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tech._shotworld%29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counter._%28figure._fig~3adefinition-q%29%29" TargetMode="Externa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def._htdp-beginner._%28%28lib._lang%2Fhtdp-beginner..rkt%29._first%29%29" TargetMode="External"/><Relationship Id="rId5" Type="http://schemas.openxmlformats.org/officeDocument/2006/relationships/hyperlink" Target="http://docs.racket-lang.org/htdp-langs/beginner.html#%28def._htdp-beginner._%28%28lib._lang%2Fhtdp-beginner..rkt%29._rest%29%29" TargetMode="External"/><Relationship Id="rId6" Type="http://schemas.openxmlformats.org/officeDocument/2006/relationships/hyperlink" Target="http://docs.racket-lang.org/htdp-langs/beginner.html#%28def._htdp-beginner._%28%28lib._lang%2Fhtdp-beginner..rkt%29._re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cs.neu.edu/home/matthias/HtDP2e/part_two.html#%28counter._%28figure._fig~3adefinition-q%29%29" TargetMode="Externa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def._htdp-beginner._%28%28lib._lang%2Fhtdp-beginner..rkt%29._first%29%29" TargetMode="External"/><Relationship Id="rId5" Type="http://schemas.openxmlformats.org/officeDocument/2006/relationships/hyperlink" Target="http://docs.racket-lang.org/htdp-langs/beginner.html#%28def._htdp-beginner._%28%28lib._lang%2Fhtdp-beginner..rkt%29._rest%29%29" TargetMode="External"/><Relationship Id="rId6" Type="http://schemas.openxmlformats.org/officeDocument/2006/relationships/hyperlink" Target="http://docs.racket-lang.org/htdp-langs/beginner.html#%28def._htdp-beginner._%28%28lib._lang%2Fhtdp-beginner..rkt%29._re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racket-lang.org/htdp-langs/beginner.html#%28def._htdp-beginner._%28%28lib._lang%2Fhtdp-beginner..rkt%29._rest%29%29" TargetMode="External"/><Relationship Id="rId3" Type="http://schemas.openxmlformats.org/officeDocument/2006/relationships/hyperlink" Target="http://docs.racket-lang.org/htdp-langs/beginner.html#%28def._htdp-beginner._%28%28lib._lang%2Fhtdp-beginner..rkt%29._first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teachpack/2htdpimage.html#%28def._%28%28lib._2htdp%2Fimage..rkt%29._place-image%29%29" TargetMode="External"/><Relationship Id="rId6" Type="http://schemas.openxmlformats.org/officeDocument/2006/relationships/hyperlink" Target="http://docs.racket-lang.org/htdp-langs/beginner.html#%28def._htdp-beginner._%28%28lib._lang%2Fhtdp-beginner..rkt%29._first%29%29" TargetMode="External"/><Relationship Id="rId7" Type="http://schemas.openxmlformats.org/officeDocument/2006/relationships/hyperlink" Target="http://docs.racket-lang.org/htdp-langs/beginner.html#%28def._htdp-beginner._%28%28lib._lang%2Fhtdp-beginner..rkt%29._rest%29%29" TargetMode="External"/><Relationship Id="rId8" Type="http://schemas.openxmlformats.org/officeDocument/2006/relationships/hyperlink" Target="http://docs.racket-lang.org/teachpack/2htdpimage.html#%28def._%28%28lib._2htdp%2Fimage..rkt%29._place-image%29%29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one remaining question is how to represent each individual shot. We already know that all of them have the same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coordinate and that this coordinate stays the same throughout. Furthermore, all shots look alike. Hence, their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coordinates are the only property in which they differ from each other. It therefore suffices to represent each shot as a number: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A </a:t>
            </a:r>
            <a:r>
              <a:rPr i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Shot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Number.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b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interpretation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number represents the shot's </a:t>
            </a:r>
            <a:r>
              <a:rPr i="1" lang="en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900">
                <a:solidFill>
                  <a:srgbClr val="C274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coordinate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all, the above two definitions describe all list of numbers; we already have a definition for lists of numbers; and the name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ShotWorld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tells everyone what this class of data is about.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you have defined constants and developed a data representation for the states of the world, the key task is to pick which event handlers you wish to employ and to adapt their signatures to the given problem.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function that turns a world state into an image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for dealing with tick events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function for dealing with key events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don’t need to design main().  It is standard form for all world programs.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here it is straightforward to define the function. The key is to combine the examples with the template and to answer the questions from </a:t>
            </a:r>
            <a:r>
              <a:rPr lang="en" sz="900" u="sng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figure 39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Following those, you start with the base case of an empty list of shots and, from the examples, you know that the expected answer is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Next you formulate what the template expressions in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compute: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extracts the first coordinate from the list;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rest of the coordinates; and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purpose statement of the function,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adds each shot on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the background image.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here it is straightforward to define the function. The key is to combine the examples with the template and to answer the questions from </a:t>
            </a:r>
            <a:r>
              <a:rPr lang="en" sz="900" u="sng">
                <a:solidFill>
                  <a:srgbClr val="0077A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figure 39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Following those, you start with the base case of an empty list of shots and, from the examples, you know that the expected answer is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BACKGROUND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Next you formulate what the template expressions in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compute: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extracts the first coordinate from the list;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rest of the coordinates; and</a:t>
            </a:r>
          </a:p>
          <a:p>
            <a:pPr indent="-285750" lvl="0" marL="596900" rtl="0">
              <a:lnSpc>
                <a:spcPct val="14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purpose statement of the function,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adds each shot on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the background image.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t/>
            </a:r>
            <a:endParaRPr sz="9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renders the rest of the list as an image and thus does almost all the work. What is missing from this image is the first shot,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If you now apply the purpose statement to these two expressions, you get the desired expression for the second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cond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clause: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SHOT XSHOTS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first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to-image 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rest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</a:t>
            </a:r>
            <a:r>
              <a:rPr lang="en" sz="9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</a:p>
          <a:p>
            <a:pPr lvl="0" marR="228600" rtl="0">
              <a:lnSpc>
                <a:spcPct val="140000"/>
              </a:lnSpc>
              <a:spcBef>
                <a:spcPts val="900"/>
              </a:spcBef>
              <a:spcAft>
                <a:spcPts val="29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added icon is the standard image for a shot; the two coordinates are spelled out in the purpose statement; and the last argument to </a:t>
            </a:r>
            <a:r>
              <a:rPr lang="en" sz="9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place-image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image constructed from the rest of the list.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for those aspects of the “world” that change, the problem statement mentions two. First, hitting the space bar adds a shot. Second, all the shots move straight up by one pixel per clock tick.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#slide=id.g99abbdb2b_0_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050475"/>
            <a:ext cx="7772400" cy="16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04.11 - Lists and World Programs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07850" y="2822100"/>
            <a:ext cx="89282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design a world programs that allows the player to fire as many shots as desired?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Shots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represent individual shots?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62100" y="2345400"/>
            <a:ext cx="8024700" cy="252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 Shot is a Number.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interpretation the number represents the shot’s y coordinate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this together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 Shot-World is a List-of-Numbers.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interpretation: each number represents the y coordinate of the shot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events will we need to employ to solve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problem</a:t>
            </a: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   :: Shot-World -&gt; Image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96850" y="1200150"/>
            <a:ext cx="8947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adds each y on w at (XSHOT, y) to the background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	BACKGROUND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  :: Shot-World -&gt; Shot-World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moves each shot up by one pixel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fun tock(w :: List&lt;Number&gt;) -&gt; List&lt;Number&gt;: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	w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5250" y="205975"/>
            <a:ext cx="8929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#  :: Shot-World Key-Event -&gt; Shot-World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0525" y="1200150"/>
            <a:ext cx="8803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adds a shot to the world if the space bar was hit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fun key-press(w :: List&lt;Number&gt;, key :: String) -&gt; List&lt;Number&gt;: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function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ShotWorld -&gt; ShotWorld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 main(w0):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W.big-bang(w0, [list: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W.on-tick(tock),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W.on-key(keypress),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W.to-draw(to-image)])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5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 :: Shot-World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cases (List) 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empty =&gt; …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link(first, rest) =&gt;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              … first … to-image(rest)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to-image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-&gt; extracts the first y coordinate from the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/>
              <a:t>-&gt; is the rest of the y coordinates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to-image(rest)</a:t>
            </a:r>
            <a:r>
              <a:rPr lang="en"/>
              <a:t> -&gt; adds each shot on w.rest to the background image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 template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List&lt;Number&gt;) -&gt; I.Image: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cases (List) w: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empty =&gt; 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link(first, rest) =&gt;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                 … first … to-image(rest)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Problem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world program that simulates firing shots. Every time the “player” hits the space bar, the program adds a shot to the bottom of the canvas. These shots rise vertically at the rate of one pixel per tick.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264800" y="1968375"/>
            <a:ext cx="2934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image -&gt; a constant that we defined at the beginning</a:t>
            </a:r>
          </a:p>
        </p:txBody>
      </p:sp>
      <p:cxnSp>
        <p:nvCxnSpPr>
          <p:cNvPr id="161" name="Shape 161"/>
          <p:cNvCxnSpPr>
            <a:stCxn id="160" idx="1"/>
          </p:cNvCxnSpPr>
          <p:nvPr/>
        </p:nvCxnSpPr>
        <p:spPr>
          <a:xfrm rot="10800000">
            <a:off x="4366100" y="2612625"/>
            <a:ext cx="1898700" cy="30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XSHOT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264800" y="1968375"/>
            <a:ext cx="2934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Coordinate of the first image -&gt; a constant that we define at the beginning</a:t>
            </a:r>
          </a:p>
        </p:txBody>
      </p:sp>
      <p:cxnSp>
        <p:nvCxnSpPr>
          <p:cNvPr id="169" name="Shape 169"/>
          <p:cNvCxnSpPr>
            <a:stCxn id="168" idx="1"/>
          </p:cNvCxnSpPr>
          <p:nvPr/>
        </p:nvCxnSpPr>
        <p:spPr>
          <a:xfrm flipH="1">
            <a:off x="4562900" y="2916825"/>
            <a:ext cx="1701900" cy="304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w.first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to-image(w.rest))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5975" y="3028950"/>
            <a:ext cx="3236999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first y coordinate in the list used to place a SHOT image on the BACKGROUND</a:t>
            </a:r>
          </a:p>
        </p:txBody>
      </p:sp>
      <p:cxnSp>
        <p:nvCxnSpPr>
          <p:cNvPr id="177" name="Shape 177"/>
          <p:cNvCxnSpPr>
            <a:stCxn id="176" idx="3"/>
          </p:cNvCxnSpPr>
          <p:nvPr/>
        </p:nvCxnSpPr>
        <p:spPr>
          <a:xfrm flipH="1" rot="10800000">
            <a:off x="3542974" y="3256800"/>
            <a:ext cx="1360200" cy="720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to-image(w.rest)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#renders the rest of the list as an image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I.place-image(SHOT,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    XSHOT, w.first,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			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to-image(w.rest)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5975" y="2266950"/>
            <a:ext cx="3236999" cy="278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Adds each shot on w.rest to the background image. Basically as many nested place-image functions as their are items in the list.</a:t>
            </a:r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3453600" y="3757824"/>
            <a:ext cx="3328500" cy="608400"/>
          </a:xfrm>
          <a:prstGeom prst="curvedConnector3">
            <a:avLst>
              <a:gd fmla="val 13440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is-empty?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885950"/>
            <a:ext cx="8229600" cy="29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fun to-image(w :: List&lt;Numbers&gt;) -&gt; I.Image: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ask: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is-empty(w) then: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	| otherwise: … w.first … to-image(w.rest)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	end</a:t>
            </a:r>
          </a:p>
          <a:p>
            <a:pPr lv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29475" y="1055775"/>
            <a:ext cx="8257199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What should to-image(w.rest) produce when there are no more coordinates in the list?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keypress?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should we structure the function keypress?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task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templates for to-image, tock, and keypress to your program.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Follow the design recipe including examples for to-image, tock, and keypress.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Finish fixing your program.  You should have a program with shots that move when the space bar is pressed.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you get your program working: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900"/>
              <a:t> If you run main, press the space bar (fire a shot), and wait for a good amount of time, the shot disappears from the canvas. When you shut down the world canvas, however, the result is a world that still contains this invisible shot.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900"/>
              <a:t>Design an alternative tock function, which not just moves shots one pixel per clock tick but also eliminates those whose coordinates places them above the canvas. Hint: You may wish to consider the design of an auxiliary function for the recursive ask clause.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b="1" lang="en" sz="1900"/>
              <a:t>Remember extract-positives.  How do we return a list with only some elements?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Constants vs. State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changes and what stays the same?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95350"/>
            <a:ext cx="8229600" cy="400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world as 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 physical constants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HEIGHT = 300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WIDTH = 300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XSHOTS = WIDTH /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 graphical constants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BACKGROUND = I.empty-scene(WIDTH, HEIGHT)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SHOT = I.triangle(30, "solid", "red")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895350"/>
            <a:ext cx="8229600" cy="33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import world as 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physical constants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HEIGHT = 300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WIDTH = 300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XSHOTS = WIDTH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graphical constants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BACKGROUND = I.empty-scene(WIDTH, HEIGHT)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SHOT = I.triangle(30, "solid", "red")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869350" y="1498750"/>
            <a:ext cx="2057999" cy="15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does XSHOTS represent?</a:t>
            </a:r>
          </a:p>
        </p:txBody>
      </p:sp>
      <p:cxnSp>
        <p:nvCxnSpPr>
          <p:cNvPr id="61" name="Shape 61"/>
          <p:cNvCxnSpPr>
            <a:stCxn id="60" idx="1"/>
          </p:cNvCxnSpPr>
          <p:nvPr/>
        </p:nvCxnSpPr>
        <p:spPr>
          <a:xfrm flipH="1">
            <a:off x="2898750" y="2277099"/>
            <a:ext cx="2970600" cy="657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the problem say about the world?  What will change in our program?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Representation of World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we know how many shots the player will “fire”?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does this tell us about the data representation of world?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List-of-shots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11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we don’t know how many shots the player will fire we use a list to represent them: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592550" y="2362050"/>
            <a:ext cx="5958899" cy="268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A List-of-shots is one of: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- empty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- link(Shot, List-of-shots)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 interpretation: the collection of shots fired and moving straight 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Shots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15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represent individual shots?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