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co" ContentType="image/x-ico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15/01/2017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ico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aptastic.github.io/README.txt" TargetMode="External"/><Relationship Id="rId2" Type="http://schemas.openxmlformats.org/officeDocument/2006/relationships/hyperlink" Target="https://taptastic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i="1" dirty="0" err="1" smtClean="0"/>
              <a:t>Taptastic</a:t>
            </a:r>
            <a:endParaRPr lang="en-US" sz="8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Hung </a:t>
            </a:r>
            <a:r>
              <a:rPr lang="en-US" dirty="0" err="1" smtClean="0"/>
              <a:t>hong</a:t>
            </a:r>
            <a:r>
              <a:rPr lang="en-US" dirty="0" smtClean="0"/>
              <a:t> – </a:t>
            </a:r>
            <a:r>
              <a:rPr lang="en-US" dirty="0" err="1" smtClean="0"/>
              <a:t>quyen</a:t>
            </a:r>
            <a:r>
              <a:rPr lang="en-US" dirty="0" smtClean="0"/>
              <a:t> </a:t>
            </a:r>
            <a:r>
              <a:rPr lang="en-US" dirty="0" err="1" smtClean="0"/>
              <a:t>hoang</a:t>
            </a:r>
            <a:endParaRPr lang="en-US" dirty="0" smtClean="0"/>
          </a:p>
          <a:p>
            <a:pPr algn="r"/>
            <a:r>
              <a:rPr lang="en-US" dirty="0" err="1" smtClean="0"/>
              <a:t>hack@wpi</a:t>
            </a:r>
            <a:r>
              <a:rPr lang="en-US" dirty="0" smtClean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cdn.androidcommunity.com/wp-content/uploads/2008/11/itu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12" y="298939"/>
            <a:ext cx="3000375" cy="43815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reenshots.en.sftcdn.net/en/scrn/318000/318156/tap-tap-revenge-4-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5" y="2244436"/>
            <a:ext cx="2543175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evolver.fm/wp-content/uploads/2012/07/tap-tap-revenge-to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361" y="2244436"/>
            <a:ext cx="2540000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6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INTRODUCING…</a:t>
            </a:r>
            <a:endParaRPr lang="en-US" sz="5400" b="1" dirty="0"/>
          </a:p>
        </p:txBody>
      </p:sp>
      <p:sp>
        <p:nvSpPr>
          <p:cNvPr id="4" name="Rectangle 3"/>
          <p:cNvSpPr/>
          <p:nvPr/>
        </p:nvSpPr>
        <p:spPr>
          <a:xfrm rot="20837167">
            <a:off x="2392812" y="2074257"/>
            <a:ext cx="61927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3462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TAPTASTIC</a:t>
            </a:r>
            <a:endParaRPr lang="en-US" sz="9600" b="1" cap="none" spc="0" dirty="0">
              <a:ln w="13462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1" y="2934486"/>
            <a:ext cx="1371644" cy="137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Demo Time!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12783" cy="4195481"/>
          </a:xfrm>
        </p:spPr>
        <p:txBody>
          <a:bodyPr/>
          <a:lstStyle/>
          <a:p>
            <a:r>
              <a:rPr lang="en-US" sz="3600" dirty="0" smtClean="0"/>
              <a:t>Link to our </a:t>
            </a:r>
            <a:r>
              <a:rPr lang="en-US" sz="3600" dirty="0"/>
              <a:t>game’s website: </a:t>
            </a:r>
            <a:r>
              <a:rPr lang="en-US" sz="3600" dirty="0">
                <a:hlinkClick r:id="rId2"/>
              </a:rPr>
              <a:t>https://taptastic.github.io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 smtClean="0"/>
          </a:p>
          <a:p>
            <a:r>
              <a:rPr lang="en-US" sz="3600" dirty="0" smtClean="0"/>
              <a:t>More information: </a:t>
            </a:r>
            <a:r>
              <a:rPr lang="en-US" sz="3600" dirty="0" smtClean="0">
                <a:hlinkClick r:id="rId3"/>
              </a:rPr>
              <a:t>https://taptastic.github.io/README.txt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LISTENING!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i="1" dirty="0" smtClean="0"/>
              <a:t>ANY QUESTION?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62" y="483997"/>
            <a:ext cx="4622392" cy="3466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30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</TotalTime>
  <Words>39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Taptastic</vt:lpstr>
      <vt:lpstr>PowerPoint Presentation</vt:lpstr>
      <vt:lpstr>INTRODUCING…</vt:lpstr>
      <vt:lpstr>Demo Time!</vt:lpstr>
      <vt:lpstr>THANK YOU FOR YOUR LISTENING!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Taptastic</dc:title>
  <dc:creator>Hung Hong</dc:creator>
  <cp:lastModifiedBy>Hung Hong</cp:lastModifiedBy>
  <cp:revision>3</cp:revision>
  <dcterms:created xsi:type="dcterms:W3CDTF">2017-01-15T14:39:47Z</dcterms:created>
  <dcterms:modified xsi:type="dcterms:W3CDTF">2017-01-15T18:00:30Z</dcterms:modified>
</cp:coreProperties>
</file>