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45b0f8b0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45b0f8b0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45b0f8b07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45b0f8b07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245b0f8b0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245b0f8b0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45b0f8b07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245b0f8b07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45b0f8b07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45b0f8b07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45b0f8b0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45b0f8b0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245b0f8b0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245b0f8b0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11af7ab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11af7ab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5b0f8b0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45b0f8b0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45b0f8b0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45b0f8b0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(pase1)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11af7ab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11af7ab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11af7ab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11af7ab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45b0f8b0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45b0f8b0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5b0f8b0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45b0f8b0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45b0f8b0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45b0f8b0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15975" y="9477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3365 Group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15975" y="2480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META SOLUTIONS GROUP</a:t>
            </a:r>
            <a:endParaRPr sz="1800"/>
          </a:p>
        </p:txBody>
      </p:sp>
      <p:sp>
        <p:nvSpPr>
          <p:cNvPr id="279" name="Google Shape;279;p13"/>
          <p:cNvSpPr txBox="1"/>
          <p:nvPr/>
        </p:nvSpPr>
        <p:spPr>
          <a:xfrm>
            <a:off x="815975" y="2924200"/>
            <a:ext cx="21666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Hibbard, Schelling M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Mason, Kameron A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Momin, Shafin S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Nguyen, Andy P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Nguyen, Peter Q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Patel, Krishnali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Rahman, Ahmed N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Syed, Taqi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Nunito"/>
                <a:ea typeface="Nunito"/>
                <a:cs typeface="Nunito"/>
                <a:sym typeface="Nunito"/>
              </a:rPr>
              <a:t>Ghafour, Mohamad</a:t>
            </a:r>
            <a:endParaRPr sz="1300">
              <a:solidFill>
                <a:srgbClr val="CCCC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0" name="Google Shape;280;p13"/>
          <p:cNvCxnSpPr/>
          <p:nvPr/>
        </p:nvCxnSpPr>
        <p:spPr>
          <a:xfrm>
            <a:off x="674100" y="2917000"/>
            <a:ext cx="4333200" cy="7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750" y="3176325"/>
            <a:ext cx="1733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403500" y="0"/>
            <a:ext cx="8337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74" y="0"/>
            <a:ext cx="72716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803" y="0"/>
            <a:ext cx="72203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/>
          <p:nvPr/>
        </p:nvSpPr>
        <p:spPr>
          <a:xfrm>
            <a:off x="403500" y="0"/>
            <a:ext cx="8337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982" y="0"/>
            <a:ext cx="72660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403500" y="0"/>
            <a:ext cx="8337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139" y="0"/>
            <a:ext cx="72637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Requirements List </a:t>
            </a:r>
            <a:endParaRPr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850" y="1780625"/>
            <a:ext cx="6042024" cy="30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75" y="369138"/>
            <a:ext cx="1733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450" y="152400"/>
            <a:ext cx="7672500" cy="4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38" y="0"/>
            <a:ext cx="79647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7"/>
          <p:cNvSpPr txBox="1"/>
          <p:nvPr/>
        </p:nvSpPr>
        <p:spPr>
          <a:xfrm>
            <a:off x="899700" y="3028025"/>
            <a:ext cx="371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Questions?</a:t>
            </a:r>
            <a:endParaRPr sz="5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574825" y="1270475"/>
            <a:ext cx="7767300" cy="23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And Now Presenting our </a:t>
            </a:r>
            <a:r>
              <a:rPr lang="en" sz="3200"/>
              <a:t>Database</a:t>
            </a:r>
            <a:r>
              <a:rPr lang="en" sz="3200"/>
              <a:t> </a:t>
            </a:r>
            <a:r>
              <a:rPr lang="en" sz="3200"/>
              <a:t>System Solution:</a:t>
            </a:r>
            <a:endParaRPr sz="3200"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800" y="576050"/>
            <a:ext cx="17335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632050" y="598575"/>
            <a:ext cx="77022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Requirements</a:t>
            </a:r>
            <a:r>
              <a:rPr lang="en"/>
              <a:t> 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4571975" y="2147250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Features</a:t>
            </a:r>
            <a:r>
              <a:rPr lang="en" sz="1500"/>
              <a:t> Including</a:t>
            </a:r>
            <a:endParaRPr sz="7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specified job/project needs an ID: ie, project ID customer ID payment ID ect...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Specific </a:t>
            </a:r>
            <a:r>
              <a:rPr lang="en" sz="1100"/>
              <a:t>types</a:t>
            </a:r>
            <a:r>
              <a:rPr lang="en" sz="1100"/>
              <a:t> of data storage such as categories for each type of sign (wall, ground, window, door, banner)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Totaling Final expected payment of a job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Ability to have reports</a:t>
            </a:r>
            <a:endParaRPr sz="11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0" y="443896"/>
            <a:ext cx="1711075" cy="11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632025" y="2147250"/>
            <a:ext cx="3762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first phase of this project we decided of a list of 100 </a:t>
            </a:r>
            <a:r>
              <a:rPr lang="en"/>
              <a:t>requirements</a:t>
            </a:r>
            <a:r>
              <a:rPr lang="en"/>
              <a:t> for this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mainly included getting what the </a:t>
            </a:r>
            <a:r>
              <a:rPr lang="en"/>
              <a:t>customer</a:t>
            </a:r>
            <a:r>
              <a:rPr lang="en"/>
              <a:t> needed into this Database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added features to </a:t>
            </a:r>
            <a:r>
              <a:rPr lang="en"/>
              <a:t>improve</a:t>
            </a:r>
            <a:r>
              <a:rPr lang="en"/>
              <a:t> the </a:t>
            </a:r>
            <a:r>
              <a:rPr lang="en"/>
              <a:t>efficiency o</a:t>
            </a:r>
            <a:r>
              <a:rPr lang="en"/>
              <a:t>f </a:t>
            </a:r>
            <a:r>
              <a:rPr lang="en"/>
              <a:t>their day to day business.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Evolution of the ERD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16" y="0"/>
            <a:ext cx="88939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056750" y="6467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71" y="0"/>
            <a:ext cx="87202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final?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8" y="-32100"/>
            <a:ext cx="88207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824000" y="1613825"/>
            <a:ext cx="622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the Prototype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650"/>
            <a:ext cx="9144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" y="0"/>
            <a:ext cx="91264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