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7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8ECE-C569-4AB5-827A-2AB9298EE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F99EE-9FE0-40E0-B3BF-AC744F716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D9681-5E41-48AE-AE69-03E1AC4D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9196-D966-4F68-97D0-6182E5026C78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BF097-8B4E-4230-ADE5-10A8ECE1A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DF0E6-E263-4D2D-9303-5878455F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2ABE-946B-4374-A1D3-FEABEB586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88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3B1C-97C8-4C66-A58A-F643D7338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66969-AB03-46E5-A7F0-AC0189E7B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0FD21-E16F-4D17-813F-8F55C309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9196-D966-4F68-97D0-6182E5026C78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A1283-04E8-49C2-8C71-25AE4960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AA724-81AB-4A7C-B2AB-E1DAAFDF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2ABE-946B-4374-A1D3-FEABEB586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69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4EAE7F-0DDD-4AA5-877C-0FD8C5B5D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06683-DC9A-4EC8-82C2-5AFE326E6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D6F8C-3AB3-4ABE-9721-643E4C85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9196-D966-4F68-97D0-6182E5026C78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CD246-FDF6-4BAF-B150-8893F4A1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35B82-9BF1-4DF4-9283-544199F1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2ABE-946B-4374-A1D3-FEABEB586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1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06AB-7E36-4F0B-9EEC-B0B96471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3F7F-73CC-4FD2-81F0-1419CC893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472B4-F4BC-4147-8289-C29C0CC2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9196-D966-4F68-97D0-6182E5026C78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CF0E4-09E2-46D9-9CE1-CAF1FE50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5129A-D0A5-4E4B-9C7E-3BB81FEC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2ABE-946B-4374-A1D3-FEABEB586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9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26B9-1C84-43FE-931D-A8F2914C6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3B6C3-641D-47BE-8BCC-8EEB89EFA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B9D0E-F455-4EAD-8576-3A7E584A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9196-D966-4F68-97D0-6182E5026C78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FC9FE-35C0-42A1-BFA0-C39DEBE00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CB667-CC8C-4BE0-8C56-0B2657A3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2ABE-946B-4374-A1D3-FEABEB586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02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B3F5-2C4D-4A9C-B042-DB999B69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9F89D-F46E-4CF3-A02E-EF0CC01CE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0592C-F39A-4518-AA74-A79418BEE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78366-7A35-41EB-82DD-34A22F087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9196-D966-4F68-97D0-6182E5026C78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62C2E-AACD-4E55-BA11-D0BEA1593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F9166-4847-486C-AD8A-45BF2F6D5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2ABE-946B-4374-A1D3-FEABEB586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28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BB43C-E89B-4318-B89E-0B6FF9ED6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D30E2-5C02-40D9-A416-D3F566C42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AB5CD-3181-4D9C-800B-48C5B8751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26A27-EE4A-4A05-8519-4BF75EA11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038066-65C5-4578-BEFD-0993F9E64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C52971-D0BB-40F9-BA8F-8F7CEC76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9196-D966-4F68-97D0-6182E5026C78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A40D92-77EA-4DE7-BF0F-F81820F4B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C7329F-57A2-44F4-89C5-47BE1CB6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2ABE-946B-4374-A1D3-FEABEB586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21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E36E-067B-4097-8B68-059617B1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93C19-9C5E-4B81-A211-26A7285FA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9196-D966-4F68-97D0-6182E5026C78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CA883-E19E-44F7-8053-6980DF81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7AD45-5E12-4C7C-9BE0-B8C7F444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2ABE-946B-4374-A1D3-FEABEB586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51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D3D87-199E-47F6-BFDB-97EEB2B00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9196-D966-4F68-97D0-6182E5026C78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09340-7243-44C7-8008-7C9AB66C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0E88D-8312-4686-848D-06412789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2ABE-946B-4374-A1D3-FEABEB586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29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43D0-8DF1-4167-BC0E-BDE309ED9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E81BF-ED9F-462D-950F-96825D94C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42206-1616-4D08-A762-1D25DE9AA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19E4E-4F7F-4940-BAB2-E4FDBF1A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9196-D966-4F68-97D0-6182E5026C78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4336-E329-4204-80D2-E8D9F6F12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FF055-B2FE-420C-9875-E3BFED09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2ABE-946B-4374-A1D3-FEABEB586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65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AC04-773F-4BA0-8D79-46D2DA58D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1DB65C-65A7-4316-B3C0-F09CF9BEA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31F37-2F01-4FB9-9049-609525238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3FA90-6828-4C43-9D0F-D75F9C03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9196-D966-4F68-97D0-6182E5026C78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93182-4B77-43BD-87BF-8D313FAF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51A89-454D-49CE-A476-ECEB7110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2ABE-946B-4374-A1D3-FEABEB586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30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58E0EC-7B57-4E45-8365-A2632EB7B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0661F-9C5C-4994-8B72-35B7AED44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D7CFA-43C4-41A1-86BD-D8471F6EE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E9196-D966-4F68-97D0-6182E5026C78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0E6D9-3A77-4597-8E59-82970106F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CBAA4-B3FA-4652-9750-FD1424DAE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12ABE-946B-4374-A1D3-FEABEB586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58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ython programming concepts that made my code efficient! | by Pratik Gandhi  | Towards Data Science">
            <a:extLst>
              <a:ext uri="{FF2B5EF4-FFF2-40B4-BE49-F238E27FC236}">
                <a16:creationId xmlns:a16="http://schemas.microsoft.com/office/drawing/2014/main" id="{1275B066-13C5-4A9E-92A5-AC4AB1D82E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24" r="-2" b="902"/>
          <a:stretch/>
        </p:blipFill>
        <p:spPr bwMode="auto"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01C713-0F07-4D8B-BC2F-E815B7AF22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620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37" name="Freeform: Shape 136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9" name="Freeform: Shape 138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FD87BD-0A3C-4881-8F3C-646D617D96CD}"/>
              </a:ext>
            </a:extLst>
          </p:cNvPr>
          <p:cNvSpPr/>
          <p:nvPr/>
        </p:nvSpPr>
        <p:spPr>
          <a:xfrm>
            <a:off x="448056" y="859536"/>
            <a:ext cx="4832802" cy="1243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kern="1200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Final Coding Project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ACD3D-81FC-411D-B933-D479E013304E}"/>
              </a:ext>
            </a:extLst>
          </p:cNvPr>
          <p:cNvSpPr txBox="1"/>
          <p:nvPr/>
        </p:nvSpPr>
        <p:spPr>
          <a:xfrm>
            <a:off x="448056" y="2512611"/>
            <a:ext cx="4832803" cy="366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By. Taqi Syed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1863528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CIS 2348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Spring 2021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28115</a:t>
            </a:r>
          </a:p>
        </p:txBody>
      </p:sp>
      <p:pic>
        <p:nvPicPr>
          <p:cNvPr id="8" name="Slide 1">
            <a:hlinkClick r:id="" action="ppaction://media"/>
            <a:extLst>
              <a:ext uri="{FF2B5EF4-FFF2-40B4-BE49-F238E27FC236}">
                <a16:creationId xmlns:a16="http://schemas.microsoft.com/office/drawing/2014/main" id="{26530F0F-9334-4DBC-9F60-2B9D0CAA40B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47366" y="586712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48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280032-DEC0-489E-9C54-84C92448E074}"/>
              </a:ext>
            </a:extLst>
          </p:cNvPr>
          <p:cNvSpPr/>
          <p:nvPr/>
        </p:nvSpPr>
        <p:spPr>
          <a:xfrm>
            <a:off x="648929" y="629266"/>
            <a:ext cx="3505495" cy="1622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Part 1 of the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E265D0-4BD3-43D9-9A12-3CBBEA232171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For Part 1 of the Project, I was incapable of completing the entire code, I was able to import the multiple lists into a class but couldn’t sort them.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In lines 16-19 I imported the Manufacturer List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In lines 22-25 I imported the Price List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In Lines 28-31 I imported the Service Dates list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In lines 34-38 I created the new sorted lists which led to creating the final list in lines 47.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AD46C4-05F3-4D92-A984-6D75EE091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862" y="1102410"/>
            <a:ext cx="6019331" cy="4649933"/>
          </a:xfrm>
          <a:prstGeom prst="rect">
            <a:avLst/>
          </a:prstGeom>
          <a:effectLst/>
        </p:spPr>
      </p:pic>
      <p:pic>
        <p:nvPicPr>
          <p:cNvPr id="8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C68C6D3C-543E-48FC-946A-03245CB53B8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238251" y="571362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2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09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C84D7F-E38E-43C2-B532-713667C17DA4}"/>
              </a:ext>
            </a:extLst>
          </p:cNvPr>
          <p:cNvSpPr/>
          <p:nvPr/>
        </p:nvSpPr>
        <p:spPr>
          <a:xfrm>
            <a:off x="838200" y="5852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Part 2 of the Project (1/2)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6C5F41-F8EE-4871-8D0C-B4A0F5BC51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38" b="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158B6B-EE36-4B65-9CF0-D142AFD99D78}"/>
              </a:ext>
            </a:extLst>
          </p:cNvPr>
          <p:cNvSpPr txBox="1"/>
          <p:nvPr/>
        </p:nvSpPr>
        <p:spPr>
          <a:xfrm>
            <a:off x="7546848" y="2516777"/>
            <a:ext cx="3803904" cy="4276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I started fresh for Part 2 of the Project.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I understood that my sole objective in Part 2 was to create an Interactive Query for the user.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I initially created my Class for the items and defined all the attributes in lines 4-12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I started with getting the price of the items using the Price List, after importing the list I created a function to check if Multiple Items Existed and if they did, to return the most expensive item (Lines 15-28)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I then proceeded with a function to check the dates of the items. I imported the Service Dates list and used a datetime function to check if the items service date had passed or was upcoming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8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CD9271A3-24CC-4C00-85A1-45260751219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93018" y="77288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5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19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3A9C6F-2133-4156-A40E-44502202E1AB}"/>
              </a:ext>
            </a:extLst>
          </p:cNvPr>
          <p:cNvSpPr/>
          <p:nvPr/>
        </p:nvSpPr>
        <p:spPr>
          <a:xfrm>
            <a:off x="838200" y="5852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Part 2 of the Project (2/2)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87A228-1083-42BC-95EF-81AE4C8A51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794" r="3" b="3526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CFD173-483E-4122-9711-567272B6BAC0}"/>
              </a:ext>
            </a:extLst>
          </p:cNvPr>
          <p:cNvSpPr txBox="1"/>
          <p:nvPr/>
        </p:nvSpPr>
        <p:spPr>
          <a:xfrm>
            <a:off x="7546848" y="2516777"/>
            <a:ext cx="3803904" cy="3660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 continued my code with a function to check if the Item the user is looking for existed or not. If it matched it in the list, it would mean it exists.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 then created a code that would check only for items that weren’t damaged AND the service date wasn’t passed, and then printed the information.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 also added a code that would check for the Manufacturer and check if it was different or the same; the code would then print either/or.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If all the information didn’t match, it will print “No such item in Inventory.”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 then prompted the user an option to click “q” to exit the system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10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CBDA18DD-3200-4EF7-94D0-355579424C7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47582" y="88647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7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774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361</Words>
  <Application>Microsoft Office PowerPoint</Application>
  <PresentationFormat>Widescreen</PresentationFormat>
  <Paragraphs>36</Paragraphs>
  <Slides>4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Syed, Taqi I</dc:creator>
  <cp:lastModifiedBy>Syed, Taqi I</cp:lastModifiedBy>
  <cp:revision>6</cp:revision>
  <dcterms:created xsi:type="dcterms:W3CDTF">2021-12-07T01:14:55Z</dcterms:created>
  <dcterms:modified xsi:type="dcterms:W3CDTF">2021-12-07T02:27:27Z</dcterms:modified>
</cp:coreProperties>
</file>