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c15d443bc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c15d443bc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c7ffab4e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c7ffab4e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c7ffab4e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c7ffab4e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c7ffab4e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c7ffab4e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c15d443bc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c15d443bc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c15d443bc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c15d443bc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c15d443bc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c15d443bc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c15d443bc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c15d443bc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c15d443bc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c15d443bc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c15d443bc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c15d443bc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c15d443bc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c15d443bc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c15d443bc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c15d443bc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c15d443bc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c15d443bc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Game LUDO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00351"/>
            <a:ext cx="53613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8"/>
              <a:t>A Data Structures and Algorithms Project by:</a:t>
            </a:r>
            <a:endParaRPr sz="185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Rehan Ur Rehman 	     	| CT-084</a:t>
            </a:r>
            <a:br>
              <a:rPr lang="en"/>
            </a:br>
            <a:r>
              <a:rPr lang="en"/>
              <a:t>Maha Jameel 			| CT-055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Taqi Haider	| CT-092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Specialized Logics (Piece)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819150" y="1800200"/>
            <a:ext cx="7505700" cy="2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A piece, there are 2 specific cases to consider: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 moves inside the “Home” line: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a piece has to move within the home line, and the move rolled is greater than the exact roll needed for scoring (i.e a piece is 2 steps from being scored, but a 3 is rolled) then that move is invalid.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 has no movable pieces: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piece is considered immovable under to conditions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one </a:t>
            </a:r>
            <a:r>
              <a:rPr lang="en"/>
              <a:t>mentioned</a:t>
            </a:r>
            <a:r>
              <a:rPr lang="en"/>
              <a:t> above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And if it is in jail and the roll is not equal to 6.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 such case the logic is forwarded to the Player Class to Skip the turn.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 lands on Another Piece: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piece landed on gets captured (sent to its jail)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Board is Updated Accordingly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/>
        </p:nvSpPr>
        <p:spPr>
          <a:xfrm>
            <a:off x="2435225" y="710075"/>
            <a:ext cx="20202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it’s Green Player’s Turn</a:t>
            </a:r>
            <a:endParaRPr i="1" sz="11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50" y="679050"/>
            <a:ext cx="2020093" cy="202008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646305" y="954130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646305" y="116715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867005" y="116715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867005" y="954130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1804310" y="954130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1804310" y="116715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2025010" y="116715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2025010" y="954130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1804310" y="2124962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1804310" y="233798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2025010" y="233798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2025010" y="2124962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646305" y="2124962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646305" y="233798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867005" y="233798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867005" y="2124962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08" y="2797090"/>
            <a:ext cx="2020093" cy="202008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/>
          <p:nvPr/>
        </p:nvSpPr>
        <p:spPr>
          <a:xfrm>
            <a:off x="687763" y="3072170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687763" y="328519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604363" y="364259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908463" y="3072170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1845768" y="3072170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1845768" y="328519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066468" y="328519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2066468" y="3072170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845768" y="4243002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1845768" y="445602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2066468" y="445602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2066468" y="4243002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687763" y="4243002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687763" y="445602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908463" y="445602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908463" y="4243002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23"/>
          <p:cNvCxnSpPr/>
          <p:nvPr/>
        </p:nvCxnSpPr>
        <p:spPr>
          <a:xfrm>
            <a:off x="4447613" y="194250"/>
            <a:ext cx="7800" cy="4755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3"/>
          <p:cNvSpPr txBox="1"/>
          <p:nvPr/>
        </p:nvSpPr>
        <p:spPr>
          <a:xfrm>
            <a:off x="2377475" y="211050"/>
            <a:ext cx="2135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Condition: Opening a Piece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700" y="644975"/>
            <a:ext cx="2020093" cy="202008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/>
          <p:nvPr/>
        </p:nvSpPr>
        <p:spPr>
          <a:xfrm>
            <a:off x="6987255" y="92005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6987255" y="1133080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7544680" y="134750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7207955" y="92005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8145260" y="92005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7814685" y="832180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8365960" y="1133080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8365960" y="92005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8061860" y="174123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8145260" y="2303912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8365960" y="2303912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8365960" y="209088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6987255" y="209088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6987255" y="2303912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6903855" y="174123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7207955" y="209088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158" y="2763015"/>
            <a:ext cx="2020093" cy="202008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/>
          <p:nvPr/>
        </p:nvSpPr>
        <p:spPr>
          <a:xfrm>
            <a:off x="7028713" y="303809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7028713" y="3251120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7583513" y="3484220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7249413" y="303809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8186718" y="303809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7847943" y="320179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8407418" y="3251120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8407418" y="303809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8103318" y="386762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8186718" y="4421952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8407418" y="4421952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8407418" y="420892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7028713" y="420892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7028713" y="4421952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6945313" y="3867615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7249413" y="4208927"/>
            <a:ext cx="83400" cy="83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2637738" y="933200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Initial Board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2897825" y="1670500"/>
            <a:ext cx="104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Die Roll = 6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2534525" y="2763025"/>
            <a:ext cx="192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Since Rolled value is 6, A piece can be freed from the Jail as shown here.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2658450" y="4326400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 Board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2628575" y="3484225"/>
            <a:ext cx="1633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Piece-&gt;Position = Jail </a:t>
            </a:r>
            <a:endParaRPr b="1"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gets changed to</a:t>
            </a:r>
            <a:endParaRPr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Piece-&gt;Position = Start</a:t>
            </a:r>
            <a:endParaRPr b="1"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(where Jail and Start are memory locations)</a:t>
            </a:r>
            <a:endParaRPr i="1"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4573463" y="710075"/>
            <a:ext cx="20202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it’s Yellow Player’s Turn</a:t>
            </a:r>
            <a:endParaRPr i="1" sz="11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5006138" y="1590463"/>
            <a:ext cx="104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Die Roll = 2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4715350" y="1884350"/>
            <a:ext cx="17364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Rolled value is 2, The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piece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will move 2 steps to match its Roll value.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Dry run: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 = 0 </a:t>
            </a:r>
            <a:r>
              <a:rPr i="1"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(no movement)</a:t>
            </a:r>
            <a:endParaRPr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 = 1 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(1 space jumped)</a:t>
            </a:r>
            <a:endParaRPr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 &lt; Roll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So,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 increments to 2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 = Roll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Thus, Piece Stops</a:t>
            </a:r>
            <a:r>
              <a:rPr i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4544575" y="211050"/>
            <a:ext cx="2135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Condition: Moving a Piece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4782238" y="967625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Initial Board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4782250" y="4453825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 Board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/>
        </p:nvSpPr>
        <p:spPr>
          <a:xfrm>
            <a:off x="499463" y="3778525"/>
            <a:ext cx="2610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It’s Blue Turn and die value is 2. </a:t>
            </a:r>
            <a:br>
              <a:rPr i="1" lang="en" sz="11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1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 it can capture the yellow piece in front of it.</a:t>
            </a:r>
            <a:endParaRPr i="1" sz="11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75" y="679050"/>
            <a:ext cx="2511775" cy="25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4"/>
          <p:cNvSpPr/>
          <p:nvPr/>
        </p:nvSpPr>
        <p:spPr>
          <a:xfrm>
            <a:off x="891499" y="102108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891499" y="1285960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1425227" y="1720466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1165917" y="102108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2382927" y="2041901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1910903" y="1389659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2709474" y="1720466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2605775" y="102108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1910903" y="284547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1646425" y="2828724"/>
            <a:ext cx="69000" cy="69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2605775" y="274177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2709474" y="2041926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1752924" y="76697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891499" y="274177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1577427" y="2897724"/>
            <a:ext cx="69000" cy="69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1269616" y="2041926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3339150" y="211050"/>
            <a:ext cx="2135700" cy="46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Condition: Capture a Piece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Dry Run: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position of blue piece at its Start is #1001 And all places after it are in sequence, 1001,1002,1003,1004…</a:t>
            </a:r>
            <a:endParaRPr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Therefore the Yellow piece is at #1003</a:t>
            </a:r>
            <a:endParaRPr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Blue moves 2 spaces from #1001, it lands on #1003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Therefore since 2 pieces (of different colors) are on the same space, Capture Logic is called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turn whose turn it is, stays on the position </a:t>
            </a:r>
            <a:r>
              <a:rPr i="1"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(i.e blue stays on #1003)</a:t>
            </a: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the remaining piece gets ‘Captured’ </a:t>
            </a:r>
            <a:r>
              <a:rPr i="1"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(i.e Moved to its Jail)</a:t>
            </a:r>
            <a:endParaRPr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1023275" y="3438125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Initial Board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500" y="679050"/>
            <a:ext cx="2511775" cy="25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/>
          <p:nvPr/>
        </p:nvSpPr>
        <p:spPr>
          <a:xfrm>
            <a:off x="6254124" y="102108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6254124" y="1285960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6787852" y="1720466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6528542" y="102108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7694752" y="1305301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7273528" y="1389659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8072099" y="1720466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7968400" y="102108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4"/>
          <p:cNvSpPr/>
          <p:nvPr/>
        </p:nvSpPr>
        <p:spPr>
          <a:xfrm>
            <a:off x="7273528" y="284547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7968400" y="274177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6632350" y="204912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7750349" y="2049126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7115549" y="76697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6254124" y="274177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6967056" y="284547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6254116" y="2467001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24"/>
          <p:cNvCxnSpPr/>
          <p:nvPr/>
        </p:nvCxnSpPr>
        <p:spPr>
          <a:xfrm>
            <a:off x="3340200" y="679050"/>
            <a:ext cx="3600" cy="416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4"/>
          <p:cNvSpPr txBox="1"/>
          <p:nvPr/>
        </p:nvSpPr>
        <p:spPr>
          <a:xfrm>
            <a:off x="6385950" y="3243025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Board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5911500" y="3648050"/>
            <a:ext cx="2610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After, Capturing the Yellow Piece . Blue’s move ends and the yellow piece will move into </a:t>
            </a:r>
            <a:r>
              <a:rPr i="1" lang="en" sz="11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i="1" lang="en" sz="11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jail.</a:t>
            </a:r>
            <a:endParaRPr i="1" sz="11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24"/>
          <p:cNvCxnSpPr/>
          <p:nvPr/>
        </p:nvCxnSpPr>
        <p:spPr>
          <a:xfrm>
            <a:off x="5468313" y="679050"/>
            <a:ext cx="3600" cy="416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/>
        </p:nvSpPr>
        <p:spPr>
          <a:xfrm>
            <a:off x="3339150" y="211050"/>
            <a:ext cx="2135700" cy="46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Condition: Piece moves into home lane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Dry Run: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position of red piece is at #1016 And all places after it are in sequence, 1017,1018…</a:t>
            </a:r>
            <a:endParaRPr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However the Red home lane is at #2001,2002… and so on</a:t>
            </a:r>
            <a:endParaRPr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Red moves 2 spaces from #1016, it checks for multiple node* possibilities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Since there are 2 possible routes (one Next, and one for Home)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Chooses Home if its colors match.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i="1"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refore Red piece moves into its home lane #2002 instead on looping towards #1017,#1018</a:t>
            </a:r>
            <a:endParaRPr i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499463" y="3778525"/>
            <a:ext cx="2610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It’s Red Turn and die value is 2. </a:t>
            </a:r>
            <a:br>
              <a:rPr i="1" lang="en" sz="11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1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 it can enter towards it’s home lane.</a:t>
            </a:r>
            <a:endParaRPr i="1" sz="11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75" y="679050"/>
            <a:ext cx="2511775" cy="25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5"/>
          <p:cNvSpPr/>
          <p:nvPr/>
        </p:nvSpPr>
        <p:spPr>
          <a:xfrm>
            <a:off x="891499" y="102108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891499" y="1285960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1425227" y="1720466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5"/>
          <p:cNvSpPr/>
          <p:nvPr/>
        </p:nvSpPr>
        <p:spPr>
          <a:xfrm>
            <a:off x="1165917" y="102108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2382927" y="2041901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1910903" y="1389659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2709474" y="1720466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2605775" y="102108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1910903" y="284547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1269725" y="2050600"/>
            <a:ext cx="88800" cy="86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2605775" y="274177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2709474" y="2041926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5"/>
          <p:cNvSpPr/>
          <p:nvPr/>
        </p:nvSpPr>
        <p:spPr>
          <a:xfrm>
            <a:off x="1752874" y="301632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891499" y="274177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891491" y="2467001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1023275" y="3438125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Initial Board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500" y="679050"/>
            <a:ext cx="2511775" cy="25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5"/>
          <p:cNvSpPr/>
          <p:nvPr/>
        </p:nvSpPr>
        <p:spPr>
          <a:xfrm>
            <a:off x="6254124" y="102108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6254124" y="1285960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6787852" y="1720466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6528542" y="102108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7758777" y="2041901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7273528" y="1389659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8072099" y="1720466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7968400" y="102108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7273528" y="284547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7968400" y="274177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6632350" y="204912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8072099" y="2049126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5"/>
          <p:cNvSpPr/>
          <p:nvPr/>
        </p:nvSpPr>
        <p:spPr>
          <a:xfrm>
            <a:off x="7111274" y="2709899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6254124" y="274177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6967056" y="2845473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6254116" y="2467001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25"/>
          <p:cNvCxnSpPr/>
          <p:nvPr/>
        </p:nvCxnSpPr>
        <p:spPr>
          <a:xfrm>
            <a:off x="3340200" y="679050"/>
            <a:ext cx="3600" cy="416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25"/>
          <p:cNvSpPr txBox="1"/>
          <p:nvPr/>
        </p:nvSpPr>
        <p:spPr>
          <a:xfrm>
            <a:off x="6385950" y="3243025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 Board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5911500" y="3648050"/>
            <a:ext cx="2610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After, Reaching home lane it takes two step inside instead of going to the left. </a:t>
            </a:r>
            <a:endParaRPr i="1" sz="11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25"/>
          <p:cNvCxnSpPr/>
          <p:nvPr/>
        </p:nvCxnSpPr>
        <p:spPr>
          <a:xfrm>
            <a:off x="5468313" y="679050"/>
            <a:ext cx="3600" cy="416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25"/>
          <p:cNvSpPr/>
          <p:nvPr/>
        </p:nvSpPr>
        <p:spPr>
          <a:xfrm>
            <a:off x="1598299" y="2845474"/>
            <a:ext cx="103800" cy="10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(Piece)</a:t>
            </a:r>
            <a:endParaRPr/>
          </a:p>
        </p:txBody>
      </p:sp>
      <p:sp>
        <p:nvSpPr>
          <p:cNvPr id="382" name="Google Shape;382;p26"/>
          <p:cNvSpPr txBox="1"/>
          <p:nvPr>
            <p:ph idx="1" type="body"/>
          </p:nvPr>
        </p:nvSpPr>
        <p:spPr>
          <a:xfrm>
            <a:off x="819150" y="1693775"/>
            <a:ext cx="48528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Example: </a:t>
            </a:r>
            <a:r>
              <a:rPr lang="en" sz="1400"/>
              <a:t>Capturing a Piece.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Here, green rolls a </a:t>
            </a:r>
            <a:r>
              <a:rPr b="1" lang="en" sz="1200"/>
              <a:t>1</a:t>
            </a:r>
            <a:r>
              <a:rPr lang="en" sz="1200"/>
              <a:t> which is enough to </a:t>
            </a:r>
            <a:r>
              <a:rPr b="1" lang="en" sz="1200"/>
              <a:t>capture </a:t>
            </a:r>
            <a:r>
              <a:rPr lang="en" sz="1200"/>
              <a:t>Purple’s piece as it is directly in front of it. </a:t>
            </a:r>
            <a:r>
              <a:rPr i="1" lang="en" sz="1100"/>
              <a:t>(Hard to see since piece specific coloring on board was not possible)</a:t>
            </a:r>
            <a:endParaRPr i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Piece #0 first follows through with its movement.                                                                       As a result, it lands (i.e ends its movement on Purple’s Piece) and thus captures it.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The piece captured gets returned to jail (see increment in Purple Jail’s count) and its position and inJail values are reset to their starting positions and TRUE respectively.</a:t>
            </a:r>
            <a:endParaRPr sz="1100"/>
          </a:p>
        </p:txBody>
      </p:sp>
      <p:pic>
        <p:nvPicPr>
          <p:cNvPr id="383" name="Google Shape;383;p26"/>
          <p:cNvPicPr preferRelativeResize="0"/>
          <p:nvPr/>
        </p:nvPicPr>
        <p:blipFill rotWithShape="1">
          <a:blip r:embed="rId3">
            <a:alphaModFix/>
          </a:blip>
          <a:srcRect b="14755" l="0" r="14258" t="0"/>
          <a:stretch/>
        </p:blipFill>
        <p:spPr>
          <a:xfrm>
            <a:off x="6044761" y="1693775"/>
            <a:ext cx="1378089" cy="12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750" y="2918715"/>
            <a:ext cx="2595050" cy="81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2850" y="1693775"/>
            <a:ext cx="1219850" cy="12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6"/>
          <p:cNvSpPr txBox="1"/>
          <p:nvPr/>
        </p:nvSpPr>
        <p:spPr>
          <a:xfrm>
            <a:off x="6180675" y="3784325"/>
            <a:ext cx="232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 turn of GREEN where it captures a piece.</a:t>
            </a:r>
            <a:endParaRPr i="1"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Original state (left) , Board state after turn (right)</a:t>
            </a:r>
            <a:endParaRPr i="1"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Introduction to Ludo</a:t>
            </a:r>
            <a:endParaRPr u="sng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Ludo is a Board Game consisting of a setup of Upwards of 4 players.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player is responsible for moving and scoring 4 pieces of their Color (team).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Game is played entirely on the Board.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distinct branches for scoring pieces of a specific Color.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player has “Won” when all </a:t>
            </a:r>
            <a:r>
              <a:rPr lang="en"/>
              <a:t>pieces</a:t>
            </a:r>
            <a:r>
              <a:rPr lang="en"/>
              <a:t> are scored.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100" y="2667000"/>
            <a:ext cx="2132600" cy="21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Board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800200"/>
            <a:ext cx="4860300" cy="26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Board is a Loop in itself.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4 distinct branches to score each color.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pieces end on a “Winning / Scoring” square.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Piece starts from a “Jail” square and the moves onto the board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specific types of “Places” where a piece can move and follow its set of rules.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Hence, The Board is akin to a Singly Circular Linked List, with some added functionality to properly simulate a board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950" y="1990725"/>
            <a:ext cx="2448000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6092950" y="4321400"/>
            <a:ext cx="293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 Ludo Board from </a:t>
            </a:r>
            <a:r>
              <a:rPr i="1" lang="en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online images</a:t>
            </a:r>
            <a:endParaRPr i="1"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Generation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631625"/>
            <a:ext cx="5691900" cy="29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the Board’s rotational Symmetry of Order 4, we will only go through the generation of 1 Quadrant which is repeated 4 times for the entire board.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Firstly a Jail square for a team is assigned (Assume teams are an index)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sequence of 7 Nodes (to represent places) is generated as steps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Node is created with captures disabled (the * node)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Followed by 4 Nodes where the 2nd Last node is special as it has 2 different Nodes to point to (i.e Next node, and Home node)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“Home” line is generated for the next team (team+1) and the special node is assigned its ‘Home’ Node* to that line.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Finally a Start spot for the Next team (team+1) is generated at the 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looped 4 times for the whole board</a:t>
            </a:r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6910213" y="1192575"/>
            <a:ext cx="1438625" cy="1337175"/>
            <a:chOff x="6886225" y="2989725"/>
            <a:chExt cx="1438625" cy="1337175"/>
          </a:xfrm>
        </p:grpSpPr>
        <p:pic>
          <p:nvPicPr>
            <p:cNvPr id="152" name="Google Shape;152;p16"/>
            <p:cNvPicPr preferRelativeResize="0"/>
            <p:nvPr/>
          </p:nvPicPr>
          <p:blipFill rotWithShape="1">
            <a:blip r:embed="rId3">
              <a:alphaModFix/>
            </a:blip>
            <a:srcRect b="43952" l="0" r="39700" t="0"/>
            <a:stretch/>
          </p:blipFill>
          <p:spPr>
            <a:xfrm>
              <a:off x="6886225" y="2989725"/>
              <a:ext cx="1438625" cy="1337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3" name="Google Shape;153;p16"/>
            <p:cNvCxnSpPr/>
            <p:nvPr/>
          </p:nvCxnSpPr>
          <p:spPr>
            <a:xfrm>
              <a:off x="7179150" y="4035425"/>
              <a:ext cx="645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p16"/>
            <p:cNvCxnSpPr/>
            <p:nvPr/>
          </p:nvCxnSpPr>
          <p:spPr>
            <a:xfrm rot="10800000">
              <a:off x="7932800" y="3235150"/>
              <a:ext cx="0" cy="69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16"/>
            <p:cNvCxnSpPr/>
            <p:nvPr/>
          </p:nvCxnSpPr>
          <p:spPr>
            <a:xfrm>
              <a:off x="7878400" y="3134150"/>
              <a:ext cx="380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" name="Google Shape;156;p16"/>
            <p:cNvSpPr/>
            <p:nvPr/>
          </p:nvSpPr>
          <p:spPr>
            <a:xfrm>
              <a:off x="7095175" y="3965525"/>
              <a:ext cx="139800" cy="1398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" name="Google Shape;157;p16"/>
            <p:cNvCxnSpPr/>
            <p:nvPr/>
          </p:nvCxnSpPr>
          <p:spPr>
            <a:xfrm>
              <a:off x="8181425" y="3211850"/>
              <a:ext cx="120600" cy="12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 rot="10800000">
              <a:off x="8165900" y="3196300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200" y="2672813"/>
            <a:ext cx="13906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6934200" y="4054150"/>
            <a:ext cx="13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 Quadrant (Above)</a:t>
            </a:r>
            <a:br>
              <a:rPr i="1" lang="en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Quadrant (Below)</a:t>
            </a:r>
            <a:endParaRPr i="1"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819150" y="1575550"/>
            <a:ext cx="4751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windows.h for colored display brings some visual issues that are purely cosmetic in behavior.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displayed Ludo Board, all “places” (Nodes) have a piece counter shown that represents the total number of pieces on it at that turn. </a:t>
            </a:r>
            <a:r>
              <a:rPr i="1" lang="en"/>
              <a:t>There was no way to represent the color of the piece as well without major complications.</a:t>
            </a:r>
            <a:endParaRPr i="1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Jails, Starts, and Home Lines are all shown by their respective team colors.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locations of the pieces of the current player are displayed in text, as a number of steps from their Starting point.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500" y="14423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495" y="3728345"/>
            <a:ext cx="2286000" cy="74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Player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Player is autonomous in control of their pieces.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Player’s turn is Valid under specific conditions which the game can check.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Turns are skipped if no valid moves exists for the player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turn is dictated by the Number rolled by a Die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Die - in our project - is a rand()%6 + 1 statement.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A Player, the specific cases to consider are: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0 valid moves: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all pieces are immovable (from Piece Logic), then the turn of the player is skipped through checking the states of (canmove and inJail variables of Pieces) where it results in a TRUE statement to skip. Turn increments to next player.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all pieces have been scored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check for Playing status is such that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 pieces’ inPlay value is checked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all of them are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Change Players Attribute of ‘Playing’ to False (i.e they have finished)</a:t>
            </a:r>
            <a:endParaRPr/>
          </a:p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Specialized Logics (Player)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(Player)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819150" y="1546150"/>
            <a:ext cx="5303400" cy="28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r>
              <a:rPr lang="en"/>
              <a:t> Invalid Turn that needs to be skipped.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case, it is Purple’s turn, and they roll a 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 for Move of Piece#1,2,3,4 : </a:t>
            </a:r>
            <a:r>
              <a:rPr b="1" lang="en"/>
              <a:t>Invalid</a:t>
            </a:r>
            <a:r>
              <a:rPr b="1" lang="en"/>
              <a:t> </a:t>
            </a:r>
            <a:r>
              <a:rPr lang="en"/>
              <a:t>(In jail </a:t>
            </a:r>
            <a:r>
              <a:rPr b="1" lang="en"/>
              <a:t>AND</a:t>
            </a:r>
            <a:r>
              <a:rPr lang="en"/>
              <a:t> roll != 6)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All their pieces are in Jail </a:t>
            </a:r>
            <a:r>
              <a:rPr b="1" i="1" lang="en"/>
              <a:t>(shown by the 4 count)</a:t>
            </a:r>
            <a:r>
              <a:rPr lang="en"/>
              <a:t>, none of them have a valid move.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piece logic will return invalid move for all pieces here, the Logic for player will read this as a confirmation to skip the player’s turn until next </a:t>
            </a:r>
            <a:r>
              <a:rPr lang="en"/>
              <a:t>time</a:t>
            </a:r>
            <a:r>
              <a:rPr lang="en"/>
              <a:t>.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2400" y="1530363"/>
            <a:ext cx="22955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19150" y="1686000"/>
            <a:ext cx="5497500" cy="2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pieces as, effectively identical markers for the players to keep track of their moves respectively.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Pieces start from their respective Jails, and can be freed by spending a roll of 6 to “free” them to their start spot.</a:t>
            </a:r>
            <a:endParaRPr baseline="-25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piece moves, it moves the number of steps rolled on the die.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piece lands on another piece, then the piece (the one that did not move) will be captured.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Captured pieces return to the jail.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Pieces that complete an almost full loop of the board go into their “Home” line instead of repeating another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piece reaches the end of a home line with no steps to spare, then it is “scored” and is no longer in play.</a:t>
            </a:r>
            <a:endParaRPr/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Pieces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675" y="2201800"/>
            <a:ext cx="1594175" cy="15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