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9" r:id="rId6"/>
    <p:sldId id="262" r:id="rId7"/>
    <p:sldId id="263" r:id="rId8"/>
    <p:sldId id="261" r:id="rId9"/>
    <p:sldId id="264" r:id="rId10"/>
    <p:sldId id="265" r:id="rId11"/>
    <p:sldId id="276" r:id="rId12"/>
    <p:sldId id="268" r:id="rId13"/>
    <p:sldId id="279" r:id="rId14"/>
    <p:sldId id="277" r:id="rId15"/>
    <p:sldId id="269" r:id="rId16"/>
    <p:sldId id="266" r:id="rId17"/>
    <p:sldId id="271" r:id="rId18"/>
    <p:sldId id="270" r:id="rId19"/>
    <p:sldId id="274" r:id="rId20"/>
    <p:sldId id="273" r:id="rId21"/>
    <p:sldId id="275" r:id="rId22"/>
    <p:sldId id="278" r:id="rId23"/>
    <p:sldId id="26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jad, Jawairia" initials="AJ" lastIdx="3" clrIdx="0">
    <p:extLst>
      <p:ext uri="{19B8F6BF-5375-455C-9EA6-DF929625EA0E}">
        <p15:presenceInfo xmlns:p15="http://schemas.microsoft.com/office/powerpoint/2012/main" userId="Amjad, Jawairia" providerId="None"/>
      </p:ext>
    </p:extLst>
  </p:cmAuthor>
  <p:cmAuthor id="2" name="Mubashir,Ayesha" initials="M" lastIdx="1" clrIdx="1">
    <p:extLst>
      <p:ext uri="{19B8F6BF-5375-455C-9EA6-DF929625EA0E}">
        <p15:presenceInfo xmlns:p15="http://schemas.microsoft.com/office/powerpoint/2012/main" userId="Mubashir,Ayes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EFC57-8B7D-429B-3228-BDEAFB0AFE23}" v="95" dt="2021-08-29T22:20:58.524"/>
    <p1510:client id="{2571CB81-09FB-362A-1C00-7ED9F55EC2D6}" v="1223" dt="2021-08-25T15:02:02.398"/>
    <p1510:client id="{4C65DDD6-F3E1-D73F-9A20-538145C5DEDD}" v="4" dt="2021-08-25T13:56:36.279"/>
    <p1510:client id="{EBA57F5E-4785-EC83-1F52-1649B213F973}" v="272" dt="2021-08-25T15:07:46.7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hyperlink" Target="https://www.kaggle.com/zygmunt/goodbooks-10k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zygmunt/goodbooks-10k" TargetMode="External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r>
            <a:rPr lang="en-US"/>
            <a:t>Information of the Dataset 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r>
            <a:rPr lang="en-US"/>
            <a:t>Type of the system 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r>
            <a:rPr lang="en-US"/>
            <a:t>System process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390A1947-448C-43E4-B6E9-E0CF6048FA40}" type="pres">
      <dgm:prSet presAssocID="{7E5AA53B-3EEE-4DE4-BB81-9044890C29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EB500D3-7682-4B1E-A657-2F38C106F3DF}" type="pres">
      <dgm:prSet presAssocID="{6750AC01-D39D-4F3A-9DC8-2A211EE986A2}" presName="hierRoot1" presStyleCnt="0"/>
      <dgm:spPr/>
    </dgm:pt>
    <dgm:pt modelId="{ECC44520-7C6D-4102-B252-E5232E58256E}" type="pres">
      <dgm:prSet presAssocID="{6750AC01-D39D-4F3A-9DC8-2A211EE986A2}" presName="composite" presStyleCnt="0"/>
      <dgm:spPr/>
    </dgm:pt>
    <dgm:pt modelId="{4D6D9EDE-1B1D-412C-8EA4-B8BB212CCD26}" type="pres">
      <dgm:prSet presAssocID="{6750AC01-D39D-4F3A-9DC8-2A211EE986A2}" presName="background" presStyleLbl="node0" presStyleIdx="0" presStyleCnt="3"/>
      <dgm:spPr/>
    </dgm:pt>
    <dgm:pt modelId="{C76CC20F-66BC-493F-A965-BA732984EA1D}" type="pres">
      <dgm:prSet presAssocID="{6750AC01-D39D-4F3A-9DC8-2A211EE986A2}" presName="text" presStyleLbl="fgAcc0" presStyleIdx="0" presStyleCnt="3">
        <dgm:presLayoutVars>
          <dgm:chPref val="3"/>
        </dgm:presLayoutVars>
      </dgm:prSet>
      <dgm:spPr/>
    </dgm:pt>
    <dgm:pt modelId="{0EF5A682-25E5-4D36-8125-026D208E41FE}" type="pres">
      <dgm:prSet presAssocID="{6750AC01-D39D-4F3A-9DC8-2A211EE986A2}" presName="hierChild2" presStyleCnt="0"/>
      <dgm:spPr/>
    </dgm:pt>
    <dgm:pt modelId="{1A5B167E-3648-4A73-A42C-68FDA3A81406}" type="pres">
      <dgm:prSet presAssocID="{0BEF68B8-1228-47BB-83B5-7B9CD1E3F84E}" presName="hierRoot1" presStyleCnt="0"/>
      <dgm:spPr/>
    </dgm:pt>
    <dgm:pt modelId="{39AEDDD0-9EE4-49F5-BD91-EA4223BA711A}" type="pres">
      <dgm:prSet presAssocID="{0BEF68B8-1228-47BB-83B5-7B9CD1E3F84E}" presName="composite" presStyleCnt="0"/>
      <dgm:spPr/>
    </dgm:pt>
    <dgm:pt modelId="{17245A84-50D9-47E2-AC44-5CDAB43B597F}" type="pres">
      <dgm:prSet presAssocID="{0BEF68B8-1228-47BB-83B5-7B9CD1E3F84E}" presName="background" presStyleLbl="node0" presStyleIdx="1" presStyleCnt="3"/>
      <dgm:spPr/>
    </dgm:pt>
    <dgm:pt modelId="{B1671FD0-58C8-40A6-8959-920FB604A0DE}" type="pres">
      <dgm:prSet presAssocID="{0BEF68B8-1228-47BB-83B5-7B9CD1E3F84E}" presName="text" presStyleLbl="fgAcc0" presStyleIdx="1" presStyleCnt="3">
        <dgm:presLayoutVars>
          <dgm:chPref val="3"/>
        </dgm:presLayoutVars>
      </dgm:prSet>
      <dgm:spPr/>
    </dgm:pt>
    <dgm:pt modelId="{8EBBD9AD-7DE8-4F15-B138-5E988B703021}" type="pres">
      <dgm:prSet presAssocID="{0BEF68B8-1228-47BB-83B5-7B9CD1E3F84E}" presName="hierChild2" presStyleCnt="0"/>
      <dgm:spPr/>
    </dgm:pt>
    <dgm:pt modelId="{B779CF00-8AA1-43C6-B90C-665DDD3F08B0}" type="pres">
      <dgm:prSet presAssocID="{5605D28D-2CE6-4513-8566-952984E21E14}" presName="hierRoot1" presStyleCnt="0"/>
      <dgm:spPr/>
    </dgm:pt>
    <dgm:pt modelId="{ADEBA504-EB0F-4BEF-AA5E-FF6D60097980}" type="pres">
      <dgm:prSet presAssocID="{5605D28D-2CE6-4513-8566-952984E21E14}" presName="composite" presStyleCnt="0"/>
      <dgm:spPr/>
    </dgm:pt>
    <dgm:pt modelId="{50A33C60-46F7-436F-B6D7-DDF9D9232D93}" type="pres">
      <dgm:prSet presAssocID="{5605D28D-2CE6-4513-8566-952984E21E14}" presName="background" presStyleLbl="node0" presStyleIdx="2" presStyleCnt="3"/>
      <dgm:spPr/>
    </dgm:pt>
    <dgm:pt modelId="{D9CEF98B-B018-44B4-B609-BA9A85DDC564}" type="pres">
      <dgm:prSet presAssocID="{5605D28D-2CE6-4513-8566-952984E21E14}" presName="text" presStyleLbl="fgAcc0" presStyleIdx="2" presStyleCnt="3">
        <dgm:presLayoutVars>
          <dgm:chPref val="3"/>
        </dgm:presLayoutVars>
      </dgm:prSet>
      <dgm:spPr/>
    </dgm:pt>
    <dgm:pt modelId="{349DB439-FE99-4D84-B9CC-82AC3EDF8B2A}" type="pres">
      <dgm:prSet presAssocID="{5605D28D-2CE6-4513-8566-952984E21E14}" presName="hierChild2" presStyleCnt="0"/>
      <dgm:spPr/>
    </dgm:pt>
  </dgm:ptLst>
  <dgm:cxnLst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A1AA579B-DD5E-433B-A736-07200868339E}" type="presOf" srcId="{7E5AA53B-3EEE-4DE4-BB81-9044890C2946}" destId="{390A1947-448C-43E4-B6E9-E0CF6048FA40}" srcOrd="0" destOrd="0" presId="urn:microsoft.com/office/officeart/2005/8/layout/hierarchy1"/>
    <dgm:cxn modelId="{D6CA4CA8-F4DC-4BA8-8FB9-0176BF73DB68}" type="presOf" srcId="{5605D28D-2CE6-4513-8566-952984E21E14}" destId="{D9CEF98B-B018-44B4-B609-BA9A85DDC564}" srcOrd="0" destOrd="0" presId="urn:microsoft.com/office/officeart/2005/8/layout/hierarchy1"/>
    <dgm:cxn modelId="{BD34CAA8-0607-4ACC-ADE6-F3FE99096C22}" type="presOf" srcId="{0BEF68B8-1228-47BB-83B5-7B9CD1E3F84E}" destId="{B1671FD0-58C8-40A6-8959-920FB604A0DE}" srcOrd="0" destOrd="0" presId="urn:microsoft.com/office/officeart/2005/8/layout/hierarchy1"/>
    <dgm:cxn modelId="{6EBA45DA-B50C-4FA1-A46F-2CADF03F249C}" type="presOf" srcId="{6750AC01-D39D-4F3A-9DC8-2A211EE986A2}" destId="{C76CC20F-66BC-493F-A965-BA732984EA1D}" srcOrd="0" destOrd="0" presId="urn:microsoft.com/office/officeart/2005/8/layout/hierarchy1"/>
    <dgm:cxn modelId="{9106E6C5-9D81-4EF0-9847-7A2CBEFECE06}" type="presParOf" srcId="{390A1947-448C-43E4-B6E9-E0CF6048FA40}" destId="{3EB500D3-7682-4B1E-A657-2F38C106F3DF}" srcOrd="0" destOrd="0" presId="urn:microsoft.com/office/officeart/2005/8/layout/hierarchy1"/>
    <dgm:cxn modelId="{2A334C1A-6D32-4687-AF3F-4DF16337A243}" type="presParOf" srcId="{3EB500D3-7682-4B1E-A657-2F38C106F3DF}" destId="{ECC44520-7C6D-4102-B252-E5232E58256E}" srcOrd="0" destOrd="0" presId="urn:microsoft.com/office/officeart/2005/8/layout/hierarchy1"/>
    <dgm:cxn modelId="{555F6C46-B7E1-49A9-A738-896A0BFE73E6}" type="presParOf" srcId="{ECC44520-7C6D-4102-B252-E5232E58256E}" destId="{4D6D9EDE-1B1D-412C-8EA4-B8BB212CCD26}" srcOrd="0" destOrd="0" presId="urn:microsoft.com/office/officeart/2005/8/layout/hierarchy1"/>
    <dgm:cxn modelId="{A9B79E5B-C94E-42F9-808D-21BB8A976DF0}" type="presParOf" srcId="{ECC44520-7C6D-4102-B252-E5232E58256E}" destId="{C76CC20F-66BC-493F-A965-BA732984EA1D}" srcOrd="1" destOrd="0" presId="urn:microsoft.com/office/officeart/2005/8/layout/hierarchy1"/>
    <dgm:cxn modelId="{88AFA8FF-879A-41E1-BF51-59CF98169BF9}" type="presParOf" srcId="{3EB500D3-7682-4B1E-A657-2F38C106F3DF}" destId="{0EF5A682-25E5-4D36-8125-026D208E41FE}" srcOrd="1" destOrd="0" presId="urn:microsoft.com/office/officeart/2005/8/layout/hierarchy1"/>
    <dgm:cxn modelId="{D18F760D-2036-4B6E-A2FE-CF52F2333B42}" type="presParOf" srcId="{390A1947-448C-43E4-B6E9-E0CF6048FA40}" destId="{1A5B167E-3648-4A73-A42C-68FDA3A81406}" srcOrd="1" destOrd="0" presId="urn:microsoft.com/office/officeart/2005/8/layout/hierarchy1"/>
    <dgm:cxn modelId="{8277DD2C-78B8-4B71-94BA-F24FE55468B6}" type="presParOf" srcId="{1A5B167E-3648-4A73-A42C-68FDA3A81406}" destId="{39AEDDD0-9EE4-49F5-BD91-EA4223BA711A}" srcOrd="0" destOrd="0" presId="urn:microsoft.com/office/officeart/2005/8/layout/hierarchy1"/>
    <dgm:cxn modelId="{9F4A3FFD-60B4-4BA7-8B74-65F105B5EE5A}" type="presParOf" srcId="{39AEDDD0-9EE4-49F5-BD91-EA4223BA711A}" destId="{17245A84-50D9-47E2-AC44-5CDAB43B597F}" srcOrd="0" destOrd="0" presId="urn:microsoft.com/office/officeart/2005/8/layout/hierarchy1"/>
    <dgm:cxn modelId="{E63B3526-986A-40D2-B49B-60DC96133A38}" type="presParOf" srcId="{39AEDDD0-9EE4-49F5-BD91-EA4223BA711A}" destId="{B1671FD0-58C8-40A6-8959-920FB604A0DE}" srcOrd="1" destOrd="0" presId="urn:microsoft.com/office/officeart/2005/8/layout/hierarchy1"/>
    <dgm:cxn modelId="{438E8A28-193D-4D69-85B0-700EA90F5E78}" type="presParOf" srcId="{1A5B167E-3648-4A73-A42C-68FDA3A81406}" destId="{8EBBD9AD-7DE8-4F15-B138-5E988B703021}" srcOrd="1" destOrd="0" presId="urn:microsoft.com/office/officeart/2005/8/layout/hierarchy1"/>
    <dgm:cxn modelId="{46EB7CE8-6D09-46E4-8F45-349A4A29152C}" type="presParOf" srcId="{390A1947-448C-43E4-B6E9-E0CF6048FA40}" destId="{B779CF00-8AA1-43C6-B90C-665DDD3F08B0}" srcOrd="2" destOrd="0" presId="urn:microsoft.com/office/officeart/2005/8/layout/hierarchy1"/>
    <dgm:cxn modelId="{94D3EC3C-8E40-452A-950A-5BBC39311030}" type="presParOf" srcId="{B779CF00-8AA1-43C6-B90C-665DDD3F08B0}" destId="{ADEBA504-EB0F-4BEF-AA5E-FF6D60097980}" srcOrd="0" destOrd="0" presId="urn:microsoft.com/office/officeart/2005/8/layout/hierarchy1"/>
    <dgm:cxn modelId="{8005CE8A-6F20-415B-ABCC-A71105416802}" type="presParOf" srcId="{ADEBA504-EB0F-4BEF-AA5E-FF6D60097980}" destId="{50A33C60-46F7-436F-B6D7-DDF9D9232D93}" srcOrd="0" destOrd="0" presId="urn:microsoft.com/office/officeart/2005/8/layout/hierarchy1"/>
    <dgm:cxn modelId="{D3AA6BB1-D23F-4796-8880-07A763E29B43}" type="presParOf" srcId="{ADEBA504-EB0F-4BEF-AA5E-FF6D60097980}" destId="{D9CEF98B-B018-44B4-B609-BA9A85DDC564}" srcOrd="1" destOrd="0" presId="urn:microsoft.com/office/officeart/2005/8/layout/hierarchy1"/>
    <dgm:cxn modelId="{2E2DED8E-2B06-4A3A-863E-E2765D2DF11E}" type="presParOf" srcId="{B779CF00-8AA1-43C6-B90C-665DDD3F08B0}" destId="{349DB439-FE99-4D84-B9CC-82AC3EDF8B2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A5F266-D36F-410F-A592-C28527E165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C3CD6C-2416-4147-A7E8-99C2182BACED}">
      <dgm:prSet/>
      <dgm:spPr/>
      <dgm:t>
        <a:bodyPr/>
        <a:lstStyle/>
        <a:p>
          <a:r>
            <a:rPr lang="en-US" b="0" i="0"/>
            <a:t>Book: </a:t>
          </a:r>
          <a:r>
            <a:rPr lang="en-US" b="0" i="0" u="sng">
              <a:hlinkClick xmlns:r="http://schemas.openxmlformats.org/officeDocument/2006/relationships" r:id="rId1"/>
            </a:rPr>
            <a:t>https://www.kaggle.com/zygmunt/goodbooks-10k</a:t>
          </a:r>
          <a:endParaRPr lang="en-US" b="0" i="0"/>
        </a:p>
      </dgm:t>
    </dgm:pt>
    <dgm:pt modelId="{272A835B-AF05-4CBE-A19E-A9DD49D0078B}" type="parTrans" cxnId="{614D063F-63CE-4BF3-BC83-F729FB7E1D52}">
      <dgm:prSet/>
      <dgm:spPr/>
      <dgm:t>
        <a:bodyPr/>
        <a:lstStyle/>
        <a:p>
          <a:endParaRPr lang="en-US"/>
        </a:p>
      </dgm:t>
    </dgm:pt>
    <dgm:pt modelId="{BB63420C-884E-4ABA-B919-998D646996F2}" type="sibTrans" cxnId="{614D063F-63CE-4BF3-BC83-F729FB7E1D52}">
      <dgm:prSet/>
      <dgm:spPr/>
      <dgm:t>
        <a:bodyPr/>
        <a:lstStyle/>
        <a:p>
          <a:endParaRPr lang="en-US"/>
        </a:p>
      </dgm:t>
    </dgm:pt>
    <dgm:pt modelId="{026CA589-3CA2-4ACB-88C0-F5AFFE1B91B5}">
      <dgm:prSet/>
      <dgm:spPr/>
      <dgm:t>
        <a:bodyPr/>
        <a:lstStyle/>
        <a:p>
          <a:r>
            <a:rPr lang="en-US" b="0" i="0"/>
            <a:t>This dataset consists of the metadata of 10,000 books and over 53,000 users’ ratings. The metadata of each book includes its </a:t>
          </a:r>
          <a:r>
            <a:rPr lang="en-US"/>
            <a:t>ID</a:t>
          </a:r>
          <a:r>
            <a:rPr lang="en-US" b="0" i="0"/>
            <a:t>, </a:t>
          </a:r>
          <a:r>
            <a:rPr lang="en-US" b="0" i="0">
              <a:latin typeface="Gill Sans MT" panose="020B0502020104020203"/>
            </a:rPr>
            <a:t>Authors</a:t>
          </a:r>
          <a:r>
            <a:rPr lang="en-US" b="0" i="0"/>
            <a:t>, ISBN, </a:t>
          </a:r>
          <a:r>
            <a:rPr lang="en-US" b="0" i="0">
              <a:latin typeface="Gill Sans MT" panose="020B0502020104020203"/>
            </a:rPr>
            <a:t>Title</a:t>
          </a:r>
          <a:r>
            <a:rPr lang="en-US" b="0" i="0"/>
            <a:t>, the language used in it, and the number of ratings.</a:t>
          </a:r>
          <a:endParaRPr lang="en-US"/>
        </a:p>
      </dgm:t>
    </dgm:pt>
    <dgm:pt modelId="{82B2CEFA-7837-4484-A401-91B512DFE390}" type="parTrans" cxnId="{C37AE513-227E-4900-8C99-ADFC41A65D7B}">
      <dgm:prSet/>
      <dgm:spPr/>
      <dgm:t>
        <a:bodyPr/>
        <a:lstStyle/>
        <a:p>
          <a:endParaRPr lang="en-US"/>
        </a:p>
      </dgm:t>
    </dgm:pt>
    <dgm:pt modelId="{74FCCBE1-57DC-49D4-B647-FD1F5715E091}" type="sibTrans" cxnId="{C37AE513-227E-4900-8C99-ADFC41A65D7B}">
      <dgm:prSet/>
      <dgm:spPr/>
      <dgm:t>
        <a:bodyPr/>
        <a:lstStyle/>
        <a:p>
          <a:endParaRPr lang="en-US"/>
        </a:p>
      </dgm:t>
    </dgm:pt>
    <dgm:pt modelId="{ABFB5D07-DD94-47D8-825B-4E00E50A0533}" type="pres">
      <dgm:prSet presAssocID="{EFA5F266-D36F-410F-A592-C28527E16522}" presName="root" presStyleCnt="0">
        <dgm:presLayoutVars>
          <dgm:dir/>
          <dgm:resizeHandles val="exact"/>
        </dgm:presLayoutVars>
      </dgm:prSet>
      <dgm:spPr/>
    </dgm:pt>
    <dgm:pt modelId="{DF7E8FBB-4098-4527-83A9-604E0123C2C6}" type="pres">
      <dgm:prSet presAssocID="{2CC3CD6C-2416-4147-A7E8-99C2182BACED}" presName="compNode" presStyleCnt="0"/>
      <dgm:spPr/>
    </dgm:pt>
    <dgm:pt modelId="{6B5FA798-D695-4104-B5BA-870FFF78410E}" type="pres">
      <dgm:prSet presAssocID="{2CC3CD6C-2416-4147-A7E8-99C2182BACED}" presName="bgRect" presStyleLbl="bgShp" presStyleIdx="0" presStyleCnt="2"/>
      <dgm:spPr/>
    </dgm:pt>
    <dgm:pt modelId="{3F58247F-652B-45AD-9285-16CB171A4E3C}" type="pres">
      <dgm:prSet presAssocID="{2CC3CD6C-2416-4147-A7E8-99C2182BACED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91C65CC-8C71-426B-98AB-D9BB6114D4E8}" type="pres">
      <dgm:prSet presAssocID="{2CC3CD6C-2416-4147-A7E8-99C2182BACED}" presName="spaceRect" presStyleCnt="0"/>
      <dgm:spPr/>
    </dgm:pt>
    <dgm:pt modelId="{E648209B-1519-4C30-9DD7-358BA232B37E}" type="pres">
      <dgm:prSet presAssocID="{2CC3CD6C-2416-4147-A7E8-99C2182BACED}" presName="parTx" presStyleLbl="revTx" presStyleIdx="0" presStyleCnt="2">
        <dgm:presLayoutVars>
          <dgm:chMax val="0"/>
          <dgm:chPref val="0"/>
        </dgm:presLayoutVars>
      </dgm:prSet>
      <dgm:spPr/>
    </dgm:pt>
    <dgm:pt modelId="{D26D5970-4334-4F72-B56F-CE64DBAE0837}" type="pres">
      <dgm:prSet presAssocID="{BB63420C-884E-4ABA-B919-998D646996F2}" presName="sibTrans" presStyleCnt="0"/>
      <dgm:spPr/>
    </dgm:pt>
    <dgm:pt modelId="{6F3F2E21-2B4F-4BEA-89B3-51EC4709B99D}" type="pres">
      <dgm:prSet presAssocID="{026CA589-3CA2-4ACB-88C0-F5AFFE1B91B5}" presName="compNode" presStyleCnt="0"/>
      <dgm:spPr/>
    </dgm:pt>
    <dgm:pt modelId="{0ED14260-162F-40B8-BDA5-45C82B4601C8}" type="pres">
      <dgm:prSet presAssocID="{026CA589-3CA2-4ACB-88C0-F5AFFE1B91B5}" presName="bgRect" presStyleLbl="bgShp" presStyleIdx="1" presStyleCnt="2"/>
      <dgm:spPr/>
    </dgm:pt>
    <dgm:pt modelId="{BF00D243-4FA4-435D-88B7-34E00925AA22}" type="pres">
      <dgm:prSet presAssocID="{026CA589-3CA2-4ACB-88C0-F5AFFE1B91B5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E115A97-A7D9-437F-96B0-13660B820E8C}" type="pres">
      <dgm:prSet presAssocID="{026CA589-3CA2-4ACB-88C0-F5AFFE1B91B5}" presName="spaceRect" presStyleCnt="0"/>
      <dgm:spPr/>
    </dgm:pt>
    <dgm:pt modelId="{29000839-C4F3-475C-A0BB-5DFA156E8614}" type="pres">
      <dgm:prSet presAssocID="{026CA589-3CA2-4ACB-88C0-F5AFFE1B91B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37AE513-227E-4900-8C99-ADFC41A65D7B}" srcId="{EFA5F266-D36F-410F-A592-C28527E16522}" destId="{026CA589-3CA2-4ACB-88C0-F5AFFE1B91B5}" srcOrd="1" destOrd="0" parTransId="{82B2CEFA-7837-4484-A401-91B512DFE390}" sibTransId="{74FCCBE1-57DC-49D4-B647-FD1F5715E091}"/>
    <dgm:cxn modelId="{614D063F-63CE-4BF3-BC83-F729FB7E1D52}" srcId="{EFA5F266-D36F-410F-A592-C28527E16522}" destId="{2CC3CD6C-2416-4147-A7E8-99C2182BACED}" srcOrd="0" destOrd="0" parTransId="{272A835B-AF05-4CBE-A19E-A9DD49D0078B}" sibTransId="{BB63420C-884E-4ABA-B919-998D646996F2}"/>
    <dgm:cxn modelId="{02254484-66ED-4B5A-85E8-33CDC26B66C8}" type="presOf" srcId="{026CA589-3CA2-4ACB-88C0-F5AFFE1B91B5}" destId="{29000839-C4F3-475C-A0BB-5DFA156E8614}" srcOrd="0" destOrd="0" presId="urn:microsoft.com/office/officeart/2018/2/layout/IconVerticalSolidList"/>
    <dgm:cxn modelId="{DE27D484-6E37-4B46-BFB7-392E4888BA84}" type="presOf" srcId="{EFA5F266-D36F-410F-A592-C28527E16522}" destId="{ABFB5D07-DD94-47D8-825B-4E00E50A0533}" srcOrd="0" destOrd="0" presId="urn:microsoft.com/office/officeart/2018/2/layout/IconVerticalSolidList"/>
    <dgm:cxn modelId="{B7D95CFB-BCB5-49D4-85D3-9899C55595CF}" type="presOf" srcId="{2CC3CD6C-2416-4147-A7E8-99C2182BACED}" destId="{E648209B-1519-4C30-9DD7-358BA232B37E}" srcOrd="0" destOrd="0" presId="urn:microsoft.com/office/officeart/2018/2/layout/IconVerticalSolidList"/>
    <dgm:cxn modelId="{A94F5A23-25FC-4532-A0D9-DA2CE9BC6F3C}" type="presParOf" srcId="{ABFB5D07-DD94-47D8-825B-4E00E50A0533}" destId="{DF7E8FBB-4098-4527-83A9-604E0123C2C6}" srcOrd="0" destOrd="0" presId="urn:microsoft.com/office/officeart/2018/2/layout/IconVerticalSolidList"/>
    <dgm:cxn modelId="{8DFFBAEF-E959-45C6-ACEA-3DD1196B674F}" type="presParOf" srcId="{DF7E8FBB-4098-4527-83A9-604E0123C2C6}" destId="{6B5FA798-D695-4104-B5BA-870FFF78410E}" srcOrd="0" destOrd="0" presId="urn:microsoft.com/office/officeart/2018/2/layout/IconVerticalSolidList"/>
    <dgm:cxn modelId="{3A515E5F-06F1-4C07-BA13-990579E7A21A}" type="presParOf" srcId="{DF7E8FBB-4098-4527-83A9-604E0123C2C6}" destId="{3F58247F-652B-45AD-9285-16CB171A4E3C}" srcOrd="1" destOrd="0" presId="urn:microsoft.com/office/officeart/2018/2/layout/IconVerticalSolidList"/>
    <dgm:cxn modelId="{638D7AAB-8E3F-4669-80B7-1AD2A9C23BE9}" type="presParOf" srcId="{DF7E8FBB-4098-4527-83A9-604E0123C2C6}" destId="{C91C65CC-8C71-426B-98AB-D9BB6114D4E8}" srcOrd="2" destOrd="0" presId="urn:microsoft.com/office/officeart/2018/2/layout/IconVerticalSolidList"/>
    <dgm:cxn modelId="{6E2B852C-473F-4E9E-917D-580F3514F58C}" type="presParOf" srcId="{DF7E8FBB-4098-4527-83A9-604E0123C2C6}" destId="{E648209B-1519-4C30-9DD7-358BA232B37E}" srcOrd="3" destOrd="0" presId="urn:microsoft.com/office/officeart/2018/2/layout/IconVerticalSolidList"/>
    <dgm:cxn modelId="{A0E1373E-2B09-4E74-A3A9-51E87F49CC3E}" type="presParOf" srcId="{ABFB5D07-DD94-47D8-825B-4E00E50A0533}" destId="{D26D5970-4334-4F72-B56F-CE64DBAE0837}" srcOrd="1" destOrd="0" presId="urn:microsoft.com/office/officeart/2018/2/layout/IconVerticalSolidList"/>
    <dgm:cxn modelId="{356394F8-CF5A-4CDA-AC77-B17B047ADF5F}" type="presParOf" srcId="{ABFB5D07-DD94-47D8-825B-4E00E50A0533}" destId="{6F3F2E21-2B4F-4BEA-89B3-51EC4709B99D}" srcOrd="2" destOrd="0" presId="urn:microsoft.com/office/officeart/2018/2/layout/IconVerticalSolidList"/>
    <dgm:cxn modelId="{C685635D-BD3F-4041-8959-0DB4EAD0E8DD}" type="presParOf" srcId="{6F3F2E21-2B4F-4BEA-89B3-51EC4709B99D}" destId="{0ED14260-162F-40B8-BDA5-45C82B4601C8}" srcOrd="0" destOrd="0" presId="urn:microsoft.com/office/officeart/2018/2/layout/IconVerticalSolidList"/>
    <dgm:cxn modelId="{968F8C70-0E72-4002-AC1A-61EBC2A1DC69}" type="presParOf" srcId="{6F3F2E21-2B4F-4BEA-89B3-51EC4709B99D}" destId="{BF00D243-4FA4-435D-88B7-34E00925AA22}" srcOrd="1" destOrd="0" presId="urn:microsoft.com/office/officeart/2018/2/layout/IconVerticalSolidList"/>
    <dgm:cxn modelId="{6BF5EB55-F286-4725-B4FE-ABCDE6D41A30}" type="presParOf" srcId="{6F3F2E21-2B4F-4BEA-89B3-51EC4709B99D}" destId="{1E115A97-A7D9-437F-96B0-13660B820E8C}" srcOrd="2" destOrd="0" presId="urn:microsoft.com/office/officeart/2018/2/layout/IconVerticalSolidList"/>
    <dgm:cxn modelId="{FF82D34F-0EEC-40A5-93AD-D11BD0BEAF4C}" type="presParOf" srcId="{6F3F2E21-2B4F-4BEA-89B3-51EC4709B99D}" destId="{29000839-C4F3-475C-A0BB-5DFA156E86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DACA82-D85A-45AB-BFBD-DCB26A338E6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043C47-5D18-488E-BC61-61B1063D3DA9}">
      <dgm:prSet/>
      <dgm:spPr/>
      <dgm:t>
        <a:bodyPr/>
        <a:lstStyle/>
        <a:p>
          <a:r>
            <a:rPr lang="en-US" b="0" i="0"/>
            <a:t>In our project we are using recommender system for book dataset.</a:t>
          </a:r>
          <a:endParaRPr lang="en-US"/>
        </a:p>
      </dgm:t>
    </dgm:pt>
    <dgm:pt modelId="{C901E4D5-B96E-49BD-9D6B-4ABEED49C324}" type="parTrans" cxnId="{E89C74A0-90E8-475F-8CEC-8BD5FB2CADC5}">
      <dgm:prSet/>
      <dgm:spPr/>
      <dgm:t>
        <a:bodyPr/>
        <a:lstStyle/>
        <a:p>
          <a:endParaRPr lang="en-US"/>
        </a:p>
      </dgm:t>
    </dgm:pt>
    <dgm:pt modelId="{4C0B0E8F-6F31-4ADC-B8BF-ECB4C5549B25}" type="sibTrans" cxnId="{E89C74A0-90E8-475F-8CEC-8BD5FB2CADC5}">
      <dgm:prSet/>
      <dgm:spPr/>
      <dgm:t>
        <a:bodyPr/>
        <a:lstStyle/>
        <a:p>
          <a:endParaRPr lang="en-US"/>
        </a:p>
      </dgm:t>
    </dgm:pt>
    <dgm:pt modelId="{13B46FB4-C1D7-4ECF-AC61-1A89E6615856}">
      <dgm:prSet/>
      <dgm:spPr/>
      <dgm:t>
        <a:bodyPr/>
        <a:lstStyle/>
        <a:p>
          <a:r>
            <a:rPr lang="en-US" b="0" i="0"/>
            <a:t>This system is divided into two types:</a:t>
          </a:r>
          <a:endParaRPr lang="en-US"/>
        </a:p>
      </dgm:t>
    </dgm:pt>
    <dgm:pt modelId="{30047E0E-E0F3-4DE6-A3D5-17C726986390}" type="parTrans" cxnId="{AF84C413-E6B7-41AF-B64C-38813C78A525}">
      <dgm:prSet/>
      <dgm:spPr/>
      <dgm:t>
        <a:bodyPr/>
        <a:lstStyle/>
        <a:p>
          <a:endParaRPr lang="en-US"/>
        </a:p>
      </dgm:t>
    </dgm:pt>
    <dgm:pt modelId="{58BB6414-AD4A-46B1-A0C4-78B3F9A86649}" type="sibTrans" cxnId="{AF84C413-E6B7-41AF-B64C-38813C78A525}">
      <dgm:prSet/>
      <dgm:spPr/>
      <dgm:t>
        <a:bodyPr/>
        <a:lstStyle/>
        <a:p>
          <a:endParaRPr lang="en-US"/>
        </a:p>
      </dgm:t>
    </dgm:pt>
    <dgm:pt modelId="{C2E69816-73ED-4BC4-BA14-2E513CA6CC1A}">
      <dgm:prSet/>
      <dgm:spPr/>
      <dgm:t>
        <a:bodyPr/>
        <a:lstStyle/>
        <a:p>
          <a:r>
            <a:rPr lang="en-US" b="0" i="0"/>
            <a:t>Content based and collaborative filtering-based systems</a:t>
          </a:r>
          <a:endParaRPr lang="en-US"/>
        </a:p>
      </dgm:t>
    </dgm:pt>
    <dgm:pt modelId="{CA7A815C-3D0C-4227-9889-01CFE9AAB9F2}" type="parTrans" cxnId="{F14A8634-7220-4986-B7ED-DE304121490D}">
      <dgm:prSet/>
      <dgm:spPr/>
      <dgm:t>
        <a:bodyPr/>
        <a:lstStyle/>
        <a:p>
          <a:endParaRPr lang="en-US"/>
        </a:p>
      </dgm:t>
    </dgm:pt>
    <dgm:pt modelId="{CFA0C08A-7B36-44F4-A2DD-FA4D3F84DBF5}" type="sibTrans" cxnId="{F14A8634-7220-4986-B7ED-DE304121490D}">
      <dgm:prSet/>
      <dgm:spPr/>
      <dgm:t>
        <a:bodyPr/>
        <a:lstStyle/>
        <a:p>
          <a:endParaRPr lang="en-US"/>
        </a:p>
      </dgm:t>
    </dgm:pt>
    <dgm:pt modelId="{CD87D88E-501A-40B2-AA01-B88E613FA02E}">
      <dgm:prSet/>
      <dgm:spPr/>
      <dgm:t>
        <a:bodyPr/>
        <a:lstStyle/>
        <a:p>
          <a:pPr rtl="0"/>
          <a:r>
            <a:rPr lang="en-US" b="0" i="0"/>
            <a:t>We want to build a content-based recommender system. In this system we</a:t>
          </a:r>
          <a:r>
            <a:rPr lang="en-US" b="0" i="0">
              <a:latin typeface="Gill Sans MT" panose="020B0502020104020203"/>
            </a:rPr>
            <a:t> </a:t>
          </a:r>
          <a:r>
            <a:rPr lang="en-US" b="0" i="0"/>
            <a:t> build a profile for the items based on the </a:t>
          </a:r>
          <a:r>
            <a:rPr lang="en-US"/>
            <a:t>author </a:t>
          </a:r>
          <a:r>
            <a:rPr lang="en-US" b="0" i="0"/>
            <a:t>and the rating of one book, we can recommend the users with books that they may like according to the</a:t>
          </a:r>
          <a:r>
            <a:rPr lang="en-US" b="0" i="0">
              <a:latin typeface="Gill Sans MT" panose="020B0502020104020203"/>
            </a:rPr>
            <a:t> authors and the tags</a:t>
          </a:r>
          <a:r>
            <a:rPr lang="en-US" b="0" i="0"/>
            <a:t>.</a:t>
          </a:r>
          <a:endParaRPr lang="en-US"/>
        </a:p>
      </dgm:t>
    </dgm:pt>
    <dgm:pt modelId="{40BACE53-CE73-462D-BDE1-4FFAB3334E18}" type="parTrans" cxnId="{3B937EE8-E790-4E8A-B802-85F4478E0634}">
      <dgm:prSet/>
      <dgm:spPr/>
      <dgm:t>
        <a:bodyPr/>
        <a:lstStyle/>
        <a:p>
          <a:endParaRPr lang="en-US"/>
        </a:p>
      </dgm:t>
    </dgm:pt>
    <dgm:pt modelId="{5FD3956B-8325-44B6-9A85-6F2C7A042130}" type="sibTrans" cxnId="{3B937EE8-E790-4E8A-B802-85F4478E0634}">
      <dgm:prSet/>
      <dgm:spPr/>
      <dgm:t>
        <a:bodyPr/>
        <a:lstStyle/>
        <a:p>
          <a:endParaRPr lang="en-US"/>
        </a:p>
      </dgm:t>
    </dgm:pt>
    <dgm:pt modelId="{D79C7B6B-C981-40D6-8CC7-48069DB72046}">
      <dgm:prSet/>
      <dgm:spPr/>
      <dgm:t>
        <a:bodyPr/>
        <a:lstStyle/>
        <a:p>
          <a:r>
            <a:rPr lang="en-US" b="0" i="0"/>
            <a:t>This system works with user provide data or rating which is </a:t>
          </a:r>
          <a:r>
            <a:rPr lang="en-US"/>
            <a:t>helpful </a:t>
          </a:r>
          <a:r>
            <a:rPr lang="en-US" b="0" i="0"/>
            <a:t>to make suggestion for users. It </a:t>
          </a:r>
          <a:r>
            <a:rPr lang="en-US"/>
            <a:t>is also widely </a:t>
          </a:r>
          <a:r>
            <a:rPr lang="en-US" b="0" i="0"/>
            <a:t>used for recommending things such as articles, movies and so on.</a:t>
          </a:r>
          <a:endParaRPr lang="en-US"/>
        </a:p>
      </dgm:t>
    </dgm:pt>
    <dgm:pt modelId="{F03397AA-ABD8-4564-B151-43597B5B86C6}" type="parTrans" cxnId="{8C7C0E5E-B8F6-4762-85F1-94BE8DC19CDA}">
      <dgm:prSet/>
      <dgm:spPr/>
      <dgm:t>
        <a:bodyPr/>
        <a:lstStyle/>
        <a:p>
          <a:endParaRPr lang="en-US"/>
        </a:p>
      </dgm:t>
    </dgm:pt>
    <dgm:pt modelId="{7BEE301A-B521-4024-A9CD-5FE0A2D32725}" type="sibTrans" cxnId="{8C7C0E5E-B8F6-4762-85F1-94BE8DC19CDA}">
      <dgm:prSet/>
      <dgm:spPr/>
      <dgm:t>
        <a:bodyPr/>
        <a:lstStyle/>
        <a:p>
          <a:endParaRPr lang="en-US"/>
        </a:p>
      </dgm:t>
    </dgm:pt>
    <dgm:pt modelId="{CD1CB2A9-1010-4555-9535-7E06C23F1286}" type="pres">
      <dgm:prSet presAssocID="{A5DACA82-D85A-45AB-BFBD-DCB26A338E67}" presName="linear" presStyleCnt="0">
        <dgm:presLayoutVars>
          <dgm:animLvl val="lvl"/>
          <dgm:resizeHandles val="exact"/>
        </dgm:presLayoutVars>
      </dgm:prSet>
      <dgm:spPr/>
    </dgm:pt>
    <dgm:pt modelId="{AAD09B8B-F14A-4A0A-93EF-A14C33C4FF7D}" type="pres">
      <dgm:prSet presAssocID="{4E043C47-5D18-488E-BC61-61B1063D3D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8F3321B-60BF-45A7-B55D-1FD345E310BB}" type="pres">
      <dgm:prSet presAssocID="{4E043C47-5D18-488E-BC61-61B1063D3DA9}" presName="childText" presStyleLbl="revTx" presStyleIdx="0" presStyleCnt="1">
        <dgm:presLayoutVars>
          <dgm:bulletEnabled val="1"/>
        </dgm:presLayoutVars>
      </dgm:prSet>
      <dgm:spPr/>
    </dgm:pt>
    <dgm:pt modelId="{A583B52E-077E-4BB4-8730-64BC315C48F0}" type="pres">
      <dgm:prSet presAssocID="{CD87D88E-501A-40B2-AA01-B88E613FA0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58F8A83-8179-4E12-A4B4-8CCD1F341ED3}" type="pres">
      <dgm:prSet presAssocID="{5FD3956B-8325-44B6-9A85-6F2C7A042130}" presName="spacer" presStyleCnt="0"/>
      <dgm:spPr/>
    </dgm:pt>
    <dgm:pt modelId="{685FE2A6-5169-4DAA-93AC-29EB04527D55}" type="pres">
      <dgm:prSet presAssocID="{D79C7B6B-C981-40D6-8CC7-48069DB7204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C4C7700-6DC9-4EFC-94B3-B9FB1E3E1C8E}" type="presOf" srcId="{C2E69816-73ED-4BC4-BA14-2E513CA6CC1A}" destId="{88F3321B-60BF-45A7-B55D-1FD345E310BB}" srcOrd="0" destOrd="1" presId="urn:microsoft.com/office/officeart/2005/8/layout/vList2"/>
    <dgm:cxn modelId="{CD68E612-8385-4DA7-90E9-92701DF27065}" type="presOf" srcId="{CD87D88E-501A-40B2-AA01-B88E613FA02E}" destId="{A583B52E-077E-4BB4-8730-64BC315C48F0}" srcOrd="0" destOrd="0" presId="urn:microsoft.com/office/officeart/2005/8/layout/vList2"/>
    <dgm:cxn modelId="{AF84C413-E6B7-41AF-B64C-38813C78A525}" srcId="{4E043C47-5D18-488E-BC61-61B1063D3DA9}" destId="{13B46FB4-C1D7-4ECF-AC61-1A89E6615856}" srcOrd="0" destOrd="0" parTransId="{30047E0E-E0F3-4DE6-A3D5-17C726986390}" sibTransId="{58BB6414-AD4A-46B1-A0C4-78B3F9A86649}"/>
    <dgm:cxn modelId="{F14A8634-7220-4986-B7ED-DE304121490D}" srcId="{13B46FB4-C1D7-4ECF-AC61-1A89E6615856}" destId="{C2E69816-73ED-4BC4-BA14-2E513CA6CC1A}" srcOrd="0" destOrd="0" parTransId="{CA7A815C-3D0C-4227-9889-01CFE9AAB9F2}" sibTransId="{CFA0C08A-7B36-44F4-A2DD-FA4D3F84DBF5}"/>
    <dgm:cxn modelId="{8C7C0E5E-B8F6-4762-85F1-94BE8DC19CDA}" srcId="{A5DACA82-D85A-45AB-BFBD-DCB26A338E67}" destId="{D79C7B6B-C981-40D6-8CC7-48069DB72046}" srcOrd="2" destOrd="0" parTransId="{F03397AA-ABD8-4564-B151-43597B5B86C6}" sibTransId="{7BEE301A-B521-4024-A9CD-5FE0A2D32725}"/>
    <dgm:cxn modelId="{E3B2FD68-A29F-408D-B387-055070C28810}" type="presOf" srcId="{4E043C47-5D18-488E-BC61-61B1063D3DA9}" destId="{AAD09B8B-F14A-4A0A-93EF-A14C33C4FF7D}" srcOrd="0" destOrd="0" presId="urn:microsoft.com/office/officeart/2005/8/layout/vList2"/>
    <dgm:cxn modelId="{D0CE116F-A09E-4A70-B453-E94A7333B203}" type="presOf" srcId="{D79C7B6B-C981-40D6-8CC7-48069DB72046}" destId="{685FE2A6-5169-4DAA-93AC-29EB04527D55}" srcOrd="0" destOrd="0" presId="urn:microsoft.com/office/officeart/2005/8/layout/vList2"/>
    <dgm:cxn modelId="{EDF0967F-729E-4842-8250-414997C00995}" type="presOf" srcId="{A5DACA82-D85A-45AB-BFBD-DCB26A338E67}" destId="{CD1CB2A9-1010-4555-9535-7E06C23F1286}" srcOrd="0" destOrd="0" presId="urn:microsoft.com/office/officeart/2005/8/layout/vList2"/>
    <dgm:cxn modelId="{E89C74A0-90E8-475F-8CEC-8BD5FB2CADC5}" srcId="{A5DACA82-D85A-45AB-BFBD-DCB26A338E67}" destId="{4E043C47-5D18-488E-BC61-61B1063D3DA9}" srcOrd="0" destOrd="0" parTransId="{C901E4D5-B96E-49BD-9D6B-4ABEED49C324}" sibTransId="{4C0B0E8F-6F31-4ADC-B8BF-ECB4C5549B25}"/>
    <dgm:cxn modelId="{EA6609E4-00AC-451E-ADAA-D56C57C5523E}" type="presOf" srcId="{13B46FB4-C1D7-4ECF-AC61-1A89E6615856}" destId="{88F3321B-60BF-45A7-B55D-1FD345E310BB}" srcOrd="0" destOrd="0" presId="urn:microsoft.com/office/officeart/2005/8/layout/vList2"/>
    <dgm:cxn modelId="{3B937EE8-E790-4E8A-B802-85F4478E0634}" srcId="{A5DACA82-D85A-45AB-BFBD-DCB26A338E67}" destId="{CD87D88E-501A-40B2-AA01-B88E613FA02E}" srcOrd="1" destOrd="0" parTransId="{40BACE53-CE73-462D-BDE1-4FFAB3334E18}" sibTransId="{5FD3956B-8325-44B6-9A85-6F2C7A042130}"/>
    <dgm:cxn modelId="{51C06216-80AF-42D2-8B3C-860A2701CDD2}" type="presParOf" srcId="{CD1CB2A9-1010-4555-9535-7E06C23F1286}" destId="{AAD09B8B-F14A-4A0A-93EF-A14C33C4FF7D}" srcOrd="0" destOrd="0" presId="urn:microsoft.com/office/officeart/2005/8/layout/vList2"/>
    <dgm:cxn modelId="{FE358813-ECE0-4681-A18C-8278D1C257CB}" type="presParOf" srcId="{CD1CB2A9-1010-4555-9535-7E06C23F1286}" destId="{88F3321B-60BF-45A7-B55D-1FD345E310BB}" srcOrd="1" destOrd="0" presId="urn:microsoft.com/office/officeart/2005/8/layout/vList2"/>
    <dgm:cxn modelId="{37C62878-DBF9-4FE8-A410-E97D40B1BBEE}" type="presParOf" srcId="{CD1CB2A9-1010-4555-9535-7E06C23F1286}" destId="{A583B52E-077E-4BB4-8730-64BC315C48F0}" srcOrd="2" destOrd="0" presId="urn:microsoft.com/office/officeart/2005/8/layout/vList2"/>
    <dgm:cxn modelId="{0346AD2B-F8D3-487D-9419-690696546462}" type="presParOf" srcId="{CD1CB2A9-1010-4555-9535-7E06C23F1286}" destId="{658F8A83-8179-4E12-A4B4-8CCD1F341ED3}" srcOrd="3" destOrd="0" presId="urn:microsoft.com/office/officeart/2005/8/layout/vList2"/>
    <dgm:cxn modelId="{BD4C9F33-7FAC-46F9-85B2-854BCFF5A06D}" type="presParOf" srcId="{CD1CB2A9-1010-4555-9535-7E06C23F1286}" destId="{685FE2A6-5169-4DAA-93AC-29EB04527D5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US"/>
            <a:t>Platform  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/>
            <a:t>Methods 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/>
            <a:t>Models 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 custLinFactNeighborY="3998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 custScaleY="108117" custLinFactNeighborX="996" custLinFactNeighborY="18954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4F5741-3B0B-4E8F-AD94-B8C074BECCC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6D8214D-F6D4-4D1C-8E2E-6F50F5E03B01}">
      <dgm:prSet/>
      <dgm:spPr/>
      <dgm:t>
        <a:bodyPr/>
        <a:lstStyle/>
        <a:p>
          <a:r>
            <a:rPr lang="en-US" b="0" i="0"/>
            <a:t>get_</a:t>
          </a:r>
          <a:r>
            <a:rPr lang="en-US"/>
            <a:t>rated_books function gave us the list of book greater than 4 rating  </a:t>
          </a:r>
        </a:p>
      </dgm:t>
    </dgm:pt>
    <dgm:pt modelId="{CCF6F6C2-BC28-4ECA-ADB1-7F976C1325DE}" type="parTrans" cxnId="{0EA7D6A9-8056-4689-A82C-BD352819823B}">
      <dgm:prSet/>
      <dgm:spPr/>
      <dgm:t>
        <a:bodyPr/>
        <a:lstStyle/>
        <a:p>
          <a:endParaRPr lang="en-US"/>
        </a:p>
      </dgm:t>
    </dgm:pt>
    <dgm:pt modelId="{39CCDFD5-A8C3-41EE-8A1F-6D9D1396842C}" type="sibTrans" cxnId="{0EA7D6A9-8056-4689-A82C-BD352819823B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2503CF3-027A-4901-A256-C5E8E71F1D6D}">
      <dgm:prSet/>
      <dgm:spPr/>
      <dgm:t>
        <a:bodyPr/>
        <a:lstStyle/>
        <a:p>
          <a:r>
            <a:rPr lang="en-US"/>
            <a:t>top_k_neighbor function to find the nearest neighbor.</a:t>
          </a:r>
        </a:p>
      </dgm:t>
    </dgm:pt>
    <dgm:pt modelId="{DE14DF40-F388-4E8F-9894-6B11E8C81D0D}" type="parTrans" cxnId="{DF253AC0-D23E-455B-A736-B1C0A31F52E6}">
      <dgm:prSet/>
      <dgm:spPr/>
      <dgm:t>
        <a:bodyPr/>
        <a:lstStyle/>
        <a:p>
          <a:endParaRPr lang="en-US"/>
        </a:p>
      </dgm:t>
    </dgm:pt>
    <dgm:pt modelId="{96321F22-E77E-45CD-BB82-40A0C70D88D3}" type="sibTrans" cxnId="{DF253AC0-D23E-455B-A736-B1C0A31F52E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9C6C7C9-C4A3-4F69-A8E6-BEA0457A5C55}">
      <dgm:prSet/>
      <dgm:spPr/>
      <dgm:t>
        <a:bodyPr/>
        <a:lstStyle/>
        <a:p>
          <a:r>
            <a:rPr lang="en-US" err="1"/>
            <a:t>Recommend_book</a:t>
          </a:r>
          <a:r>
            <a:rPr lang="en-US"/>
            <a:t> function recommend the book according to the user rating</a:t>
          </a:r>
        </a:p>
      </dgm:t>
    </dgm:pt>
    <dgm:pt modelId="{83108A62-82E1-4645-BDE0-2B7C8EEEA1F0}" type="parTrans" cxnId="{DB6CE400-FAC3-47C2-BBDC-70ADE43D19D1}">
      <dgm:prSet/>
      <dgm:spPr/>
      <dgm:t>
        <a:bodyPr/>
        <a:lstStyle/>
        <a:p>
          <a:endParaRPr lang="en-US"/>
        </a:p>
      </dgm:t>
    </dgm:pt>
    <dgm:pt modelId="{5DFB4609-D923-4B11-9EAB-1CE67B1F692E}" type="sibTrans" cxnId="{DB6CE400-FAC3-47C2-BBDC-70ADE43D19D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27F0E1D-AF03-4A08-885B-7A8B0817E892}" type="pres">
      <dgm:prSet presAssocID="{1B4F5741-3B0B-4E8F-AD94-B8C074BECCCB}" presName="Name0" presStyleCnt="0">
        <dgm:presLayoutVars>
          <dgm:animLvl val="lvl"/>
          <dgm:resizeHandles val="exact"/>
        </dgm:presLayoutVars>
      </dgm:prSet>
      <dgm:spPr/>
    </dgm:pt>
    <dgm:pt modelId="{6DD7BDA9-C377-4BF2-B374-9CAA900EBA1A}" type="pres">
      <dgm:prSet presAssocID="{D6D8214D-F6D4-4D1C-8E2E-6F50F5E03B01}" presName="compositeNode" presStyleCnt="0">
        <dgm:presLayoutVars>
          <dgm:bulletEnabled val="1"/>
        </dgm:presLayoutVars>
      </dgm:prSet>
      <dgm:spPr/>
    </dgm:pt>
    <dgm:pt modelId="{5CAFD034-B078-4ECD-B73B-57445D592626}" type="pres">
      <dgm:prSet presAssocID="{D6D8214D-F6D4-4D1C-8E2E-6F50F5E03B01}" presName="bgRect" presStyleLbl="alignNode1" presStyleIdx="0" presStyleCnt="3"/>
      <dgm:spPr/>
    </dgm:pt>
    <dgm:pt modelId="{C2515EE2-AECB-4FF6-98EB-9B058A1E55D1}" type="pres">
      <dgm:prSet presAssocID="{39CCDFD5-A8C3-41EE-8A1F-6D9D1396842C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4FC9402-E2BD-4AC1-9A0A-E4E5CCCAF723}" type="pres">
      <dgm:prSet presAssocID="{D6D8214D-F6D4-4D1C-8E2E-6F50F5E03B01}" presName="nodeRect" presStyleLbl="alignNode1" presStyleIdx="0" presStyleCnt="3">
        <dgm:presLayoutVars>
          <dgm:bulletEnabled val="1"/>
        </dgm:presLayoutVars>
      </dgm:prSet>
      <dgm:spPr/>
    </dgm:pt>
    <dgm:pt modelId="{0617D1FA-2CCB-4C30-90C1-42E928D7E280}" type="pres">
      <dgm:prSet presAssocID="{39CCDFD5-A8C3-41EE-8A1F-6D9D1396842C}" presName="sibTrans" presStyleCnt="0"/>
      <dgm:spPr/>
    </dgm:pt>
    <dgm:pt modelId="{BBE2D2CA-6A05-470C-82E7-E60161E003C2}" type="pres">
      <dgm:prSet presAssocID="{82503CF3-027A-4901-A256-C5E8E71F1D6D}" presName="compositeNode" presStyleCnt="0">
        <dgm:presLayoutVars>
          <dgm:bulletEnabled val="1"/>
        </dgm:presLayoutVars>
      </dgm:prSet>
      <dgm:spPr/>
    </dgm:pt>
    <dgm:pt modelId="{B6FD82A8-B113-4C45-8300-D38C132DC621}" type="pres">
      <dgm:prSet presAssocID="{82503CF3-027A-4901-A256-C5E8E71F1D6D}" presName="bgRect" presStyleLbl="alignNode1" presStyleIdx="1" presStyleCnt="3"/>
      <dgm:spPr/>
    </dgm:pt>
    <dgm:pt modelId="{691FC23F-F9C7-42D7-9768-A8BF79B69698}" type="pres">
      <dgm:prSet presAssocID="{96321F22-E77E-45CD-BB82-40A0C70D88D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22E8480D-C792-438B-9620-98B0AC7A0064}" type="pres">
      <dgm:prSet presAssocID="{82503CF3-027A-4901-A256-C5E8E71F1D6D}" presName="nodeRect" presStyleLbl="alignNode1" presStyleIdx="1" presStyleCnt="3">
        <dgm:presLayoutVars>
          <dgm:bulletEnabled val="1"/>
        </dgm:presLayoutVars>
      </dgm:prSet>
      <dgm:spPr/>
    </dgm:pt>
    <dgm:pt modelId="{B4BC2F6E-88EC-42D1-8A19-07624A13BE43}" type="pres">
      <dgm:prSet presAssocID="{96321F22-E77E-45CD-BB82-40A0C70D88D3}" presName="sibTrans" presStyleCnt="0"/>
      <dgm:spPr/>
    </dgm:pt>
    <dgm:pt modelId="{99A57544-1901-4DC5-A57E-3B4C51DFFB6F}" type="pres">
      <dgm:prSet presAssocID="{99C6C7C9-C4A3-4F69-A8E6-BEA0457A5C55}" presName="compositeNode" presStyleCnt="0">
        <dgm:presLayoutVars>
          <dgm:bulletEnabled val="1"/>
        </dgm:presLayoutVars>
      </dgm:prSet>
      <dgm:spPr/>
    </dgm:pt>
    <dgm:pt modelId="{59F4EC9E-40C2-4AE2-AADA-838B3428F3EC}" type="pres">
      <dgm:prSet presAssocID="{99C6C7C9-C4A3-4F69-A8E6-BEA0457A5C55}" presName="bgRect" presStyleLbl="alignNode1" presStyleIdx="2" presStyleCnt="3"/>
      <dgm:spPr/>
    </dgm:pt>
    <dgm:pt modelId="{77D6553F-B6F5-4CFB-966A-A5DEBC85143D}" type="pres">
      <dgm:prSet presAssocID="{5DFB4609-D923-4B11-9EAB-1CE67B1F692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C0FA5C4-91DB-4EE5-8AD7-A29F26E836F8}" type="pres">
      <dgm:prSet presAssocID="{99C6C7C9-C4A3-4F69-A8E6-BEA0457A5C5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DB6CE400-FAC3-47C2-BBDC-70ADE43D19D1}" srcId="{1B4F5741-3B0B-4E8F-AD94-B8C074BECCCB}" destId="{99C6C7C9-C4A3-4F69-A8E6-BEA0457A5C55}" srcOrd="2" destOrd="0" parTransId="{83108A62-82E1-4645-BDE0-2B7C8EEEA1F0}" sibTransId="{5DFB4609-D923-4B11-9EAB-1CE67B1F692E}"/>
    <dgm:cxn modelId="{F7204E0D-3A84-4D05-9AB8-EBE3177F65F0}" type="presOf" srcId="{82503CF3-027A-4901-A256-C5E8E71F1D6D}" destId="{22E8480D-C792-438B-9620-98B0AC7A0064}" srcOrd="1" destOrd="0" presId="urn:microsoft.com/office/officeart/2016/7/layout/LinearBlockProcessNumbered"/>
    <dgm:cxn modelId="{E5C1ED62-B793-46C9-8FD3-00B78C6B166D}" type="presOf" srcId="{96321F22-E77E-45CD-BB82-40A0C70D88D3}" destId="{691FC23F-F9C7-42D7-9768-A8BF79B69698}" srcOrd="0" destOrd="0" presId="urn:microsoft.com/office/officeart/2016/7/layout/LinearBlockProcessNumbered"/>
    <dgm:cxn modelId="{215CF94D-F3D6-46ED-BEF6-6C4EE20A785F}" type="presOf" srcId="{82503CF3-027A-4901-A256-C5E8E71F1D6D}" destId="{B6FD82A8-B113-4C45-8300-D38C132DC621}" srcOrd="0" destOrd="0" presId="urn:microsoft.com/office/officeart/2016/7/layout/LinearBlockProcessNumbered"/>
    <dgm:cxn modelId="{146E6956-7F25-4594-92E7-56DA69E1DE89}" type="presOf" srcId="{D6D8214D-F6D4-4D1C-8E2E-6F50F5E03B01}" destId="{B4FC9402-E2BD-4AC1-9A0A-E4E5CCCAF723}" srcOrd="1" destOrd="0" presId="urn:microsoft.com/office/officeart/2016/7/layout/LinearBlockProcessNumbered"/>
    <dgm:cxn modelId="{4290C094-74B7-428A-859C-1A5A60F6B2FA}" type="presOf" srcId="{99C6C7C9-C4A3-4F69-A8E6-BEA0457A5C55}" destId="{CC0FA5C4-91DB-4EE5-8AD7-A29F26E836F8}" srcOrd="1" destOrd="0" presId="urn:microsoft.com/office/officeart/2016/7/layout/LinearBlockProcessNumbered"/>
    <dgm:cxn modelId="{D978799E-C76F-4C10-8759-554AC6720BBB}" type="presOf" srcId="{99C6C7C9-C4A3-4F69-A8E6-BEA0457A5C55}" destId="{59F4EC9E-40C2-4AE2-AADA-838B3428F3EC}" srcOrd="0" destOrd="0" presId="urn:microsoft.com/office/officeart/2016/7/layout/LinearBlockProcessNumbered"/>
    <dgm:cxn modelId="{0EA7D6A9-8056-4689-A82C-BD352819823B}" srcId="{1B4F5741-3B0B-4E8F-AD94-B8C074BECCCB}" destId="{D6D8214D-F6D4-4D1C-8E2E-6F50F5E03B01}" srcOrd="0" destOrd="0" parTransId="{CCF6F6C2-BC28-4ECA-ADB1-7F976C1325DE}" sibTransId="{39CCDFD5-A8C3-41EE-8A1F-6D9D1396842C}"/>
    <dgm:cxn modelId="{B30286B2-4616-403A-99E8-09F27675D0E2}" type="presOf" srcId="{1B4F5741-3B0B-4E8F-AD94-B8C074BECCCB}" destId="{A27F0E1D-AF03-4A08-885B-7A8B0817E892}" srcOrd="0" destOrd="0" presId="urn:microsoft.com/office/officeart/2016/7/layout/LinearBlockProcessNumbered"/>
    <dgm:cxn modelId="{50B93EB3-3AFC-4325-992E-D3F661FC9EE9}" type="presOf" srcId="{5DFB4609-D923-4B11-9EAB-1CE67B1F692E}" destId="{77D6553F-B6F5-4CFB-966A-A5DEBC85143D}" srcOrd="0" destOrd="0" presId="urn:microsoft.com/office/officeart/2016/7/layout/LinearBlockProcessNumbered"/>
    <dgm:cxn modelId="{D6CDB6BD-5BDF-492B-9EEC-9578DA27DC7A}" type="presOf" srcId="{39CCDFD5-A8C3-41EE-8A1F-6D9D1396842C}" destId="{C2515EE2-AECB-4FF6-98EB-9B058A1E55D1}" srcOrd="0" destOrd="0" presId="urn:microsoft.com/office/officeart/2016/7/layout/LinearBlockProcessNumbered"/>
    <dgm:cxn modelId="{DF253AC0-D23E-455B-A736-B1C0A31F52E6}" srcId="{1B4F5741-3B0B-4E8F-AD94-B8C074BECCCB}" destId="{82503CF3-027A-4901-A256-C5E8E71F1D6D}" srcOrd="1" destOrd="0" parTransId="{DE14DF40-F388-4E8F-9894-6B11E8C81D0D}" sibTransId="{96321F22-E77E-45CD-BB82-40A0C70D88D3}"/>
    <dgm:cxn modelId="{114A1BD3-2706-4EBF-9077-A6F3C6BF3B4C}" type="presOf" srcId="{D6D8214D-F6D4-4D1C-8E2E-6F50F5E03B01}" destId="{5CAFD034-B078-4ECD-B73B-57445D592626}" srcOrd="0" destOrd="0" presId="urn:microsoft.com/office/officeart/2016/7/layout/LinearBlockProcessNumbered"/>
    <dgm:cxn modelId="{5CC520F3-A5F2-44BB-86C9-A06769C211D3}" type="presParOf" srcId="{A27F0E1D-AF03-4A08-885B-7A8B0817E892}" destId="{6DD7BDA9-C377-4BF2-B374-9CAA900EBA1A}" srcOrd="0" destOrd="0" presId="urn:microsoft.com/office/officeart/2016/7/layout/LinearBlockProcessNumbered"/>
    <dgm:cxn modelId="{63982041-E92C-40CA-BB3E-B5CC596EB23B}" type="presParOf" srcId="{6DD7BDA9-C377-4BF2-B374-9CAA900EBA1A}" destId="{5CAFD034-B078-4ECD-B73B-57445D592626}" srcOrd="0" destOrd="0" presId="urn:microsoft.com/office/officeart/2016/7/layout/LinearBlockProcessNumbered"/>
    <dgm:cxn modelId="{CE253AC0-7EE3-4B9B-8876-00C867EB019C}" type="presParOf" srcId="{6DD7BDA9-C377-4BF2-B374-9CAA900EBA1A}" destId="{C2515EE2-AECB-4FF6-98EB-9B058A1E55D1}" srcOrd="1" destOrd="0" presId="urn:microsoft.com/office/officeart/2016/7/layout/LinearBlockProcessNumbered"/>
    <dgm:cxn modelId="{DC8A0767-FA83-40FF-9CC9-6819D3936F68}" type="presParOf" srcId="{6DD7BDA9-C377-4BF2-B374-9CAA900EBA1A}" destId="{B4FC9402-E2BD-4AC1-9A0A-E4E5CCCAF723}" srcOrd="2" destOrd="0" presId="urn:microsoft.com/office/officeart/2016/7/layout/LinearBlockProcessNumbered"/>
    <dgm:cxn modelId="{163AB759-1EAA-4B29-9757-FFD1DBCF0DD4}" type="presParOf" srcId="{A27F0E1D-AF03-4A08-885B-7A8B0817E892}" destId="{0617D1FA-2CCB-4C30-90C1-42E928D7E280}" srcOrd="1" destOrd="0" presId="urn:microsoft.com/office/officeart/2016/7/layout/LinearBlockProcessNumbered"/>
    <dgm:cxn modelId="{42DEEA38-7DB4-48AB-AA7C-812E9B6893B3}" type="presParOf" srcId="{A27F0E1D-AF03-4A08-885B-7A8B0817E892}" destId="{BBE2D2CA-6A05-470C-82E7-E60161E003C2}" srcOrd="2" destOrd="0" presId="urn:microsoft.com/office/officeart/2016/7/layout/LinearBlockProcessNumbered"/>
    <dgm:cxn modelId="{0CB39782-5D7F-41E8-8108-5B5B44D9B0B8}" type="presParOf" srcId="{BBE2D2CA-6A05-470C-82E7-E60161E003C2}" destId="{B6FD82A8-B113-4C45-8300-D38C132DC621}" srcOrd="0" destOrd="0" presId="urn:microsoft.com/office/officeart/2016/7/layout/LinearBlockProcessNumbered"/>
    <dgm:cxn modelId="{513E0A61-94B6-45FB-B01C-15BB2D59E301}" type="presParOf" srcId="{BBE2D2CA-6A05-470C-82E7-E60161E003C2}" destId="{691FC23F-F9C7-42D7-9768-A8BF79B69698}" srcOrd="1" destOrd="0" presId="urn:microsoft.com/office/officeart/2016/7/layout/LinearBlockProcessNumbered"/>
    <dgm:cxn modelId="{1C5BD97E-0B30-4B4C-B504-2D03AC749F97}" type="presParOf" srcId="{BBE2D2CA-6A05-470C-82E7-E60161E003C2}" destId="{22E8480D-C792-438B-9620-98B0AC7A0064}" srcOrd="2" destOrd="0" presId="urn:microsoft.com/office/officeart/2016/7/layout/LinearBlockProcessNumbered"/>
    <dgm:cxn modelId="{5FC71523-0DA3-4DE2-A104-D543464E695B}" type="presParOf" srcId="{A27F0E1D-AF03-4A08-885B-7A8B0817E892}" destId="{B4BC2F6E-88EC-42D1-8A19-07624A13BE43}" srcOrd="3" destOrd="0" presId="urn:microsoft.com/office/officeart/2016/7/layout/LinearBlockProcessNumbered"/>
    <dgm:cxn modelId="{E994FA75-5ABB-4342-BCC4-990A74A8266F}" type="presParOf" srcId="{A27F0E1D-AF03-4A08-885B-7A8B0817E892}" destId="{99A57544-1901-4DC5-A57E-3B4C51DFFB6F}" srcOrd="4" destOrd="0" presId="urn:microsoft.com/office/officeart/2016/7/layout/LinearBlockProcessNumbered"/>
    <dgm:cxn modelId="{D1DDEF13-194A-46CB-8F96-4D19594A8D82}" type="presParOf" srcId="{99A57544-1901-4DC5-A57E-3B4C51DFFB6F}" destId="{59F4EC9E-40C2-4AE2-AADA-838B3428F3EC}" srcOrd="0" destOrd="0" presId="urn:microsoft.com/office/officeart/2016/7/layout/LinearBlockProcessNumbered"/>
    <dgm:cxn modelId="{19C8A7AF-0481-442E-8928-B09ED557C6B0}" type="presParOf" srcId="{99A57544-1901-4DC5-A57E-3B4C51DFFB6F}" destId="{77D6553F-B6F5-4CFB-966A-A5DEBC85143D}" srcOrd="1" destOrd="0" presId="urn:microsoft.com/office/officeart/2016/7/layout/LinearBlockProcessNumbered"/>
    <dgm:cxn modelId="{7145AC58-67F9-46E8-BB78-79293BBEDD68}" type="presParOf" srcId="{99A57544-1901-4DC5-A57E-3B4C51DFFB6F}" destId="{CC0FA5C4-91DB-4EE5-8AD7-A29F26E836F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D9EDE-1B1D-412C-8EA4-B8BB212CCD26}">
      <dsp:nvSpPr>
        <dsp:cNvPr id="0" name=""/>
        <dsp:cNvSpPr/>
      </dsp:nvSpPr>
      <dsp:spPr>
        <a:xfrm>
          <a:off x="0" y="1030691"/>
          <a:ext cx="2029670" cy="12888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6CC20F-66BC-493F-A965-BA732984EA1D}">
      <dsp:nvSpPr>
        <dsp:cNvPr id="0" name=""/>
        <dsp:cNvSpPr/>
      </dsp:nvSpPr>
      <dsp:spPr>
        <a:xfrm>
          <a:off x="225518" y="1244934"/>
          <a:ext cx="2029670" cy="12888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Information of the Dataset </a:t>
          </a:r>
        </a:p>
      </dsp:txBody>
      <dsp:txXfrm>
        <a:off x="263267" y="1282683"/>
        <a:ext cx="1954172" cy="1213342"/>
      </dsp:txXfrm>
    </dsp:sp>
    <dsp:sp modelId="{17245A84-50D9-47E2-AC44-5CDAB43B597F}">
      <dsp:nvSpPr>
        <dsp:cNvPr id="0" name=""/>
        <dsp:cNvSpPr/>
      </dsp:nvSpPr>
      <dsp:spPr>
        <a:xfrm>
          <a:off x="2480708" y="1030691"/>
          <a:ext cx="2029670" cy="12888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671FD0-58C8-40A6-8959-920FB604A0DE}">
      <dsp:nvSpPr>
        <dsp:cNvPr id="0" name=""/>
        <dsp:cNvSpPr/>
      </dsp:nvSpPr>
      <dsp:spPr>
        <a:xfrm>
          <a:off x="2706227" y="1244934"/>
          <a:ext cx="2029670" cy="12888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Type of the system </a:t>
          </a:r>
        </a:p>
      </dsp:txBody>
      <dsp:txXfrm>
        <a:off x="2743976" y="1282683"/>
        <a:ext cx="1954172" cy="1213342"/>
      </dsp:txXfrm>
    </dsp:sp>
    <dsp:sp modelId="{50A33C60-46F7-436F-B6D7-DDF9D9232D93}">
      <dsp:nvSpPr>
        <dsp:cNvPr id="0" name=""/>
        <dsp:cNvSpPr/>
      </dsp:nvSpPr>
      <dsp:spPr>
        <a:xfrm>
          <a:off x="4961417" y="1030691"/>
          <a:ext cx="2029670" cy="12888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CEF98B-B018-44B4-B609-BA9A85DDC564}">
      <dsp:nvSpPr>
        <dsp:cNvPr id="0" name=""/>
        <dsp:cNvSpPr/>
      </dsp:nvSpPr>
      <dsp:spPr>
        <a:xfrm>
          <a:off x="5186936" y="1244934"/>
          <a:ext cx="2029670" cy="12888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System process</a:t>
          </a:r>
        </a:p>
      </dsp:txBody>
      <dsp:txXfrm>
        <a:off x="5224685" y="1282683"/>
        <a:ext cx="1954172" cy="12133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FA798-D695-4104-B5BA-870FFF78410E}">
      <dsp:nvSpPr>
        <dsp:cNvPr id="0" name=""/>
        <dsp:cNvSpPr/>
      </dsp:nvSpPr>
      <dsp:spPr>
        <a:xfrm>
          <a:off x="0" y="765233"/>
          <a:ext cx="7012370" cy="14127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8247F-652B-45AD-9285-16CB171A4E3C}">
      <dsp:nvSpPr>
        <dsp:cNvPr id="0" name=""/>
        <dsp:cNvSpPr/>
      </dsp:nvSpPr>
      <dsp:spPr>
        <a:xfrm>
          <a:off x="427353" y="1083100"/>
          <a:ext cx="777006" cy="77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8209B-1519-4C30-9DD7-358BA232B37E}">
      <dsp:nvSpPr>
        <dsp:cNvPr id="0" name=""/>
        <dsp:cNvSpPr/>
      </dsp:nvSpPr>
      <dsp:spPr>
        <a:xfrm>
          <a:off x="1631713" y="765233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Book: </a:t>
          </a:r>
          <a:r>
            <a:rPr lang="en-US" sz="1900" b="0" i="0" u="sng" kern="1200">
              <a:hlinkClick xmlns:r="http://schemas.openxmlformats.org/officeDocument/2006/relationships" r:id="rId3"/>
            </a:rPr>
            <a:t>https://www.kaggle.com/zygmunt/goodbooks-10k</a:t>
          </a:r>
          <a:endParaRPr lang="en-US" sz="1900" b="0" i="0" kern="1200"/>
        </a:p>
      </dsp:txBody>
      <dsp:txXfrm>
        <a:off x="1631713" y="765233"/>
        <a:ext cx="5380656" cy="1412739"/>
      </dsp:txXfrm>
    </dsp:sp>
    <dsp:sp modelId="{0ED14260-162F-40B8-BDA5-45C82B4601C8}">
      <dsp:nvSpPr>
        <dsp:cNvPr id="0" name=""/>
        <dsp:cNvSpPr/>
      </dsp:nvSpPr>
      <dsp:spPr>
        <a:xfrm>
          <a:off x="0" y="2531157"/>
          <a:ext cx="7012370" cy="14127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00D243-4FA4-435D-88B7-34E00925AA22}">
      <dsp:nvSpPr>
        <dsp:cNvPr id="0" name=""/>
        <dsp:cNvSpPr/>
      </dsp:nvSpPr>
      <dsp:spPr>
        <a:xfrm>
          <a:off x="427353" y="2849024"/>
          <a:ext cx="777006" cy="77700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00839-C4F3-475C-A0BB-5DFA156E8614}">
      <dsp:nvSpPr>
        <dsp:cNvPr id="0" name=""/>
        <dsp:cNvSpPr/>
      </dsp:nvSpPr>
      <dsp:spPr>
        <a:xfrm>
          <a:off x="1631713" y="2531157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This dataset consists of the metadata of 10,000 books and over 53,000 users’ ratings. The metadata of each book includes its </a:t>
          </a:r>
          <a:r>
            <a:rPr lang="en-US" sz="1900" kern="1200"/>
            <a:t>ID</a:t>
          </a:r>
          <a:r>
            <a:rPr lang="en-US" sz="1900" b="0" i="0" kern="1200"/>
            <a:t>, </a:t>
          </a:r>
          <a:r>
            <a:rPr lang="en-US" sz="1900" b="0" i="0" kern="1200">
              <a:latin typeface="Gill Sans MT" panose="020B0502020104020203"/>
            </a:rPr>
            <a:t>Authors</a:t>
          </a:r>
          <a:r>
            <a:rPr lang="en-US" sz="1900" b="0" i="0" kern="1200"/>
            <a:t>, ISBN, </a:t>
          </a:r>
          <a:r>
            <a:rPr lang="en-US" sz="1900" b="0" i="0" kern="1200">
              <a:latin typeface="Gill Sans MT" panose="020B0502020104020203"/>
            </a:rPr>
            <a:t>Title</a:t>
          </a:r>
          <a:r>
            <a:rPr lang="en-US" sz="1900" b="0" i="0" kern="1200"/>
            <a:t>, the language used in it, and the number of ratings.</a:t>
          </a:r>
          <a:endParaRPr lang="en-US" sz="1900" kern="1200"/>
        </a:p>
      </dsp:txBody>
      <dsp:txXfrm>
        <a:off x="1631713" y="2531157"/>
        <a:ext cx="5380656" cy="14127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09B8B-F14A-4A0A-93EF-A14C33C4FF7D}">
      <dsp:nvSpPr>
        <dsp:cNvPr id="0" name=""/>
        <dsp:cNvSpPr/>
      </dsp:nvSpPr>
      <dsp:spPr>
        <a:xfrm>
          <a:off x="0" y="34815"/>
          <a:ext cx="7012370" cy="13513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In our project we are using recommender system for book dataset.</a:t>
          </a:r>
          <a:endParaRPr lang="en-US" sz="2000" kern="1200"/>
        </a:p>
      </dsp:txBody>
      <dsp:txXfrm>
        <a:off x="65967" y="100782"/>
        <a:ext cx="6880436" cy="1219416"/>
      </dsp:txXfrm>
    </dsp:sp>
    <dsp:sp modelId="{88F3321B-60BF-45A7-B55D-1FD345E310BB}">
      <dsp:nvSpPr>
        <dsp:cNvPr id="0" name=""/>
        <dsp:cNvSpPr/>
      </dsp:nvSpPr>
      <dsp:spPr>
        <a:xfrm>
          <a:off x="0" y="1386165"/>
          <a:ext cx="7012370" cy="527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43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/>
            <a:t>This system is divided into two types: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/>
            <a:t>Content based and collaborative filtering-based systems</a:t>
          </a:r>
          <a:endParaRPr lang="en-US" sz="1600" kern="1200"/>
        </a:p>
      </dsp:txBody>
      <dsp:txXfrm>
        <a:off x="0" y="1386165"/>
        <a:ext cx="7012370" cy="527850"/>
      </dsp:txXfrm>
    </dsp:sp>
    <dsp:sp modelId="{A583B52E-077E-4BB4-8730-64BC315C48F0}">
      <dsp:nvSpPr>
        <dsp:cNvPr id="0" name=""/>
        <dsp:cNvSpPr/>
      </dsp:nvSpPr>
      <dsp:spPr>
        <a:xfrm>
          <a:off x="0" y="1914015"/>
          <a:ext cx="7012370" cy="1351350"/>
        </a:xfrm>
        <a:prstGeom prst="roundRect">
          <a:avLst/>
        </a:prstGeom>
        <a:gradFill rotWithShape="0">
          <a:gsLst>
            <a:gs pos="0">
              <a:schemeClr val="accent2">
                <a:hueOff val="-305854"/>
                <a:satOff val="16268"/>
                <a:lumOff val="4705"/>
                <a:alphaOff val="0"/>
                <a:tint val="98000"/>
                <a:lumMod val="110000"/>
              </a:schemeClr>
            </a:gs>
            <a:gs pos="84000">
              <a:schemeClr val="accent2">
                <a:hueOff val="-305854"/>
                <a:satOff val="16268"/>
                <a:lumOff val="470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We want to build a content-based recommender system. In this system we</a:t>
          </a:r>
          <a:r>
            <a:rPr lang="en-US" sz="2000" b="0" i="0" kern="1200">
              <a:latin typeface="Gill Sans MT" panose="020B0502020104020203"/>
            </a:rPr>
            <a:t> </a:t>
          </a:r>
          <a:r>
            <a:rPr lang="en-US" sz="2000" b="0" i="0" kern="1200"/>
            <a:t> build a profile for the items based on the </a:t>
          </a:r>
          <a:r>
            <a:rPr lang="en-US" sz="2000" kern="1200"/>
            <a:t>author </a:t>
          </a:r>
          <a:r>
            <a:rPr lang="en-US" sz="2000" b="0" i="0" kern="1200"/>
            <a:t>and the rating of one book, we can recommend the users with books that they may like according to the</a:t>
          </a:r>
          <a:r>
            <a:rPr lang="en-US" sz="2000" b="0" i="0" kern="1200">
              <a:latin typeface="Gill Sans MT" panose="020B0502020104020203"/>
            </a:rPr>
            <a:t> authors and the tags</a:t>
          </a:r>
          <a:r>
            <a:rPr lang="en-US" sz="2000" b="0" i="0" kern="1200"/>
            <a:t>.</a:t>
          </a:r>
          <a:endParaRPr lang="en-US" sz="2000" kern="1200"/>
        </a:p>
      </dsp:txBody>
      <dsp:txXfrm>
        <a:off x="65967" y="1979982"/>
        <a:ext cx="6880436" cy="1219416"/>
      </dsp:txXfrm>
    </dsp:sp>
    <dsp:sp modelId="{685FE2A6-5169-4DAA-93AC-29EB04527D55}">
      <dsp:nvSpPr>
        <dsp:cNvPr id="0" name=""/>
        <dsp:cNvSpPr/>
      </dsp:nvSpPr>
      <dsp:spPr>
        <a:xfrm>
          <a:off x="0" y="3322965"/>
          <a:ext cx="7012370" cy="1351350"/>
        </a:xfrm>
        <a:prstGeom prst="roundRect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This system works with user provide data or rating which is </a:t>
          </a:r>
          <a:r>
            <a:rPr lang="en-US" sz="2000" kern="1200"/>
            <a:t>helpful </a:t>
          </a:r>
          <a:r>
            <a:rPr lang="en-US" sz="2000" b="0" i="0" kern="1200"/>
            <a:t>to make suggestion for users. It </a:t>
          </a:r>
          <a:r>
            <a:rPr lang="en-US" sz="2000" kern="1200"/>
            <a:t>is also widely </a:t>
          </a:r>
          <a:r>
            <a:rPr lang="en-US" sz="2000" b="0" i="0" kern="1200"/>
            <a:t>used for recommending things such as articles, movies and so on.</a:t>
          </a:r>
          <a:endParaRPr lang="en-US" sz="2000" kern="1200"/>
        </a:p>
      </dsp:txBody>
      <dsp:txXfrm>
        <a:off x="65967" y="3388932"/>
        <a:ext cx="6880436" cy="12194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538306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86918" y="2838906"/>
          <a:ext cx="3222832" cy="77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Platform  </a:t>
          </a:r>
        </a:p>
      </dsp:txBody>
      <dsp:txXfrm>
        <a:off x="86918" y="2838906"/>
        <a:ext cx="3222832" cy="778442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Methods 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Models </a:t>
          </a:r>
        </a:p>
      </dsp:txBody>
      <dsp:txXfrm>
        <a:off x="7628474" y="2746269"/>
        <a:ext cx="3222832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FD034-B078-4ECD-B73B-57445D592626}">
      <dsp:nvSpPr>
        <dsp:cNvPr id="0" name=""/>
        <dsp:cNvSpPr/>
      </dsp:nvSpPr>
      <dsp:spPr>
        <a:xfrm>
          <a:off x="861" y="0"/>
          <a:ext cx="3489945" cy="36782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get_</a:t>
          </a:r>
          <a:r>
            <a:rPr lang="en-US" sz="2600" kern="1200"/>
            <a:t>rated_books function gave us the list of book greater than 4 rating  </a:t>
          </a:r>
        </a:p>
      </dsp:txBody>
      <dsp:txXfrm>
        <a:off x="861" y="1471295"/>
        <a:ext cx="3489945" cy="2206942"/>
      </dsp:txXfrm>
    </dsp:sp>
    <dsp:sp modelId="{C2515EE2-AECB-4FF6-98EB-9B058A1E55D1}">
      <dsp:nvSpPr>
        <dsp:cNvPr id="0" name=""/>
        <dsp:cNvSpPr/>
      </dsp:nvSpPr>
      <dsp:spPr>
        <a:xfrm>
          <a:off x="861" y="0"/>
          <a:ext cx="3489945" cy="1471295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61" y="0"/>
        <a:ext cx="3489945" cy="1471295"/>
      </dsp:txXfrm>
    </dsp:sp>
    <dsp:sp modelId="{B6FD82A8-B113-4C45-8300-D38C132DC621}">
      <dsp:nvSpPr>
        <dsp:cNvPr id="0" name=""/>
        <dsp:cNvSpPr/>
      </dsp:nvSpPr>
      <dsp:spPr>
        <a:xfrm>
          <a:off x="3770002" y="0"/>
          <a:ext cx="3489945" cy="3678238"/>
        </a:xfrm>
        <a:prstGeom prst="rect">
          <a:avLst/>
        </a:prstGeom>
        <a:solidFill>
          <a:schemeClr val="accent2">
            <a:hueOff val="-305854"/>
            <a:satOff val="16268"/>
            <a:lumOff val="4705"/>
            <a:alphaOff val="0"/>
          </a:schemeClr>
        </a:solidFill>
        <a:ln w="22225" cap="rnd" cmpd="sng" algn="ctr">
          <a:solidFill>
            <a:schemeClr val="accent2">
              <a:hueOff val="-305854"/>
              <a:satOff val="16268"/>
              <a:lumOff val="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top_k_neighbor function to find the nearest neighbor.</a:t>
          </a:r>
        </a:p>
      </dsp:txBody>
      <dsp:txXfrm>
        <a:off x="3770002" y="1471295"/>
        <a:ext cx="3489945" cy="2206942"/>
      </dsp:txXfrm>
    </dsp:sp>
    <dsp:sp modelId="{691FC23F-F9C7-42D7-9768-A8BF79B69698}">
      <dsp:nvSpPr>
        <dsp:cNvPr id="0" name=""/>
        <dsp:cNvSpPr/>
      </dsp:nvSpPr>
      <dsp:spPr>
        <a:xfrm>
          <a:off x="3770002" y="0"/>
          <a:ext cx="3489945" cy="1471295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70002" y="0"/>
        <a:ext cx="3489945" cy="1471295"/>
      </dsp:txXfrm>
    </dsp:sp>
    <dsp:sp modelId="{59F4EC9E-40C2-4AE2-AADA-838B3428F3EC}">
      <dsp:nvSpPr>
        <dsp:cNvPr id="0" name=""/>
        <dsp:cNvSpPr/>
      </dsp:nvSpPr>
      <dsp:spPr>
        <a:xfrm>
          <a:off x="7539143" y="0"/>
          <a:ext cx="3489945" cy="3678238"/>
        </a:xfrm>
        <a:prstGeom prst="rect">
          <a:avLst/>
        </a:prstGeom>
        <a:solidFill>
          <a:schemeClr val="accent2">
            <a:hueOff val="-611709"/>
            <a:satOff val="32535"/>
            <a:lumOff val="9411"/>
            <a:alphaOff val="0"/>
          </a:schemeClr>
        </a:solidFill>
        <a:ln w="22225" cap="rnd" cmpd="sng" algn="ctr">
          <a:solidFill>
            <a:schemeClr val="accent2">
              <a:hueOff val="-611709"/>
              <a:satOff val="32535"/>
              <a:lumOff val="9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err="1"/>
            <a:t>Recommend_book</a:t>
          </a:r>
          <a:r>
            <a:rPr lang="en-US" sz="2600" kern="1200"/>
            <a:t> function recommend the book according to the user rating</a:t>
          </a:r>
        </a:p>
      </dsp:txBody>
      <dsp:txXfrm>
        <a:off x="7539143" y="1471295"/>
        <a:ext cx="3489945" cy="2206942"/>
      </dsp:txXfrm>
    </dsp:sp>
    <dsp:sp modelId="{77D6553F-B6F5-4CFB-966A-A5DEBC85143D}">
      <dsp:nvSpPr>
        <dsp:cNvPr id="0" name=""/>
        <dsp:cNvSpPr/>
      </dsp:nvSpPr>
      <dsp:spPr>
        <a:xfrm>
          <a:off x="7539143" y="0"/>
          <a:ext cx="3489945" cy="1471295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539143" y="0"/>
        <a:ext cx="3489945" cy="1471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100"/>
            <a:ext cx="10993549" cy="805280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chemeClr val="bg1"/>
                </a:solidFill>
              </a:rPr>
              <a:t>Book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97215"/>
            <a:ext cx="10993546" cy="525565"/>
          </a:xfrm>
        </p:spPr>
        <p:txBody>
          <a:bodyPr>
            <a:normAutofit fontScale="55000" lnSpcReduction="20000"/>
          </a:bodyPr>
          <a:lstStyle/>
          <a:p>
            <a:r>
              <a:rPr lang="en-US" sz="2000">
                <a:solidFill>
                  <a:schemeClr val="bg2"/>
                </a:solidFill>
              </a:rPr>
              <a:t>BY:</a:t>
            </a:r>
          </a:p>
          <a:p>
            <a:r>
              <a:rPr lang="en-US" sz="2600">
                <a:solidFill>
                  <a:schemeClr val="bg2"/>
                </a:solidFill>
              </a:rPr>
              <a:t>Ayesha Mubashir and </a:t>
            </a:r>
            <a:r>
              <a:rPr lang="en-US" sz="26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 Ta</a:t>
            </a:r>
            <a:endParaRPr lang="en-US" sz="2600">
              <a:solidFill>
                <a:schemeClr val="bg1"/>
              </a:solidFill>
            </a:endParaRPr>
          </a:p>
        </p:txBody>
      </p:sp>
      <p:sp useBgFill="1">
        <p:nvSpPr>
          <p:cNvPr id="41" name="Rectangle 26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443883" y="723899"/>
            <a:ext cx="11130857" cy="35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3586-7514-4F58-8785-BCD2F9E6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 space model: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1F1332B-C642-4BDF-900E-8CB578E69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526917"/>
            <a:ext cx="11029615" cy="2985460"/>
          </a:xfrm>
        </p:spPr>
      </p:pic>
    </p:spTree>
    <p:extLst>
      <p:ext uri="{BB962C8B-B14F-4D97-AF65-F5344CB8AC3E}">
        <p14:creationId xmlns:p14="http://schemas.microsoft.com/office/powerpoint/2010/main" val="28408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3586-7514-4F58-8785-BCD2F9E6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 space model: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86EAE-192E-4247-8F19-96E4F4D2D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899245"/>
          </a:xfrm>
        </p:spPr>
        <p:txBody>
          <a:bodyPr/>
          <a:lstStyle/>
          <a:p>
            <a:pPr marL="305435" indent="-305435"/>
            <a:r>
              <a:rPr lang="en-US"/>
              <a:t>We generate two new columns author_binary and tag_matrix</a:t>
            </a:r>
          </a:p>
          <a:p>
            <a:pPr marL="305435" indent="-305435"/>
            <a:r>
              <a:rPr lang="en-US"/>
              <a:t>The dimension of the final dataset is 8405</a:t>
            </a:r>
            <a:r>
              <a:rPr lang="en-US">
                <a:ea typeface="+mn-lt"/>
                <a:cs typeface="+mn-lt"/>
              </a:rPr>
              <a:t> rows × 9 columns</a:t>
            </a:r>
            <a:endParaRPr lang="en-US"/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F6CCBD7F-7721-48C5-A29B-C83995244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223" y="2912539"/>
            <a:ext cx="9769286" cy="39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3586-7514-4F58-8785-BCD2F9E6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COINE SIMILARITY model:</a:t>
            </a: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710B9D4-6616-43D4-86C0-5DC498EA2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12" y="2117340"/>
            <a:ext cx="10116669" cy="451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08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3E9E-CFD8-4411-A7F2-D7204A84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Methods:</a:t>
            </a:r>
            <a:br>
              <a:rPr lang="en-US">
                <a:solidFill>
                  <a:srgbClr val="FFFEFF"/>
                </a:solidFill>
              </a:rPr>
            </a:br>
            <a:endParaRPr lang="en-US">
              <a:solidFill>
                <a:srgbClr val="FFFE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AE7926-46E0-44FC-9E65-7F606993B9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76985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7211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BC53-3560-4023-AD1B-29EDE53B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Get_rated_books</a:t>
            </a:r>
            <a:r>
              <a:rPr lang="en-US"/>
              <a:t>:</a:t>
            </a:r>
          </a:p>
        </p:txBody>
      </p:sp>
      <p:pic>
        <p:nvPicPr>
          <p:cNvPr id="5" name="Content Placeholder 4" descr="A picture containing text, screenshot, computer, computer&#10;&#10;Description automatically generated">
            <a:extLst>
              <a:ext uri="{FF2B5EF4-FFF2-40B4-BE49-F238E27FC236}">
                <a16:creationId xmlns:a16="http://schemas.microsoft.com/office/drawing/2014/main" id="{3D7DAF6F-018E-40E4-8CFD-D8A8131C0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19" t="62825" r="18593" b="14487"/>
          <a:stretch/>
        </p:blipFill>
        <p:spPr>
          <a:xfrm>
            <a:off x="583046" y="2327564"/>
            <a:ext cx="11368808" cy="4276435"/>
          </a:xfrm>
        </p:spPr>
      </p:pic>
    </p:spTree>
    <p:extLst>
      <p:ext uri="{BB962C8B-B14F-4D97-AF65-F5344CB8AC3E}">
        <p14:creationId xmlns:p14="http://schemas.microsoft.com/office/powerpoint/2010/main" val="2471634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630A-D301-4E90-A7D8-EB6EA49B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1094561"/>
          </a:xfrm>
        </p:spPr>
        <p:txBody>
          <a:bodyPr/>
          <a:lstStyle/>
          <a:p>
            <a:r>
              <a:rPr lang="en-US" err="1"/>
              <a:t>Top_k_neighbour</a:t>
            </a:r>
            <a:r>
              <a:rPr lang="en-US"/>
              <a:t>: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5992D646-25F1-41A3-8337-3331D0FD5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410" y="1924147"/>
            <a:ext cx="8383120" cy="4583205"/>
          </a:xfrm>
        </p:spPr>
      </p:pic>
    </p:spTree>
    <p:extLst>
      <p:ext uri="{BB962C8B-B14F-4D97-AF65-F5344CB8AC3E}">
        <p14:creationId xmlns:p14="http://schemas.microsoft.com/office/powerpoint/2010/main" val="46510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5410-A8BE-4A62-9CCB-DF560AF2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Recommend_book</a:t>
            </a:r>
            <a:r>
              <a:rPr lang="en-US"/>
              <a:t> method:</a:t>
            </a:r>
          </a:p>
        </p:txBody>
      </p:sp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D6B6EAD-1E05-4B83-B907-62F416886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3367166"/>
            <a:ext cx="11029615" cy="1304963"/>
          </a:xfrm>
        </p:spPr>
      </p:pic>
    </p:spTree>
    <p:extLst>
      <p:ext uri="{BB962C8B-B14F-4D97-AF65-F5344CB8AC3E}">
        <p14:creationId xmlns:p14="http://schemas.microsoft.com/office/powerpoint/2010/main" val="3469598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A9AD-DC63-4FFC-9E5A-B4E72753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C450-E358-4746-9D89-67F0BFE9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34" y="2180496"/>
            <a:ext cx="11141673" cy="1291451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We can see the 8 books that are the most similar to those the user rated over 4.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58209B7-3FE8-4EF4-9B83-272CA026C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20" y="3473344"/>
            <a:ext cx="10979523" cy="289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63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A9AD-DC63-4FFC-9E5A-B4E72753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C450-E358-4746-9D89-67F0BFE9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34" y="2180496"/>
            <a:ext cx="11141673" cy="3869846"/>
          </a:xfrm>
        </p:spPr>
        <p:txBody>
          <a:bodyPr/>
          <a:lstStyle/>
          <a:p>
            <a:pPr marL="305435" indent="-305435">
              <a:buFont typeface="Wingdings 2"/>
              <a:buChar char=""/>
            </a:pPr>
            <a:r>
              <a:rPr lang="en-US">
                <a:ea typeface="+mn-lt"/>
                <a:cs typeface="+mn-lt"/>
              </a:rPr>
              <a:t>Evaluation the system based on:</a:t>
            </a:r>
            <a:endParaRPr lang="en-US"/>
          </a:p>
          <a:p>
            <a:pPr marL="899795" lvl="2" indent="-269875">
              <a:buFont typeface="Wingdings 2"/>
              <a:buChar char=""/>
            </a:pPr>
            <a:r>
              <a:rPr lang="en-US" sz="1600">
                <a:ea typeface="+mn-lt"/>
                <a:cs typeface="+mn-lt"/>
              </a:rPr>
              <a:t>Coverage: We did not cover books that are rated lower than 4, as well as books that contain null values.</a:t>
            </a:r>
          </a:p>
          <a:p>
            <a:pPr marL="899795" lvl="2" indent="-269875">
              <a:buFont typeface="Wingdings 2"/>
              <a:buChar char=""/>
            </a:pPr>
            <a:r>
              <a:rPr lang="en-US" sz="1600">
                <a:ea typeface="+mn-lt"/>
                <a:cs typeface="+mn-lt"/>
              </a:rPr>
              <a:t>Novelty: We are likely to recommend books that the user may not aware of their existence. </a:t>
            </a:r>
          </a:p>
          <a:p>
            <a:pPr marL="1241425" lvl="3" indent="-233680">
              <a:buFont typeface="Wingdings 2"/>
              <a:buChar char=""/>
            </a:pPr>
            <a:r>
              <a:rPr lang="en-US" sz="1400">
                <a:ea typeface="+mn-lt"/>
                <a:cs typeface="+mn-lt"/>
              </a:rPr>
              <a:t>Due to the tags are considered of the recommender system.</a:t>
            </a:r>
            <a:endParaRPr lang="en-US" sz="1400"/>
          </a:p>
          <a:p>
            <a:pPr marL="915670" lvl="1" indent="-285750">
              <a:buFont typeface="Wingdings 2"/>
              <a:buChar char=""/>
            </a:pPr>
            <a:r>
              <a:rPr lang="en-US">
                <a:ea typeface="+mn-lt"/>
                <a:cs typeface="+mn-lt"/>
              </a:rPr>
              <a:t>Accuracy: Using Root Mean Square Error (RMSE)</a:t>
            </a:r>
          </a:p>
          <a:p>
            <a:pPr marL="1185545" lvl="2" indent="-269875">
              <a:buFont typeface="Wingdings 2"/>
              <a:buChar char=""/>
            </a:pPr>
            <a:r>
              <a:rPr lang="en-US" sz="1600">
                <a:ea typeface="+mn-lt"/>
                <a:cs typeface="+mn-lt"/>
              </a:rPr>
              <a:t>The accuracy is 0.8443230986313482</a:t>
            </a:r>
            <a:endParaRPr lang="en-US" sz="1600"/>
          </a:p>
          <a:p>
            <a:pPr marL="1185545" lvl="2" indent="-269875">
              <a:buFont typeface="Wingdings 2"/>
              <a:buChar char=""/>
            </a:pPr>
            <a:endParaRPr lang="en-US" dirty="0">
              <a:ea typeface="+mn-lt"/>
              <a:cs typeface="+mn-lt"/>
            </a:endParaRPr>
          </a:p>
          <a:p>
            <a:pPr marL="1185545" lvl="2" indent="-269875">
              <a:buFont typeface="Wingdings 2"/>
              <a:buChar char=""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698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070B-86C4-44C7-A42C-8EA0BCA0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EB14-1119-4C9A-8835-329875AA1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The tag and author names are sometimes not in English</a:t>
            </a:r>
          </a:p>
          <a:p>
            <a:pPr marL="305435" indent="-305435"/>
            <a:r>
              <a:rPr lang="en-US"/>
              <a:t>The number of books the user rated may cause the recommender to run slow</a:t>
            </a:r>
          </a:p>
          <a:p>
            <a:pPr marL="305435" indent="-305435"/>
            <a:r>
              <a:rPr lang="en-US"/>
              <a:t>We have not taken many features into consideration.</a:t>
            </a:r>
          </a:p>
        </p:txBody>
      </p:sp>
    </p:spTree>
    <p:extLst>
      <p:ext uri="{BB962C8B-B14F-4D97-AF65-F5344CB8AC3E}">
        <p14:creationId xmlns:p14="http://schemas.microsoft.com/office/powerpoint/2010/main" val="249299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448" r="9091" b="129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</p:spPr>
        <p:txBody>
          <a:bodyPr anchor="ctr">
            <a:normAutofit/>
          </a:bodyPr>
          <a:lstStyle/>
          <a:p>
            <a:r>
              <a:rPr lang="en-US"/>
              <a:t>Introduction 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992448"/>
              </p:ext>
            </p:extLst>
          </p:nvPr>
        </p:nvGraphicFramePr>
        <p:xfrm>
          <a:off x="581192" y="2438399"/>
          <a:ext cx="7216607" cy="3564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49177F-A06A-45FB-B00F-00720EA19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776F1A-996E-49D1-B112-57A6E7164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4C3B4B-612F-41A6-81E2-EF54C8107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D3A97A-037A-4CD4-96C9-9571CA29B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9B080-A320-46C5-ADEB-3F23ACB2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Introduction of Dataset: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85CD5AEA-870A-44F1-90CB-2F2CADE0F2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5842816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603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86C1C-9965-44EF-943E-2A0FF138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SYSTEM TYPE: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556B80-7E3C-4649-82E7-372AE27813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836225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88618E9E-1A70-44FC-8F01-998C10CE0A23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26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Introduction of the system process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666704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CD245-C56C-4331-80A4-481E2477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 platform of system 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9E5D8-E7CF-4065-8A39-969F2AECB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We are using Jupyter notebook in order to build that system by using python language and implementing libraires in python.</a:t>
            </a:r>
          </a:p>
        </p:txBody>
      </p:sp>
    </p:spTree>
    <p:extLst>
      <p:ext uri="{BB962C8B-B14F-4D97-AF65-F5344CB8AC3E}">
        <p14:creationId xmlns:p14="http://schemas.microsoft.com/office/powerpoint/2010/main" val="33665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BD8CBF-1782-456F-AF12-36CD021CC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lecules">
            <a:extLst>
              <a:ext uri="{FF2B5EF4-FFF2-40B4-BE49-F238E27FC236}">
                <a16:creationId xmlns:a16="http://schemas.microsoft.com/office/drawing/2014/main" id="{D71CE746-3104-4812-9A30-2922C49222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157" b="5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A186C0-DD3C-4FF4-B165-943244CBD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CD245-C56C-4331-80A4-481E2477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/>
              <a:t>DAta PreProcessing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6B15A5-F4B5-4786-934F-E57C7FA30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C8356C-9FE6-4DFB-8DBF-FDC1EE310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DDAF1C0-5210-43EC-A140-4032C6EBE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A89CEF-B8CB-4CA8-BD58-AE4392F2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9E5D8-E7CF-4065-8A39-969F2AECB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706068"/>
          </a:xfrm>
        </p:spPr>
        <p:txBody>
          <a:bodyPr>
            <a:normAutofit/>
          </a:bodyPr>
          <a:lstStyle/>
          <a:p>
            <a:pPr marL="305435" indent="-305435"/>
            <a:r>
              <a:rPr lang="en-US"/>
              <a:t>We only select certain columns for the dataset.</a:t>
            </a:r>
          </a:p>
          <a:p>
            <a:pPr marL="305435" indent="-305435"/>
            <a:r>
              <a:rPr lang="en-US"/>
              <a:t>We drop the null values in the datasets</a:t>
            </a:r>
          </a:p>
          <a:p>
            <a:pPr marL="629920" lvl="1" indent="-305435"/>
            <a:r>
              <a:rPr lang="en-US"/>
              <a:t>The number of row reduces from 10000 to 8405</a:t>
            </a:r>
          </a:p>
          <a:p>
            <a:pPr marL="305435" indent="-305435"/>
            <a:endParaRPr lang="en-US"/>
          </a:p>
          <a:p>
            <a:pPr marL="629920" lvl="1" indent="-305435"/>
            <a:endParaRPr lang="en-US"/>
          </a:p>
        </p:txBody>
      </p:sp>
      <p:pic>
        <p:nvPicPr>
          <p:cNvPr id="8" name="Picture 9" descr="Table&#10;&#10;Description automatically generated">
            <a:extLst>
              <a:ext uri="{FF2B5EF4-FFF2-40B4-BE49-F238E27FC236}">
                <a16:creationId xmlns:a16="http://schemas.microsoft.com/office/drawing/2014/main" id="{4A3A4878-18F9-497F-9F5E-6421B76BA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82" y="3887504"/>
            <a:ext cx="10968317" cy="229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4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BD8CBF-1782-456F-AF12-36CD021CC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lecules">
            <a:extLst>
              <a:ext uri="{FF2B5EF4-FFF2-40B4-BE49-F238E27FC236}">
                <a16:creationId xmlns:a16="http://schemas.microsoft.com/office/drawing/2014/main" id="{D71CE746-3104-4812-9A30-2922C49222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157" b="5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A186C0-DD3C-4FF4-B165-943244CBD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CD245-C56C-4331-80A4-481E2477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/>
              <a:t>Which model  we  are using 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6B15A5-F4B5-4786-934F-E57C7FA30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C8356C-9FE6-4DFB-8DBF-FDC1EE310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DDAF1C0-5210-43EC-A140-4032C6EBE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A89CEF-B8CB-4CA8-BD58-AE4392F2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9E5D8-E7CF-4065-8A39-969F2AECB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r>
              <a:rPr lang="en-US"/>
              <a:t>We are using vector space model and cosine similarity .</a:t>
            </a:r>
          </a:p>
          <a:p>
            <a:pPr lvl="1"/>
            <a:r>
              <a:rPr lang="en-US"/>
              <a:t>In this model each item we stored as a vector in an n-dimensional space. </a:t>
            </a:r>
          </a:p>
          <a:p>
            <a:pPr lvl="1"/>
            <a:r>
              <a:rPr lang="en-US"/>
              <a:t>Vectors are calculated to determine the similarity between the vector</a:t>
            </a:r>
          </a:p>
          <a:p>
            <a:pPr lvl="1"/>
            <a:r>
              <a:rPr lang="en-US"/>
              <a:t>Cosine similarity is measurement between two non-zero vectors of inner product which measure how similar two items are and distance between two vectors.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3586-7514-4F58-8785-BCD2F9E6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 space model:</a:t>
            </a:r>
          </a:p>
        </p:txBody>
      </p:sp>
      <p:pic>
        <p:nvPicPr>
          <p:cNvPr id="5" name="Content Placeholder 4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C38FA700-16EE-4543-A93E-F28630BF9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35" t="26511" r="17063" b="9201"/>
          <a:stretch/>
        </p:blipFill>
        <p:spPr>
          <a:xfrm>
            <a:off x="385864" y="1867709"/>
            <a:ext cx="11420272" cy="4679005"/>
          </a:xfrm>
        </p:spPr>
      </p:pic>
    </p:spTree>
    <p:extLst>
      <p:ext uri="{BB962C8B-B14F-4D97-AF65-F5344CB8AC3E}">
        <p14:creationId xmlns:p14="http://schemas.microsoft.com/office/powerpoint/2010/main" val="29103583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0CE5D399B203469169EC0663F56511" ma:contentTypeVersion="13" ma:contentTypeDescription="Create a new document." ma:contentTypeScope="" ma:versionID="989638c88f2093930f0e60a3898f3a0c">
  <xsd:schema xmlns:xsd="http://www.w3.org/2001/XMLSchema" xmlns:xs="http://www.w3.org/2001/XMLSchema" xmlns:p="http://schemas.microsoft.com/office/2006/metadata/properties" xmlns:ns3="f6b6ed4c-40a2-431a-adb1-2900526f7d05" xmlns:ns4="c03c1725-7514-4d21-a326-32f847b22c93" targetNamespace="http://schemas.microsoft.com/office/2006/metadata/properties" ma:root="true" ma:fieldsID="cba95f69d8b32592518ffb0a572cd559" ns3:_="" ns4:_="">
    <xsd:import namespace="f6b6ed4c-40a2-431a-adb1-2900526f7d05"/>
    <xsd:import namespace="c03c1725-7514-4d21-a326-32f847b22c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b6ed4c-40a2-431a-adb1-2900526f7d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c1725-7514-4d21-a326-32f847b22c9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f6b6ed4c-40a2-431a-adb1-2900526f7d0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A5D6B5-B251-46DA-B343-A94E20FBB9DE}">
  <ds:schemaRefs>
    <ds:schemaRef ds:uri="c03c1725-7514-4d21-a326-32f847b22c93"/>
    <ds:schemaRef ds:uri="f6b6ed4c-40a2-431a-adb1-2900526f7d0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c03c1725-7514-4d21-a326-32f847b22c93"/>
    <ds:schemaRef ds:uri="f6b6ed4c-40a2-431a-adb1-2900526f7d0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Application>Microsoft Office PowerPoint</Application>
  <PresentationFormat>Widescreen</PresentationFormat>
  <Slides>20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Dividend</vt:lpstr>
      <vt:lpstr>Book recommendation system</vt:lpstr>
      <vt:lpstr>Introduction </vt:lpstr>
      <vt:lpstr>Introduction of Dataset:</vt:lpstr>
      <vt:lpstr>SYSTEM TYPE:</vt:lpstr>
      <vt:lpstr>Introduction of the system process</vt:lpstr>
      <vt:lpstr> platform of system process</vt:lpstr>
      <vt:lpstr>DAta PreProcessing</vt:lpstr>
      <vt:lpstr>Which model  we  are using ?</vt:lpstr>
      <vt:lpstr>Vector space model:</vt:lpstr>
      <vt:lpstr>Vector space model:</vt:lpstr>
      <vt:lpstr>Vector space model:</vt:lpstr>
      <vt:lpstr>COINE SIMILARITY model:</vt:lpstr>
      <vt:lpstr>Methods: </vt:lpstr>
      <vt:lpstr>Get_rated_books:</vt:lpstr>
      <vt:lpstr>Top_k_neighbour:</vt:lpstr>
      <vt:lpstr>Recommend_book method:</vt:lpstr>
      <vt:lpstr>Results:</vt:lpstr>
      <vt:lpstr>Evaluation</vt:lpstr>
      <vt:lpstr>Limitation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Mubashir,Ayesha</dc:creator>
  <cp:revision>15</cp:revision>
  <dcterms:created xsi:type="dcterms:W3CDTF">2021-08-24T17:48:46Z</dcterms:created>
  <dcterms:modified xsi:type="dcterms:W3CDTF">2021-08-29T22:22:51Z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0x010100EE0CE5D399B203469169EC0663F56511</vt:lpwstr>
  </property>
</Properties>
</file>