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70" r:id="rId14"/>
    <p:sldId id="274" r:id="rId15"/>
    <p:sldId id="271" r:id="rId16"/>
    <p:sldId id="275" r:id="rId17"/>
    <p:sldId id="276" r:id="rId18"/>
    <p:sldId id="277" r:id="rId19"/>
    <p:sldId id="268" r:id="rId20"/>
    <p:sldId id="259" r:id="rId21"/>
    <p:sldId id="26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8A4D2-143A-44F3-9947-68311A9A0E6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B8F4F-4CBC-41D3-B48F-A420255C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html_dtd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200" u="sng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www.w3schools.com/tags/ref_html_dtd.asp</a:t>
            </a:r>
            <a:endParaRPr lang="en-US" sz="1200" u="sng" dirty="0" smtClean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B8F4F-4CBC-41D3-B48F-A420255CAD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289734-D3D0-49BA-8E04-2FDE8B577EC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7549-12AD-4EE7-990F-CA8EED36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html?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lists: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Unordered HTML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Ordered HTML List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96" y="2950647"/>
            <a:ext cx="7398149" cy="2027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59" y="3238668"/>
            <a:ext cx="5088131" cy="1582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10" y="3897876"/>
            <a:ext cx="3713720" cy="1847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60" y="3394881"/>
            <a:ext cx="3477725" cy="1426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45" y="4171669"/>
            <a:ext cx="2466107" cy="12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2" y="1415329"/>
            <a:ext cx="7365893" cy="4195762"/>
          </a:xfrm>
        </p:spPr>
      </p:pic>
    </p:spTree>
    <p:extLst>
      <p:ext uri="{BB962C8B-B14F-4D97-AF65-F5344CB8AC3E}">
        <p14:creationId xmlns:p14="http://schemas.microsoft.com/office/powerpoint/2010/main" val="799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Blocks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Blocks: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Block-level elements: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block-level element always starts on a new line and takes up the full width available (stretches out to the left and right as far as it can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Inline Elements: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 inline element does not start on a new line and only takes up as much width as necessary.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80" y="2595087"/>
            <a:ext cx="7713004" cy="1211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34" y="2848759"/>
            <a:ext cx="7665918" cy="693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71" y="3988386"/>
            <a:ext cx="4480234" cy="1039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3" y="3888091"/>
            <a:ext cx="7371870" cy="10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Form: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The HTML &lt;form&gt; element defines a form that is used to collect user input.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The most important  form elements is the &lt;input&gt; tag.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&lt;input&gt; element can be displayed in several ways, depending on the type attribute.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0" y="3121183"/>
            <a:ext cx="8076586" cy="1671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27" y="5112439"/>
            <a:ext cx="5126089" cy="5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Form: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84" y="2581219"/>
            <a:ext cx="6651941" cy="1395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28" y="4136769"/>
            <a:ext cx="5609451" cy="9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Form: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The &lt;select&gt; element defines a drop-down list.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&lt;option&gt; elements defines an option that can be selected.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The &lt;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element defines a multi-line input field.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8" y="2811234"/>
            <a:ext cx="7433496" cy="237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5" y="2188405"/>
            <a:ext cx="7526585" cy="124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6" y="3331200"/>
            <a:ext cx="2164050" cy="896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69" y="3521511"/>
            <a:ext cx="3445064" cy="23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Form: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6" y="2674119"/>
            <a:ext cx="8625034" cy="1759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11" y="4059977"/>
            <a:ext cx="2923855" cy="2188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6" y="2674118"/>
            <a:ext cx="8978462" cy="12328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11" y="3906981"/>
            <a:ext cx="3438014" cy="14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Form: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96" y="2705911"/>
            <a:ext cx="4265461" cy="1034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76" y="2705911"/>
            <a:ext cx="3647962" cy="74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377578"/>
            <a:ext cx="5380615" cy="943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00" y="4377578"/>
            <a:ext cx="4738743" cy="7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2" y="1415329"/>
            <a:ext cx="7365893" cy="4195762"/>
          </a:xfrm>
        </p:spPr>
      </p:pic>
    </p:spTree>
    <p:extLst>
      <p:ext uri="{BB962C8B-B14F-4D97-AF65-F5344CB8AC3E}">
        <p14:creationId xmlns:p14="http://schemas.microsoft.com/office/powerpoint/2010/main" val="37947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head: 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The &lt;head&gt; element is a container for metadata and is placed between the &lt;html&gt; tag and the &lt;body&gt; tag.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following tags describe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metadata: &lt;title&gt;, &lt;style&gt;, &lt;meta&gt;, &lt;script&gt;, &lt;link&gt;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54" y="1484345"/>
            <a:ext cx="7698961" cy="46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 What is HTML?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stands for Hyper Text Markup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describes the structure of Web pages using markup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the building blocks of HTML pages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represented by tags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tags label pieces of content such as "heading", "paragraph", "table", and so 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Browsers do not display the HTML tags, but use them to render the content of the page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82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Differences Between HTML and HTML5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Differences Between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HTML5</a:t>
            </a:r>
          </a:p>
          <a:p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5" y="2644011"/>
            <a:ext cx="2437776" cy="9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9" y="2644011"/>
            <a:ext cx="2869786" cy="9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4. HTML Layouts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Layouts: 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71" y="2524124"/>
            <a:ext cx="5629275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60" y="3137056"/>
            <a:ext cx="8904905" cy="2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253" y="4031021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and Questions!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 What is HTML?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647812"/>
            <a:ext cx="8947150" cy="406330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7" y="1318111"/>
            <a:ext cx="8765423" cy="49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2. HTML Elements &amp; HTML Attributes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 HTML element usually consists of a 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tag and 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tag, with the content inserted in between: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HTML elements can have attributes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provide additional information about an element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are always specified in the start tag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usually come in name/value pairs like: name="value"</a:t>
            </a:r>
          </a:p>
          <a:p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35" y="2975729"/>
            <a:ext cx="4934639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36" y="2961143"/>
            <a:ext cx="6958110" cy="904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35" y="4065367"/>
            <a:ext cx="8931743" cy="560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75" y="4853919"/>
            <a:ext cx="9627446" cy="7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headings: headings are defined with the &lt;h1&gt; to &lt;h6&gt; tags.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85" y="3095970"/>
            <a:ext cx="4261716" cy="2572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425" y="3095970"/>
            <a:ext cx="249589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paragraphs: the HTML &lt;p&gt; element defines a paragraphs.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22" y="2982006"/>
            <a:ext cx="3627950" cy="301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54" y="3575725"/>
            <a:ext cx="6038273" cy="7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links: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HTML links are hyperlinks.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You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click on a link and jump to another document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- When you move the mouse over a link, the mouse arrow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will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turn into a little hand.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8" y="4788443"/>
            <a:ext cx="6008348" cy="781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5" y="4788442"/>
            <a:ext cx="2692252" cy="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images: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In HTML, images are defined with the &lt;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tag.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The &lt;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tag is empty, it contains attributes only, does not 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a closing tag.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attribute specifies the URL (Web address) of the 	image.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2" y="906740"/>
            <a:ext cx="4869312" cy="4454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50" y="5519710"/>
            <a:ext cx="8699068" cy="5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HTML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tables: </a:t>
            </a: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An HTML table is defined with the &lt;table&gt; tag.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Each table row is defined with the &lt;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tag. A table header is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defined with the &lt;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tag. By default, table headings bold and 	centered. A table data/cell is defined with the &lt;td&gt; tag.	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3" y="1654100"/>
            <a:ext cx="2980182" cy="4208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7" y="2947506"/>
            <a:ext cx="4309051" cy="1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519</TotalTime>
  <Words>246</Words>
  <Application>Microsoft Office PowerPoint</Application>
  <PresentationFormat>Widescreen</PresentationFormat>
  <Paragraphs>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HTML INTRODUCTION</vt:lpstr>
      <vt:lpstr>1. What is HTML?</vt:lpstr>
      <vt:lpstr>1. What is HTML?</vt:lpstr>
      <vt:lpstr>2. HTML Elements &amp; HTML Attributes</vt:lpstr>
      <vt:lpstr>3. HTML Tags</vt:lpstr>
      <vt:lpstr>3. HTML Tags</vt:lpstr>
      <vt:lpstr>3. HTML Tags</vt:lpstr>
      <vt:lpstr>3. HTML Tags</vt:lpstr>
      <vt:lpstr>3. HTML Tags</vt:lpstr>
      <vt:lpstr>3. HTML Tags</vt:lpstr>
      <vt:lpstr>Demo</vt:lpstr>
      <vt:lpstr>4. HTML Blocks</vt:lpstr>
      <vt:lpstr>3. HTML Form</vt:lpstr>
      <vt:lpstr>3. HTML Form</vt:lpstr>
      <vt:lpstr>3. HTML Form</vt:lpstr>
      <vt:lpstr>3. HTML Form</vt:lpstr>
      <vt:lpstr>3. HTML Form</vt:lpstr>
      <vt:lpstr>Demo</vt:lpstr>
      <vt:lpstr>4. HTML Header</vt:lpstr>
      <vt:lpstr>5. Differences Between HTML and HTML5?</vt:lpstr>
      <vt:lpstr>4. HTML Layouts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Ta Quang</dc:creator>
  <cp:lastModifiedBy>Hoang Ta Quang</cp:lastModifiedBy>
  <cp:revision>41</cp:revision>
  <dcterms:created xsi:type="dcterms:W3CDTF">2019-03-21T13:44:04Z</dcterms:created>
  <dcterms:modified xsi:type="dcterms:W3CDTF">2019-04-02T14:27:27Z</dcterms:modified>
</cp:coreProperties>
</file>