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5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2"/>
    <p:sldId id="265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sym typeface="+mn-ea"/>
              </a:rPr>
              <a:t>Open</a:t>
            </a:r>
            <a:r>
              <a:rPr lang="" altLang="en-US">
                <a:sym typeface="+mn-ea"/>
              </a:rPr>
              <a:t> I</a:t>
            </a:r>
            <a:r>
              <a:rPr lang="en-US" altLang="en-US">
                <a:sym typeface="+mn-ea"/>
              </a:rPr>
              <a:t>nfra</a:t>
            </a:r>
            <a:r>
              <a:rPr lang="" altLang="en-US">
                <a:sym typeface="+mn-ea"/>
              </a:rPr>
              <a:t> Project</a:t>
            </a:r>
            <a:endParaRPr lang="" altLang="en-US">
              <a:sym typeface="+mn-ea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12198"/>
            <a:ext cx="9144000" cy="1655762"/>
          </a:xfrm>
        </p:spPr>
        <p:txBody>
          <a:bodyPr/>
          <a:p>
            <a:r>
              <a:rPr lang="" altLang="en-US"/>
              <a:t>Build Your Own Kubernetes Cluster</a:t>
            </a:r>
            <a:endParaRPr lang="" altLang="en-US"/>
          </a:p>
          <a:p>
            <a:r>
              <a:rPr lang="" altLang="en-US"/>
              <a:t>with Kubespray, Heketi, Gluster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true"/>
          </p:cNvSpPr>
          <p:nvPr>
            <p:ph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kubernete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44780"/>
            <a:ext cx="9389110" cy="6567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true"/>
          </p:cNvSpPr>
          <p:nvPr>
            <p:ph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heketi-gluste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332105"/>
            <a:ext cx="10584180" cy="6369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Use cases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Prevent vendor lock</a:t>
            </a:r>
            <a:endParaRPr lang="" altLang="en-US"/>
          </a:p>
          <a:p>
            <a:r>
              <a:rPr lang="en-US" altLang="en-US">
                <a:sym typeface="+mn-ea"/>
              </a:rPr>
              <a:t>Might reduce cost</a:t>
            </a:r>
            <a:r>
              <a:rPr lang="" altLang="en-US">
                <a:sym typeface="+mn-ea"/>
              </a:rPr>
              <a:t> (AWS EKS, GCP GKE, Azure AKS $0.1/h)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Freely customization, can be deployed on any machine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Good for small production (with limited operation overhead)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Good for learning purpose (alternative for minikube)</a:t>
            </a: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KubeSpray</a:t>
            </a:r>
            <a:endParaRPr lang="" altLang="en-US"/>
          </a:p>
        </p:txBody>
      </p:sp>
      <p:sp>
        <p:nvSpPr>
          <p:cNvPr id="7" name="Text Placeholder 6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724535"/>
            <a:ext cx="5490210" cy="2793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Introduction - </a:t>
            </a:r>
            <a:r>
              <a:rPr lang="en-US" altLang="en-US">
                <a:sym typeface="+mn-ea"/>
              </a:rPr>
              <a:t>KubeSpray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Actively developed open source, 11.2K stars, 5988 commits</a:t>
            </a:r>
            <a:endParaRPr lang="" altLang="en-US"/>
          </a:p>
          <a:p>
            <a:r>
              <a:rPr lang="" altLang="en-US"/>
              <a:t>Can be deployed on any cloud provider infrastructure</a:t>
            </a:r>
            <a:endParaRPr lang="" altLang="en-US"/>
          </a:p>
          <a:p>
            <a:r>
              <a:rPr lang="" altLang="en-US"/>
              <a:t>Highly available, reliable, customizable</a:t>
            </a:r>
            <a:endParaRPr lang="" altLang="en-US"/>
          </a:p>
          <a:p>
            <a:r>
              <a:rPr lang="" altLang="en-US"/>
              <a:t>Easy installation and configuration</a:t>
            </a:r>
            <a:endParaRPr lang="" altLang="en-US"/>
          </a:p>
          <a:p>
            <a:r>
              <a:rPr lang="" altLang="en-US"/>
              <a:t>Alternative for kops, kubeadm</a:t>
            </a:r>
            <a:endParaRPr lang="" altLang="en-US"/>
          </a:p>
          <a:p>
            <a:r>
              <a:rPr lang="" altLang="en-US"/>
              <a:t>Support almost all linux systems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83225" y="2294890"/>
            <a:ext cx="650113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Installation step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Install ansible, python, pip</a:t>
            </a:r>
            <a:endParaRPr lang="" altLang="en-US"/>
          </a:p>
          <a:p>
            <a:r>
              <a:rPr lang="" altLang="en-US"/>
              <a:t>Prepare SSH key on all nodes</a:t>
            </a:r>
            <a:endParaRPr lang="" altLang="en-US"/>
          </a:p>
          <a:p>
            <a:r>
              <a:rPr lang="" altLang="en-US"/>
              <a:t>Config and upload parameters</a:t>
            </a:r>
            <a:endParaRPr lang="" altLang="en-US"/>
          </a:p>
          <a:p>
            <a:r>
              <a:rPr lang="" altLang="en-US"/>
              <a:t>Execute playbook</a:t>
            </a:r>
            <a:endParaRPr lang="" altLang="en-US"/>
          </a:p>
          <a:p>
            <a:r>
              <a:rPr lang="" altLang="en-US"/>
              <a:t>Create service account / role binding / cluster config</a:t>
            </a:r>
            <a:endParaRPr lang="" altLang="en-US"/>
          </a:p>
          <a:p>
            <a:r>
              <a:rPr lang="" altLang="en-US"/>
              <a:t>Check cluster info</a:t>
            </a:r>
            <a:endParaRPr lang="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18655" y="2231390"/>
            <a:ext cx="473202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Gluster &amp; Heketi</a:t>
            </a:r>
            <a:endParaRPr lang="" alt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Introduction</a:t>
            </a:r>
            <a:r>
              <a:rPr lang="" altLang="en-US">
                <a:sym typeface="+mn-ea"/>
              </a:rPr>
              <a:t>: Gluster</a:t>
            </a:r>
            <a:endParaRPr lang="" altLang="en-US">
              <a:sym typeface="+mn-ea"/>
            </a:endParaRPr>
          </a:p>
        </p:txBody>
      </p:sp>
      <p:sp>
        <p:nvSpPr>
          <p:cNvPr id="13" name="Content Placeholder 1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" altLang="en-US"/>
              <a:t>Open storage platform backed by Redhat, both having free and commercial version.</a:t>
            </a:r>
            <a:endParaRPr lang="" altLang="en-US"/>
          </a:p>
          <a:p>
            <a:r>
              <a:rPr lang="" altLang="en-US"/>
              <a:t>Relatively easy to install, config and operate (especially use with Heketi APIs)</a:t>
            </a:r>
            <a:endParaRPr lang="" altLang="en-US"/>
          </a:p>
          <a:p>
            <a:r>
              <a:rPr lang="" altLang="en-US"/>
              <a:t>Distributed file system</a:t>
            </a:r>
            <a:endParaRPr lang="" altLang="en-US"/>
          </a:p>
          <a:p>
            <a:r>
              <a:rPr lang="" altLang="en-US"/>
              <a:t>Support replication, high available</a:t>
            </a:r>
            <a:endParaRPr lang="" altLang="en-US"/>
          </a:p>
          <a:p>
            <a:endParaRPr lang="" altLang="en-US"/>
          </a:p>
        </p:txBody>
      </p:sp>
      <p:pic>
        <p:nvPicPr>
          <p:cNvPr id="18" name="Content Placeholder 17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05550" y="1825625"/>
            <a:ext cx="4533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Introduction: </a:t>
            </a:r>
            <a:r>
              <a:rPr lang="en-US" altLang="en-US">
                <a:sym typeface="+mn-ea"/>
              </a:rPr>
              <a:t>Heketi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RESTful management interface</a:t>
            </a:r>
            <a:r>
              <a:rPr lang="" altLang="en-US"/>
              <a:t> for Gluster</a:t>
            </a:r>
            <a:endParaRPr lang="" altLang="en-US"/>
          </a:p>
          <a:p>
            <a:r>
              <a:rPr lang="" altLang="en-US"/>
              <a:t>Reduce volume operation overhead on Gluster</a:t>
            </a:r>
            <a:endParaRPr lang="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30390" y="469900"/>
            <a:ext cx="4457065" cy="6172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Architecture Design</a:t>
            </a:r>
            <a:endParaRPr lang="" altLang="en-US"/>
          </a:p>
        </p:txBody>
      </p:sp>
      <p:sp>
        <p:nvSpPr>
          <p:cNvPr id="6" name="Text Placeholder 5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Open-infra project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Presentation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Standard Symbols PS</vt:lpstr>
      <vt:lpstr>Times New Roman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qt</dc:creator>
  <cp:lastModifiedBy>qt</cp:lastModifiedBy>
  <cp:revision>34</cp:revision>
  <dcterms:created xsi:type="dcterms:W3CDTF">2021-09-14T04:33:00Z</dcterms:created>
  <dcterms:modified xsi:type="dcterms:W3CDTF">2021-09-14T04:33:00Z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