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BYOC</a:t>
            </a:r>
            <a:endParaRPr lang="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Build Your Own Cluster</a:t>
            </a:r>
            <a:endParaRPr lang="" altLang="en-US"/>
          </a:p>
          <a:p>
            <a:r>
              <a:rPr lang="" altLang="en-US"/>
              <a:t>with Kubespray, Heketi, Gluster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Use cases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Prevent vendor lock</a:t>
            </a:r>
            <a:endParaRPr lang="" altLang="en-US"/>
          </a:p>
          <a:p>
            <a:r>
              <a:rPr lang="en-US" altLang="en-US">
                <a:sym typeface="+mn-ea"/>
              </a:rPr>
              <a:t>Might reduce cost</a:t>
            </a:r>
            <a:r>
              <a:rPr lang="" altLang="en-US">
                <a:sym typeface="+mn-ea"/>
              </a:rPr>
              <a:t> (AWS EKS, GCP GKE, Azure AKS $0.1/h)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Freely customization, can be deployed on any machine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Good for small production (with limited operation overhead)</a:t>
            </a:r>
            <a:endParaRPr lang="" altLang="en-US">
              <a:sym typeface="+mn-ea"/>
            </a:endParaRPr>
          </a:p>
          <a:p>
            <a:r>
              <a:rPr lang="" altLang="en-US">
                <a:sym typeface="+mn-ea"/>
              </a:rPr>
              <a:t>Good for learning purpose (alternative for minikube)</a:t>
            </a:r>
            <a:endParaRPr lang="" altLang="en-US">
              <a:sym typeface="+mn-ea"/>
            </a:endParaRPr>
          </a:p>
          <a:p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KubeSpray</a:t>
            </a:r>
            <a:endParaRPr lang="" altLang="en-US"/>
          </a:p>
        </p:txBody>
      </p:sp>
      <p:sp>
        <p:nvSpPr>
          <p:cNvPr id="7" name="Text Placeholder 6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Introduction - </a:t>
            </a:r>
            <a:r>
              <a:rPr lang="en-US" altLang="en-US">
                <a:sym typeface="+mn-ea"/>
              </a:rPr>
              <a:t>KubeSpray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Can be deployed on any cloud provider infrastructure</a:t>
            </a:r>
            <a:endParaRPr lang="" altLang="en-US"/>
          </a:p>
          <a:p>
            <a:r>
              <a:rPr lang="" altLang="en-US"/>
              <a:t>Highly available, reliable, customizable</a:t>
            </a:r>
            <a:endParaRPr lang="" altLang="en-US"/>
          </a:p>
          <a:p>
            <a:r>
              <a:rPr lang="" altLang="en-US"/>
              <a:t>Easy installation and configuration</a:t>
            </a:r>
            <a:endParaRPr lang="" altLang="en-US"/>
          </a:p>
          <a:p>
            <a:r>
              <a:rPr lang="" altLang="en-US"/>
              <a:t>Alternative for kops, kubeadm</a:t>
            </a:r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Installation step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Install ansible, python, pip</a:t>
            </a:r>
            <a:endParaRPr lang="" altLang="en-US"/>
          </a:p>
          <a:p>
            <a:r>
              <a:rPr lang="" altLang="en-US"/>
              <a:t>Prepare SSH key on all nodes</a:t>
            </a:r>
            <a:endParaRPr lang="" altLang="en-US"/>
          </a:p>
          <a:p>
            <a:r>
              <a:rPr lang="" altLang="en-US"/>
              <a:t>Config and upload parameters</a:t>
            </a:r>
            <a:endParaRPr lang="" altLang="en-US"/>
          </a:p>
          <a:p>
            <a:r>
              <a:rPr lang="" altLang="en-US"/>
              <a:t>Execute playbook</a:t>
            </a:r>
            <a:endParaRPr lang="" altLang="en-US"/>
          </a:p>
          <a:p>
            <a:r>
              <a:rPr lang="" altLang="en-US"/>
              <a:t>Create service account / role binding / cluster config</a:t>
            </a:r>
            <a:endParaRPr lang="" altLang="en-US"/>
          </a:p>
          <a:p>
            <a:r>
              <a:rPr lang="" altLang="en-US"/>
              <a:t>Check cluster info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</Words>
  <Application>WPS Presentation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Standard Symbols PS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qt</dc:creator>
  <cp:lastModifiedBy>qt</cp:lastModifiedBy>
  <cp:revision>16</cp:revision>
  <dcterms:created xsi:type="dcterms:W3CDTF">2021-09-13T21:46:46Z</dcterms:created>
  <dcterms:modified xsi:type="dcterms:W3CDTF">2021-09-13T21:46:46Z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