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0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2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4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1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6573-C948-4F2E-BEA6-BE22A6C2CEA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8855-6FC6-44F7-A168-C4256F751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65495" y="797669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/>
          <p:nvPr/>
        </p:nvSpPr>
        <p:spPr>
          <a:xfrm>
            <a:off x="1645536" y="1048667"/>
            <a:ext cx="875489" cy="87548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48360" y="797669"/>
            <a:ext cx="1264595" cy="12645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하트 7"/>
          <p:cNvSpPr/>
          <p:nvPr/>
        </p:nvSpPr>
        <p:spPr>
          <a:xfrm>
            <a:off x="3254202" y="1048667"/>
            <a:ext cx="875489" cy="875489"/>
          </a:xfrm>
          <a:prstGeom prst="hear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92094" y="950069"/>
            <a:ext cx="1264595" cy="1264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175384" y="797669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738896" y="797669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302408" y="797669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11872" y="2214664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175384" y="2214664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38896" y="2214664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302408" y="2214664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729389" y="1429965"/>
            <a:ext cx="1119872" cy="632299"/>
          </a:xfrm>
          <a:custGeom>
            <a:avLst/>
            <a:gdLst>
              <a:gd name="connsiteX0" fmla="*/ 559223 w 1119872"/>
              <a:gd name="connsiteY0" fmla="*/ 0 h 632299"/>
              <a:gd name="connsiteX1" fmla="*/ 1099895 w 1119872"/>
              <a:gd name="connsiteY1" fmla="*/ 245398 h 632299"/>
              <a:gd name="connsiteX2" fmla="*/ 1119872 w 1119872"/>
              <a:gd name="connsiteY2" fmla="*/ 289465 h 632299"/>
              <a:gd name="connsiteX3" fmla="*/ 1085102 w 1119872"/>
              <a:gd name="connsiteY3" fmla="*/ 353525 h 632299"/>
              <a:gd name="connsiteX4" fmla="*/ 560790 w 1119872"/>
              <a:gd name="connsiteY4" fmla="*/ 632299 h 632299"/>
              <a:gd name="connsiteX5" fmla="*/ 36478 w 1119872"/>
              <a:gd name="connsiteY5" fmla="*/ 353525 h 632299"/>
              <a:gd name="connsiteX6" fmla="*/ 0 w 1119872"/>
              <a:gd name="connsiteY6" fmla="*/ 286319 h 632299"/>
              <a:gd name="connsiteX7" fmla="*/ 18551 w 1119872"/>
              <a:gd name="connsiteY7" fmla="*/ 245398 h 632299"/>
              <a:gd name="connsiteX8" fmla="*/ 559223 w 1119872"/>
              <a:gd name="connsiteY8" fmla="*/ 0 h 63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9872" h="632299">
                <a:moveTo>
                  <a:pt x="559223" y="0"/>
                </a:moveTo>
                <a:cubicBezTo>
                  <a:pt x="802277" y="0"/>
                  <a:pt x="1010816" y="101188"/>
                  <a:pt x="1099895" y="245398"/>
                </a:cubicBezTo>
                <a:lnTo>
                  <a:pt x="1119872" y="289465"/>
                </a:lnTo>
                <a:lnTo>
                  <a:pt x="1085102" y="353525"/>
                </a:lnTo>
                <a:cubicBezTo>
                  <a:pt x="971473" y="521718"/>
                  <a:pt x="779046" y="632299"/>
                  <a:pt x="560790" y="632299"/>
                </a:cubicBezTo>
                <a:cubicBezTo>
                  <a:pt x="342534" y="632299"/>
                  <a:pt x="150107" y="521718"/>
                  <a:pt x="36478" y="353525"/>
                </a:cubicBezTo>
                <a:lnTo>
                  <a:pt x="0" y="286319"/>
                </a:lnTo>
                <a:lnTo>
                  <a:pt x="18551" y="245398"/>
                </a:lnTo>
                <a:cubicBezTo>
                  <a:pt x="107630" y="101188"/>
                  <a:pt x="316169" y="0"/>
                  <a:pt x="559223" y="0"/>
                </a:cubicBezTo>
                <a:close/>
              </a:path>
            </a:pathLst>
          </a:custGeom>
          <a:solidFill>
            <a:srgbClr val="3C5A93"/>
          </a:solidFill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3979574" y="3945730"/>
            <a:ext cx="1264596" cy="921762"/>
          </a:xfrm>
          <a:custGeom>
            <a:avLst/>
            <a:gdLst>
              <a:gd name="connsiteX0" fmla="*/ 632298 w 1264596"/>
              <a:gd name="connsiteY0" fmla="*/ 0 h 921762"/>
              <a:gd name="connsiteX1" fmla="*/ 1264596 w 1264596"/>
              <a:gd name="connsiteY1" fmla="*/ 632298 h 921762"/>
              <a:gd name="connsiteX2" fmla="*/ 1214907 w 1264596"/>
              <a:gd name="connsiteY2" fmla="*/ 878417 h 921762"/>
              <a:gd name="connsiteX3" fmla="*/ 1191380 w 1264596"/>
              <a:gd name="connsiteY3" fmla="*/ 921762 h 921762"/>
              <a:gd name="connsiteX4" fmla="*/ 1171403 w 1264596"/>
              <a:gd name="connsiteY4" fmla="*/ 877695 h 921762"/>
              <a:gd name="connsiteX5" fmla="*/ 630731 w 1264596"/>
              <a:gd name="connsiteY5" fmla="*/ 632297 h 921762"/>
              <a:gd name="connsiteX6" fmla="*/ 90059 w 1264596"/>
              <a:gd name="connsiteY6" fmla="*/ 877695 h 921762"/>
              <a:gd name="connsiteX7" fmla="*/ 71508 w 1264596"/>
              <a:gd name="connsiteY7" fmla="*/ 918616 h 921762"/>
              <a:gd name="connsiteX8" fmla="*/ 49689 w 1264596"/>
              <a:gd name="connsiteY8" fmla="*/ 878417 h 921762"/>
              <a:gd name="connsiteX9" fmla="*/ 0 w 1264596"/>
              <a:gd name="connsiteY9" fmla="*/ 632298 h 921762"/>
              <a:gd name="connsiteX10" fmla="*/ 632298 w 1264596"/>
              <a:gd name="connsiteY10" fmla="*/ 0 h 9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4596" h="921762">
                <a:moveTo>
                  <a:pt x="632298" y="0"/>
                </a:moveTo>
                <a:cubicBezTo>
                  <a:pt x="981507" y="0"/>
                  <a:pt x="1264596" y="283089"/>
                  <a:pt x="1264596" y="632298"/>
                </a:cubicBezTo>
                <a:cubicBezTo>
                  <a:pt x="1264596" y="719600"/>
                  <a:pt x="1246903" y="802770"/>
                  <a:pt x="1214907" y="878417"/>
                </a:cubicBezTo>
                <a:lnTo>
                  <a:pt x="1191380" y="921762"/>
                </a:lnTo>
                <a:lnTo>
                  <a:pt x="1171403" y="877695"/>
                </a:lnTo>
                <a:cubicBezTo>
                  <a:pt x="1082324" y="733485"/>
                  <a:pt x="873785" y="632297"/>
                  <a:pt x="630731" y="632297"/>
                </a:cubicBezTo>
                <a:cubicBezTo>
                  <a:pt x="387677" y="632297"/>
                  <a:pt x="179138" y="733485"/>
                  <a:pt x="90059" y="877695"/>
                </a:cubicBezTo>
                <a:lnTo>
                  <a:pt x="71508" y="918616"/>
                </a:lnTo>
                <a:lnTo>
                  <a:pt x="49689" y="878417"/>
                </a:lnTo>
                <a:cubicBezTo>
                  <a:pt x="17693" y="802770"/>
                  <a:pt x="0" y="719600"/>
                  <a:pt x="0" y="632298"/>
                </a:cubicBezTo>
                <a:cubicBezTo>
                  <a:pt x="0" y="283089"/>
                  <a:pt x="283089" y="0"/>
                  <a:pt x="632298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636041" y="4837662"/>
            <a:ext cx="1173568" cy="517271"/>
          </a:xfrm>
          <a:custGeom>
            <a:avLst/>
            <a:gdLst>
              <a:gd name="connsiteX0" fmla="*/ 27561 w 1173568"/>
              <a:gd name="connsiteY0" fmla="*/ 0 h 517271"/>
              <a:gd name="connsiteX1" fmla="*/ 64039 w 1173568"/>
              <a:gd name="connsiteY1" fmla="*/ 67206 h 517271"/>
              <a:gd name="connsiteX2" fmla="*/ 588351 w 1173568"/>
              <a:gd name="connsiteY2" fmla="*/ 345980 h 517271"/>
              <a:gd name="connsiteX3" fmla="*/ 1112663 w 1173568"/>
              <a:gd name="connsiteY3" fmla="*/ 67206 h 517271"/>
              <a:gd name="connsiteX4" fmla="*/ 1147433 w 1173568"/>
              <a:gd name="connsiteY4" fmla="*/ 3146 h 517271"/>
              <a:gd name="connsiteX5" fmla="*/ 1161647 w 1173568"/>
              <a:gd name="connsiteY5" fmla="*/ 34500 h 517271"/>
              <a:gd name="connsiteX6" fmla="*/ 1173568 w 1173568"/>
              <a:gd name="connsiteY6" fmla="*/ 115476 h 517271"/>
              <a:gd name="connsiteX7" fmla="*/ 1173568 w 1173568"/>
              <a:gd name="connsiteY7" fmla="*/ 517271 h 517271"/>
              <a:gd name="connsiteX8" fmla="*/ 0 w 1173568"/>
              <a:gd name="connsiteY8" fmla="*/ 517271 h 517271"/>
              <a:gd name="connsiteX9" fmla="*/ 0 w 1173568"/>
              <a:gd name="connsiteY9" fmla="*/ 115476 h 517271"/>
              <a:gd name="connsiteX10" fmla="*/ 11921 w 1173568"/>
              <a:gd name="connsiteY10" fmla="*/ 34500 h 517271"/>
              <a:gd name="connsiteX11" fmla="*/ 27561 w 1173568"/>
              <a:gd name="connsiteY11" fmla="*/ 0 h 5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568" h="517271">
                <a:moveTo>
                  <a:pt x="27561" y="0"/>
                </a:moveTo>
                <a:lnTo>
                  <a:pt x="64039" y="67206"/>
                </a:lnTo>
                <a:cubicBezTo>
                  <a:pt x="177668" y="235399"/>
                  <a:pt x="370095" y="345980"/>
                  <a:pt x="588351" y="345980"/>
                </a:cubicBezTo>
                <a:cubicBezTo>
                  <a:pt x="806607" y="345980"/>
                  <a:pt x="999034" y="235399"/>
                  <a:pt x="1112663" y="67206"/>
                </a:cubicBezTo>
                <a:lnTo>
                  <a:pt x="1147433" y="3146"/>
                </a:lnTo>
                <a:lnTo>
                  <a:pt x="1161647" y="34500"/>
                </a:lnTo>
                <a:cubicBezTo>
                  <a:pt x="1169463" y="60656"/>
                  <a:pt x="1173568" y="87738"/>
                  <a:pt x="1173568" y="115476"/>
                </a:cubicBezTo>
                <a:lnTo>
                  <a:pt x="1173568" y="517271"/>
                </a:lnTo>
                <a:lnTo>
                  <a:pt x="0" y="517271"/>
                </a:lnTo>
                <a:lnTo>
                  <a:pt x="0" y="115476"/>
                </a:lnTo>
                <a:cubicBezTo>
                  <a:pt x="0" y="87738"/>
                  <a:pt x="4105" y="60656"/>
                  <a:pt x="11921" y="34500"/>
                </a:cubicBezTo>
                <a:lnTo>
                  <a:pt x="27561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021214" y="876809"/>
            <a:ext cx="553156" cy="553156"/>
          </a:xfrm>
          <a:prstGeom prst="ellipse">
            <a:avLst/>
          </a:prstGeom>
          <a:solidFill>
            <a:srgbClr val="3C5A93"/>
          </a:solidFill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95362" y="12453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8873" y="12453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예약조회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2385" y="12453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카테고리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95362" y="265641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60664" y="266229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98528" y="266229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정보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175384" y="3866603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738896" y="3866603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302408" y="3866603"/>
            <a:ext cx="1264595" cy="1264595"/>
          </a:xfrm>
          <a:prstGeom prst="ellipse">
            <a:avLst/>
          </a:prstGeom>
          <a:noFill/>
          <a:ln>
            <a:solidFill>
              <a:srgbClr val="3C5A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21811" y="431423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먹</a:t>
            </a:r>
            <a:r>
              <a:rPr lang="en-US" altLang="ko-KR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</a:t>
            </a:r>
            <a:r>
              <a:rPr lang="en-US" altLang="ko-KR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5323" y="431423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볼</a:t>
            </a:r>
            <a:r>
              <a:rPr lang="en-US" altLang="ko-KR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</a:t>
            </a:r>
            <a:r>
              <a:rPr lang="en-US" altLang="ko-KR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98528" y="431423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C5A9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정보</a:t>
            </a:r>
            <a:endParaRPr lang="ko-KR" altLang="en-US" dirty="0">
              <a:solidFill>
                <a:srgbClr val="3C5A9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14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2022-09-19T00:50:59Z</dcterms:created>
  <dcterms:modified xsi:type="dcterms:W3CDTF">2022-09-19T01:04:43Z</dcterms:modified>
</cp:coreProperties>
</file>