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C0FE7-3312-A550-3845-5E4E93BF8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9F1D-B8AA-97B3-74C3-83DC963BA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33DCC-2897-6D28-E5EC-31699C9A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5220-4ABC-DCF3-0439-9A273A10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FC4CC-6E64-9268-2008-DB146D9C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363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FAB44-09BB-0708-1F3C-68BC37A29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465E7-12AB-3B98-9C66-AECBF4298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E2A16-95FD-1E4B-2488-A3F80424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80412-2E72-95DB-C953-96D67334B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78900-BA28-81CA-E94A-A5916832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13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E9DFE-0F56-B8DC-6F8C-14DDAA2F00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552A0-29B8-6DC3-3E8B-1D6B83697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AE822-7789-21A0-E868-0B570526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9A92D-6ED3-ADAD-96D7-4D50B5E97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F2BC2-AA12-367B-F509-35E6F1CC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29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206DC-DB14-C5D3-C0DC-DB20AE6D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B0603-9072-0C6E-3890-6FB7CFCE1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4062D-69CC-F326-2AEA-601992A3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5B10-3BA3-A149-9B04-A45B1971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0D5BF-61F6-76F4-4A88-1D1C0683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36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9B15-CC5C-113E-5458-D77AC4FBA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45278-0DA6-9A29-2E8E-77B2F9DC7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BD90-8744-1A74-B843-0CDDA262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7B480-6DE6-578D-AAA0-16C008D4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D1A2-16E5-F48C-E9B8-EA9675F6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33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C4BE-FFE4-BE4E-F9A6-98F90759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0D9AB-B7E8-07F2-D226-4B05D07B7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E4EBC-5905-2F6A-4D00-A2C94E642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5ADAB-D443-9909-604D-F03D2A45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1BDA6-2DC3-4841-1257-BFBA11CE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4174B-4FE4-271F-0074-F3C5CFCC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68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5B50-90EB-7262-13BD-517D7E67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CBE40-8611-3C36-1E4F-ABD439939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4DC78-9487-42AD-F3DD-0411D9DA3A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337F-27D3-2F46-50E3-35081FE7A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4A365-A186-007D-20AC-292ECEF67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95BBB-B3D5-DD6B-2257-A36CF396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37340-6049-BC4F-92EC-C837C70BD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DE49CF-C912-D10E-183D-D81708475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15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F284B-3E60-BFC9-B363-E8EB338B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DC16F-7176-AD4F-B398-FFE93A2D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FD58F-74B8-9EA1-2916-885CA5AFD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D9F1E5-4FE4-7CB8-5C7B-B394848A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71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1CB95-C08E-9EF7-FF48-290DEBEE4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D38230-180F-BDC8-4525-4A95E570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3CF8F-6F43-DDC5-C04F-EC6CFC30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70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326F-2050-882A-F8ED-4800BF80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A9112-A80C-D2DF-A293-03639F87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D29FA-6099-FA43-50D2-E03B6A9A1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7B4C8-78B5-2DB2-794E-5ABAE240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E17F3-480C-7721-44CE-AF41B75E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52438-9712-45D8-7219-16F5DEBBD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22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68394-EF29-ECC0-DDBF-230BA5F5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5DC52-7C5C-E8AF-48B1-A80C76AA6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9E03B-0084-56BB-C957-D3DEF3C9C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16F8C-72BC-B15E-599E-9F5F4377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EECEB-DFD1-4E39-A57D-70197C810FEB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AF582-B610-B1D4-5148-D2894826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93D11-D5C4-9912-D28F-285AC244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2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C4FEA6-F346-1ED9-AA9B-5DC86D36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18A5D-7283-F677-7EF5-970F3F586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01F56-5D4B-66D1-7923-988514FCC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EECEB-DFD1-4E39-A57D-70197C810FEB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9EEA7-C43B-0536-92BA-02AC8C14A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F8BAD-CE2D-D82F-B2AE-DCE31A802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6CFFF-3515-47D2-AF83-389B550177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41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194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LOGO/NAME</a:t>
            </a:r>
            <a:endParaRPr lang="en-IN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1137169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0" y="6309438"/>
            <a:ext cx="121920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>
          <a:xfrm>
            <a:off x="2122004" y="6356350"/>
            <a:ext cx="7598466" cy="365125"/>
          </a:xfrm>
        </p:spPr>
        <p:txBody>
          <a:bodyPr/>
          <a:lstStyle/>
          <a:p>
            <a:r>
              <a:rPr lang="en-US" b="1" dirty="0"/>
              <a:t>IN-SPACe CANSAT India Student Competition 2024- </a:t>
            </a:r>
            <a:r>
              <a:rPr lang="en-IN" b="1" dirty="0"/>
              <a:t>25 (2nd Edition):</a:t>
            </a:r>
            <a:r>
              <a:rPr lang="en-US" b="1" dirty="0"/>
              <a:t>: Team Name</a:t>
            </a:r>
            <a:endParaRPr lang="en-IN" b="1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99CB0-4C32-4B68-A389-FCE520BC031C}" type="slidenum">
              <a:rPr lang="en-IN" smtClean="0"/>
              <a:t>1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07C18-D818-35FC-582D-329FFCE301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88" y="6459220"/>
            <a:ext cx="1057275" cy="262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final-isro">
            <a:extLst>
              <a:ext uri="{FF2B5EF4-FFF2-40B4-BE49-F238E27FC236}">
                <a16:creationId xmlns:a16="http://schemas.microsoft.com/office/drawing/2014/main" id="{441F344F-F4C9-61DB-D686-1777B7BDA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530" y="6258560"/>
            <a:ext cx="716915" cy="599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905CA1-93A8-4C8F-942D-7247D9363A7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766"/>
          <a:stretch/>
        </p:blipFill>
        <p:spPr>
          <a:xfrm>
            <a:off x="10143160" y="-16273"/>
            <a:ext cx="2048840" cy="112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3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-Shirt Design Templates, Free T Shirt Template for Illustrator">
            <a:extLst>
              <a:ext uri="{FF2B5EF4-FFF2-40B4-BE49-F238E27FC236}">
                <a16:creationId xmlns:a16="http://schemas.microsoft.com/office/drawing/2014/main" id="{71146F77-CB24-FD53-D42C-3A9B0E068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" y="788867"/>
            <a:ext cx="12169738" cy="610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FA806-52A7-4660-6915-D7158F67F965}"/>
              </a:ext>
            </a:extLst>
          </p:cNvPr>
          <p:cNvSpPr txBox="1"/>
          <p:nvPr/>
        </p:nvSpPr>
        <p:spPr>
          <a:xfrm>
            <a:off x="66782" y="87330"/>
            <a:ext cx="121697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IN- </a:t>
            </a:r>
            <a:r>
              <a:rPr lang="en-US" sz="2000" dirty="0" err="1"/>
              <a:t>SPACe</a:t>
            </a:r>
            <a:r>
              <a:rPr lang="en-US" sz="2000" dirty="0"/>
              <a:t>  CANSAT India Students Competition by ASTRONAUTICAL SOCIETY OF INDIA</a:t>
            </a:r>
          </a:p>
          <a:p>
            <a:pPr algn="ctr"/>
            <a:r>
              <a:rPr lang="en-US" sz="2000" dirty="0"/>
              <a:t>T-Shirt Template</a:t>
            </a:r>
          </a:p>
          <a:p>
            <a:pPr algn="ctr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677D3-44A3-7B64-60CF-18F0CBDF973A}"/>
              </a:ext>
            </a:extLst>
          </p:cNvPr>
          <p:cNvSpPr txBox="1"/>
          <p:nvPr/>
        </p:nvSpPr>
        <p:spPr>
          <a:xfrm>
            <a:off x="1844640" y="2558265"/>
            <a:ext cx="96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Sponsor LOGO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1CACB9-45DC-D288-64CA-A9033DA605E9}"/>
              </a:ext>
            </a:extLst>
          </p:cNvPr>
          <p:cNvSpPr txBox="1"/>
          <p:nvPr/>
        </p:nvSpPr>
        <p:spPr>
          <a:xfrm>
            <a:off x="3719968" y="2558265"/>
            <a:ext cx="96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CANSATLOGO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44A31-7486-F781-D8C4-8779A0AFA68B}"/>
              </a:ext>
            </a:extLst>
          </p:cNvPr>
          <p:cNvSpPr txBox="1"/>
          <p:nvPr/>
        </p:nvSpPr>
        <p:spPr>
          <a:xfrm>
            <a:off x="847069" y="2407578"/>
            <a:ext cx="96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CANSATLOGO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7AF25-7CFF-EA52-2A96-C1C6BAF84492}"/>
              </a:ext>
            </a:extLst>
          </p:cNvPr>
          <p:cNvSpPr txBox="1"/>
          <p:nvPr/>
        </p:nvSpPr>
        <p:spPr>
          <a:xfrm>
            <a:off x="4767675" y="2340796"/>
            <a:ext cx="965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Sponsor LOGO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9F02D-F7F2-78CC-FA7B-5A39077235B7}"/>
              </a:ext>
            </a:extLst>
          </p:cNvPr>
          <p:cNvSpPr txBox="1"/>
          <p:nvPr/>
        </p:nvSpPr>
        <p:spPr>
          <a:xfrm>
            <a:off x="7351160" y="2599362"/>
            <a:ext cx="3149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Team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D2906-3DCE-2DEB-6710-09771091805B}"/>
              </a:ext>
            </a:extLst>
          </p:cNvPr>
          <p:cNvSpPr txBox="1"/>
          <p:nvPr/>
        </p:nvSpPr>
        <p:spPr>
          <a:xfrm>
            <a:off x="2104491" y="6214153"/>
            <a:ext cx="23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Front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55AD7-90A2-D738-CF1C-C6ABBFCC5250}"/>
              </a:ext>
            </a:extLst>
          </p:cNvPr>
          <p:cNvSpPr txBox="1"/>
          <p:nvPr/>
        </p:nvSpPr>
        <p:spPr>
          <a:xfrm>
            <a:off x="7959048" y="6214153"/>
            <a:ext cx="2321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Back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BEAA0A-BB28-1E99-C863-95BFC6913967}"/>
              </a:ext>
            </a:extLst>
          </p:cNvPr>
          <p:cNvSpPr txBox="1"/>
          <p:nvPr/>
        </p:nvSpPr>
        <p:spPr>
          <a:xfrm>
            <a:off x="5982099" y="3244334"/>
            <a:ext cx="6149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IN-</a:t>
            </a:r>
            <a:r>
              <a:rPr lang="en-IN" dirty="0" err="1"/>
              <a:t>SAPCe</a:t>
            </a:r>
            <a:r>
              <a:rPr lang="en-IN" dirty="0"/>
              <a:t>, ASI and ISRO LOGO</a:t>
            </a:r>
          </a:p>
        </p:txBody>
      </p:sp>
    </p:spTree>
    <p:extLst>
      <p:ext uri="{BB962C8B-B14F-4D97-AF65-F5344CB8AC3E}">
        <p14:creationId xmlns:p14="http://schemas.microsoft.com/office/powerpoint/2010/main" val="2422422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emplate five panel hat vector illustration flat sketch design outline  5149062 Vector Art at Vecteezy">
            <a:extLst>
              <a:ext uri="{FF2B5EF4-FFF2-40B4-BE49-F238E27FC236}">
                <a16:creationId xmlns:a16="http://schemas.microsoft.com/office/drawing/2014/main" id="{659CA61A-0368-240F-DA19-0DE79771B1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51"/>
          <a:stretch/>
        </p:blipFill>
        <p:spPr bwMode="auto">
          <a:xfrm>
            <a:off x="2625903" y="1078786"/>
            <a:ext cx="6858000" cy="551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BFA806-52A7-4660-6915-D7158F67F965}"/>
              </a:ext>
            </a:extLst>
          </p:cNvPr>
          <p:cNvSpPr txBox="1"/>
          <p:nvPr/>
        </p:nvSpPr>
        <p:spPr>
          <a:xfrm>
            <a:off x="66782" y="87330"/>
            <a:ext cx="1216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IN- </a:t>
            </a:r>
            <a:r>
              <a:rPr lang="en-US" sz="2000" dirty="0" err="1"/>
              <a:t>SPACe</a:t>
            </a:r>
            <a:r>
              <a:rPr lang="en-US" sz="2000" dirty="0"/>
              <a:t>  CANSAT India Students Competition by ASTRONAUTICAL SOCIETY OF INDIA</a:t>
            </a:r>
          </a:p>
          <a:p>
            <a:pPr algn="ctr"/>
            <a:r>
              <a:rPr lang="en-US" sz="2000" dirty="0"/>
              <a:t>CAP Template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677D3-44A3-7B64-60CF-18F0CBDF973A}"/>
              </a:ext>
            </a:extLst>
          </p:cNvPr>
          <p:cNvSpPr txBox="1"/>
          <p:nvPr/>
        </p:nvSpPr>
        <p:spPr>
          <a:xfrm>
            <a:off x="3943564" y="3580374"/>
            <a:ext cx="96577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Sponsor LOGO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A2799F-08C5-F983-4B63-295CFCCD867D}"/>
              </a:ext>
            </a:extLst>
          </p:cNvPr>
          <p:cNvSpPr txBox="1"/>
          <p:nvPr/>
        </p:nvSpPr>
        <p:spPr>
          <a:xfrm>
            <a:off x="3943563" y="2032454"/>
            <a:ext cx="96577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CANSATLOGO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9425D5-2B68-7D3C-5946-F03B87A8FB07}"/>
              </a:ext>
            </a:extLst>
          </p:cNvPr>
          <p:cNvSpPr txBox="1"/>
          <p:nvPr/>
        </p:nvSpPr>
        <p:spPr>
          <a:xfrm>
            <a:off x="7590031" y="2110979"/>
            <a:ext cx="12971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Team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B114FD-17DC-B773-07EC-E1EEBED931D0}"/>
              </a:ext>
            </a:extLst>
          </p:cNvPr>
          <p:cNvSpPr txBox="1"/>
          <p:nvPr/>
        </p:nvSpPr>
        <p:spPr>
          <a:xfrm>
            <a:off x="6417065" y="4353494"/>
            <a:ext cx="12971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Team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1068A-AF3B-8BC4-C7E4-E05395FB5B75}"/>
              </a:ext>
            </a:extLst>
          </p:cNvPr>
          <p:cNvSpPr txBox="1"/>
          <p:nvPr/>
        </p:nvSpPr>
        <p:spPr>
          <a:xfrm>
            <a:off x="472611" y="5779214"/>
            <a:ext cx="11501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If sponsor is not there, then college/university  logo can be used</a:t>
            </a:r>
          </a:p>
        </p:txBody>
      </p:sp>
    </p:spTree>
    <p:extLst>
      <p:ext uri="{BB962C8B-B14F-4D97-AF65-F5344CB8AC3E}">
        <p14:creationId xmlns:p14="http://schemas.microsoft.com/office/powerpoint/2010/main" val="222151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brijesh</dc:creator>
  <cp:lastModifiedBy>brijesh soni</cp:lastModifiedBy>
  <cp:revision>4</cp:revision>
  <dcterms:created xsi:type="dcterms:W3CDTF">2022-09-03T17:25:02Z</dcterms:created>
  <dcterms:modified xsi:type="dcterms:W3CDTF">2024-09-22T17:35:06Z</dcterms:modified>
</cp:coreProperties>
</file>