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ulish"/>
      <p:regular r:id="rId37"/>
      <p:bold r:id="rId38"/>
      <p:italic r:id="rId39"/>
      <p:boldItalic r:id="rId40"/>
    </p:embeddedFont>
    <p:embeddedFont>
      <p:font typeface="Lato"/>
      <p:regular r:id="rId41"/>
      <p:bold r:id="rId42"/>
      <p:italic r:id="rId43"/>
      <p:boldItalic r:id="rId44"/>
    </p:embeddedFont>
    <p:embeddedFont>
      <p:font typeface="Anaheim"/>
      <p:regular r:id="rId45"/>
      <p:bold r:id="rId46"/>
    </p:embeddedFont>
    <p:embeddedFont>
      <p:font typeface="Albert Sans"/>
      <p:regular r:id="rId47"/>
      <p:bold r:id="rId48"/>
      <p:italic r:id="rId49"/>
      <p:boldItalic r:id="rId50"/>
    </p:embeddedFont>
    <p:embeddedFont>
      <p:font typeface="DM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CE2751-F055-44CA-A5F9-17B74567120B}">
  <a:tblStyle styleId="{24CE2751-F055-44CA-A5F9-17B7456712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ulish-boldItalic.fntdata"/><Relationship Id="rId42" Type="http://schemas.openxmlformats.org/officeDocument/2006/relationships/font" Target="fonts/Lato-bold.fntdata"/><Relationship Id="rId41" Type="http://schemas.openxmlformats.org/officeDocument/2006/relationships/font" Target="fonts/Lato-regular.fntdata"/><Relationship Id="rId44" Type="http://schemas.openxmlformats.org/officeDocument/2006/relationships/font" Target="fonts/Lato-boldItalic.fntdata"/><Relationship Id="rId43" Type="http://schemas.openxmlformats.org/officeDocument/2006/relationships/font" Target="fonts/Lato-italic.fntdata"/><Relationship Id="rId46" Type="http://schemas.openxmlformats.org/officeDocument/2006/relationships/font" Target="fonts/Anaheim-bold.fntdata"/><Relationship Id="rId45"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lbertSans-bold.fntdata"/><Relationship Id="rId47" Type="http://schemas.openxmlformats.org/officeDocument/2006/relationships/font" Target="fonts/AlbertSans-regular.fntdata"/><Relationship Id="rId49" Type="http://schemas.openxmlformats.org/officeDocument/2006/relationships/font" Target="fonts/Alber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ulish-regular.fntdata"/><Relationship Id="rId36" Type="http://schemas.openxmlformats.org/officeDocument/2006/relationships/slide" Target="slides/slide31.xml"/><Relationship Id="rId39" Type="http://schemas.openxmlformats.org/officeDocument/2006/relationships/font" Target="fonts/Mulish-italic.fntdata"/><Relationship Id="rId38" Type="http://schemas.openxmlformats.org/officeDocument/2006/relationships/font" Target="fonts/Mulish-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regular.fntdata"/><Relationship Id="rId50" Type="http://schemas.openxmlformats.org/officeDocument/2006/relationships/font" Target="fonts/AlbertSans-boldItalic.fntdata"/><Relationship Id="rId53" Type="http://schemas.openxmlformats.org/officeDocument/2006/relationships/font" Target="fonts/DMSans-italic.fntdata"/><Relationship Id="rId52"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31be39bcb2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31be39bcb2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31be39bcb2c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31be39bcb2c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31be39bcb2c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31be39bcb2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31be39bcb2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31be39bcb2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6" name="Shape 1606"/>
        <p:cNvGrpSpPr/>
        <p:nvPr/>
      </p:nvGrpSpPr>
      <p:grpSpPr>
        <a:xfrm>
          <a:off x="0" y="0"/>
          <a:ext cx="0" cy="0"/>
          <a:chOff x="0" y="0"/>
          <a:chExt cx="0" cy="0"/>
        </a:xfrm>
      </p:grpSpPr>
      <p:sp>
        <p:nvSpPr>
          <p:cNvPr id="1607" name="Google Shape;1607;g31be39bcb2c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8" name="Google Shape;1608;g31be39bcb2c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31c105896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31c105896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31bb549dd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31bb549dd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7" name="Shape 1637"/>
        <p:cNvGrpSpPr/>
        <p:nvPr/>
      </p:nvGrpSpPr>
      <p:grpSpPr>
        <a:xfrm>
          <a:off x="0" y="0"/>
          <a:ext cx="0" cy="0"/>
          <a:chOff x="0" y="0"/>
          <a:chExt cx="0" cy="0"/>
        </a:xfrm>
      </p:grpSpPr>
      <p:sp>
        <p:nvSpPr>
          <p:cNvPr id="1638" name="Google Shape;1638;g31c0d51c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31c0d51c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31c105896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31c105896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31c105896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31c105896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31c105896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31c105896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5" name="Shape 1665"/>
        <p:cNvGrpSpPr/>
        <p:nvPr/>
      </p:nvGrpSpPr>
      <p:grpSpPr>
        <a:xfrm>
          <a:off x="0" y="0"/>
          <a:ext cx="0" cy="0"/>
          <a:chOff x="0" y="0"/>
          <a:chExt cx="0" cy="0"/>
        </a:xfrm>
      </p:grpSpPr>
      <p:sp>
        <p:nvSpPr>
          <p:cNvPr id="1666" name="Google Shape;1666;g31c1058960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7" name="Google Shape;1667;g31c1058960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g31c10589608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3" name="Google Shape;1673;g31c10589608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7" name="Shape 1677"/>
        <p:cNvGrpSpPr/>
        <p:nvPr/>
      </p:nvGrpSpPr>
      <p:grpSpPr>
        <a:xfrm>
          <a:off x="0" y="0"/>
          <a:ext cx="0" cy="0"/>
          <a:chOff x="0" y="0"/>
          <a:chExt cx="0" cy="0"/>
        </a:xfrm>
      </p:grpSpPr>
      <p:sp>
        <p:nvSpPr>
          <p:cNvPr id="1678" name="Google Shape;1678;g31c10589608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31c10589608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g31bb549dd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g31bb549dd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g31c1058960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g31c1058960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g31c105896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7" name="Google Shape;1707;g31c105896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1" name="Shape 1711"/>
        <p:cNvGrpSpPr/>
        <p:nvPr/>
      </p:nvGrpSpPr>
      <p:grpSpPr>
        <a:xfrm>
          <a:off x="0" y="0"/>
          <a:ext cx="0" cy="0"/>
          <a:chOff x="0" y="0"/>
          <a:chExt cx="0" cy="0"/>
        </a:xfrm>
      </p:grpSpPr>
      <p:sp>
        <p:nvSpPr>
          <p:cNvPr id="1712" name="Google Shape;1712;g31c105896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3" name="Google Shape;1713;g31c105896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31c10589608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31c10589608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31c10589608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31c10589608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31c1058960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31c1058960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g31bb549dd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7" name="Google Shape;1737;g31bb549dd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31be39bcb2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31be39bcb2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31be39bcb2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31be39bcb2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31c10589608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31c10589608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31be39bcb2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31be39bcb2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31be39bcb2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31be39bcb2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31bb549d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31bb549d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00325" y="1468875"/>
            <a:ext cx="7543800" cy="1730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1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275875" y="3198825"/>
            <a:ext cx="4592400" cy="475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17341" y="-872068"/>
            <a:ext cx="10581139" cy="7505539"/>
            <a:chOff x="-817341" y="-872068"/>
            <a:chExt cx="10581139" cy="7505539"/>
          </a:xfrm>
        </p:grpSpPr>
        <p:grpSp>
          <p:nvGrpSpPr>
            <p:cNvPr id="12" name="Google Shape;12;p2"/>
            <p:cNvGrpSpPr/>
            <p:nvPr/>
          </p:nvGrpSpPr>
          <p:grpSpPr>
            <a:xfrm>
              <a:off x="4353534" y="3189744"/>
              <a:ext cx="5410264" cy="3443726"/>
              <a:chOff x="4353534" y="3189744"/>
              <a:chExt cx="5410264" cy="3443726"/>
            </a:xfrm>
          </p:grpSpPr>
          <p:sp>
            <p:nvSpPr>
              <p:cNvPr id="13" name="Google Shape;13;p2"/>
              <p:cNvSpPr/>
              <p:nvPr/>
            </p:nvSpPr>
            <p:spPr>
              <a:xfrm rot="10800000">
                <a:off x="9569398" y="5312996"/>
                <a:ext cx="194400" cy="194400"/>
              </a:xfrm>
              <a:prstGeom prst="ellipse">
                <a:avLst/>
              </a:prstGeom>
              <a:solidFill>
                <a:schemeClr val="accent1"/>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 name="Google Shape;14;p2"/>
              <p:cNvSpPr/>
              <p:nvPr/>
            </p:nvSpPr>
            <p:spPr>
              <a:xfrm rot="10800000">
                <a:off x="7135026" y="62323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rot="10800000">
                <a:off x="7563119" y="37512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rot="10800000">
                <a:off x="8060378" y="53449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rot="10800000">
                <a:off x="9245065" y="6281371"/>
                <a:ext cx="96300" cy="96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rot="10800000">
                <a:off x="8060378" y="65029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rot="10800000">
                <a:off x="8948809" y="4403302"/>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rot="10800000">
                <a:off x="4353534" y="46833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 name="Google Shape;21;p2"/>
              <p:cNvCxnSpPr>
                <a:stCxn id="17" idx="5"/>
                <a:endCxn id="16" idx="1"/>
              </p:cNvCxnSpPr>
              <p:nvPr/>
            </p:nvCxnSpPr>
            <p:spPr>
              <a:xfrm rot="10800000">
                <a:off x="8171668" y="54563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a:stCxn id="18" idx="4"/>
                <a:endCxn id="16" idx="0"/>
              </p:cNvCxnSpPr>
              <p:nvPr/>
            </p:nvCxnSpPr>
            <p:spPr>
              <a:xfrm rot="10800000">
                <a:off x="8125628" y="54754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a:stCxn id="13" idx="6"/>
                <a:endCxn id="16" idx="2"/>
              </p:cNvCxnSpPr>
              <p:nvPr/>
            </p:nvCxnSpPr>
            <p:spPr>
              <a:xfrm rot="10800000">
                <a:off x="8190898" y="54101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a:stCxn id="13" idx="0"/>
                <a:endCxn id="17" idx="3"/>
              </p:cNvCxnSpPr>
              <p:nvPr/>
            </p:nvCxnSpPr>
            <p:spPr>
              <a:xfrm flipH="1">
                <a:off x="9327298" y="55073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a:stCxn id="17" idx="7"/>
                <a:endCxn id="18" idx="2"/>
              </p:cNvCxnSpPr>
              <p:nvPr/>
            </p:nvCxnSpPr>
            <p:spPr>
              <a:xfrm flipH="1">
                <a:off x="8190868" y="63635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a:stCxn id="18" idx="6"/>
                <a:endCxn id="14" idx="2"/>
              </p:cNvCxnSpPr>
              <p:nvPr/>
            </p:nvCxnSpPr>
            <p:spPr>
              <a:xfrm rot="10800000">
                <a:off x="7329278" y="63294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a:stCxn id="16" idx="7"/>
                <a:endCxn id="14" idx="3"/>
              </p:cNvCxnSpPr>
              <p:nvPr/>
            </p:nvCxnSpPr>
            <p:spPr>
              <a:xfrm flipH="1">
                <a:off x="7300989" y="54563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a:stCxn id="13" idx="5"/>
                <a:endCxn id="19" idx="1"/>
              </p:cNvCxnSpPr>
              <p:nvPr/>
            </p:nvCxnSpPr>
            <p:spPr>
              <a:xfrm rot="10800000">
                <a:off x="9060267" y="45146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a:stCxn id="19" idx="7"/>
                <a:endCxn id="16" idx="3"/>
              </p:cNvCxnSpPr>
              <p:nvPr/>
            </p:nvCxnSpPr>
            <p:spPr>
              <a:xfrm flipH="1">
                <a:off x="8171720" y="45146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a:stCxn id="19" idx="7"/>
                <a:endCxn id="15" idx="1"/>
              </p:cNvCxnSpPr>
              <p:nvPr/>
            </p:nvCxnSpPr>
            <p:spPr>
              <a:xfrm rot="10800000">
                <a:off x="7905620" y="4093791"/>
                <a:ext cx="1062300" cy="4209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a:stCxn id="15" idx="0"/>
                <a:endCxn id="16" idx="5"/>
              </p:cNvCxnSpPr>
              <p:nvPr/>
            </p:nvCxnSpPr>
            <p:spPr>
              <a:xfrm>
                <a:off x="7763819" y="4152640"/>
                <a:ext cx="315600" cy="12114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a:stCxn id="15" idx="7"/>
                <a:endCxn id="20" idx="2"/>
              </p:cNvCxnSpPr>
              <p:nvPr/>
            </p:nvCxnSpPr>
            <p:spPr>
              <a:xfrm flipH="1">
                <a:off x="4449703" y="4093857"/>
                <a:ext cx="3172200" cy="6378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a:stCxn id="20" idx="1"/>
                <a:endCxn id="14" idx="5"/>
              </p:cNvCxnSpPr>
              <p:nvPr/>
            </p:nvCxnSpPr>
            <p:spPr>
              <a:xfrm>
                <a:off x="4435731" y="47655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a:stCxn id="17" idx="6"/>
                <a:endCxn id="20" idx="1"/>
              </p:cNvCxnSpPr>
              <p:nvPr/>
            </p:nvCxnSpPr>
            <p:spPr>
              <a:xfrm rot="10800000">
                <a:off x="4435765" y="47656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a:stCxn id="14" idx="4"/>
                <a:endCxn id="15" idx="0"/>
              </p:cNvCxnSpPr>
              <p:nvPr/>
            </p:nvCxnSpPr>
            <p:spPr>
              <a:xfrm flipH="1" rot="10800000">
                <a:off x="7232226" y="4152748"/>
                <a:ext cx="531600" cy="20796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a:stCxn id="13" idx="5"/>
                <a:endCxn id="15" idx="0"/>
              </p:cNvCxnSpPr>
              <p:nvPr/>
            </p:nvCxnSpPr>
            <p:spPr>
              <a:xfrm rot="10800000">
                <a:off x="7763967" y="4152565"/>
                <a:ext cx="1833900" cy="1188900"/>
              </a:xfrm>
              <a:prstGeom prst="straightConnector1">
                <a:avLst/>
              </a:prstGeom>
              <a:noFill/>
              <a:ln cap="flat" cmpd="sng" w="9525">
                <a:solidFill>
                  <a:schemeClr val="dk2"/>
                </a:solidFill>
                <a:prstDash val="solid"/>
                <a:round/>
                <a:headEnd len="med" w="med" type="none"/>
                <a:tailEnd len="med" w="med" type="none"/>
              </a:ln>
            </p:spPr>
          </p:cxnSp>
          <p:sp>
            <p:nvSpPr>
              <p:cNvPr id="37" name="Google Shape;37;p2"/>
              <p:cNvSpPr/>
              <p:nvPr/>
            </p:nvSpPr>
            <p:spPr>
              <a:xfrm rot="10800000">
                <a:off x="5902359" y="40694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 name="Google Shape;38;p2"/>
              <p:cNvCxnSpPr>
                <a:stCxn id="20" idx="2"/>
                <a:endCxn id="37" idx="7"/>
              </p:cNvCxnSpPr>
              <p:nvPr/>
            </p:nvCxnSpPr>
            <p:spPr>
              <a:xfrm flipH="1" rot="10800000">
                <a:off x="4449834" y="41807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39" name="Google Shape;39;p2"/>
              <p:cNvCxnSpPr>
                <a:stCxn id="37" idx="2"/>
                <a:endCxn id="15" idx="6"/>
              </p:cNvCxnSpPr>
              <p:nvPr/>
            </p:nvCxnSpPr>
            <p:spPr>
              <a:xfrm flipH="1" rot="10800000">
                <a:off x="6032859" y="3952013"/>
                <a:ext cx="1530300" cy="18270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a:stCxn id="37" idx="0"/>
                <a:endCxn id="14" idx="4"/>
              </p:cNvCxnSpPr>
              <p:nvPr/>
            </p:nvCxnSpPr>
            <p:spPr>
              <a:xfrm>
                <a:off x="5967609" y="41999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a:stCxn id="37" idx="1"/>
                <a:endCxn id="16" idx="5"/>
              </p:cNvCxnSpPr>
              <p:nvPr/>
            </p:nvCxnSpPr>
            <p:spPr>
              <a:xfrm>
                <a:off x="6013748" y="41808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2" name="Google Shape;42;p2"/>
              <p:cNvSpPr/>
              <p:nvPr/>
            </p:nvSpPr>
            <p:spPr>
              <a:xfrm rot="10800000">
                <a:off x="8782916" y="31897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 name="Google Shape;43;p2"/>
              <p:cNvCxnSpPr>
                <a:stCxn id="15" idx="2"/>
                <a:endCxn id="42" idx="6"/>
              </p:cNvCxnSpPr>
              <p:nvPr/>
            </p:nvCxnSpPr>
            <p:spPr>
              <a:xfrm flipH="1" rot="10800000">
                <a:off x="7964519" y="3286840"/>
                <a:ext cx="818400" cy="66510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a:stCxn id="42" idx="1"/>
                <a:endCxn id="19" idx="5"/>
              </p:cNvCxnSpPr>
              <p:nvPr/>
            </p:nvCxnSpPr>
            <p:spPr>
              <a:xfrm>
                <a:off x="8948847" y="3355675"/>
                <a:ext cx="19200" cy="1066800"/>
              </a:xfrm>
              <a:prstGeom prst="straightConnector1">
                <a:avLst/>
              </a:prstGeom>
              <a:noFill/>
              <a:ln cap="flat" cmpd="sng" w="9525">
                <a:solidFill>
                  <a:schemeClr val="dk2"/>
                </a:solidFill>
                <a:prstDash val="solid"/>
                <a:round/>
                <a:headEnd len="med" w="med" type="none"/>
                <a:tailEnd len="med" w="med" type="none"/>
              </a:ln>
            </p:spPr>
          </p:cxnSp>
        </p:grpSp>
        <p:grpSp>
          <p:nvGrpSpPr>
            <p:cNvPr id="45" name="Google Shape;45;p2"/>
            <p:cNvGrpSpPr/>
            <p:nvPr/>
          </p:nvGrpSpPr>
          <p:grpSpPr>
            <a:xfrm>
              <a:off x="-817341" y="-872068"/>
              <a:ext cx="4052739" cy="3509076"/>
              <a:chOff x="-817341" y="-872068"/>
              <a:chExt cx="4052739" cy="3509076"/>
            </a:xfrm>
          </p:grpSpPr>
          <p:sp>
            <p:nvSpPr>
              <p:cNvPr id="46" name="Google Shape;46;p2"/>
              <p:cNvSpPr/>
              <p:nvPr/>
            </p:nvSpPr>
            <p:spPr>
              <a:xfrm rot="10800000">
                <a:off x="3040998" y="322921"/>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rot="10800000">
                <a:off x="-550449" y="1549860"/>
                <a:ext cx="194400" cy="19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rot="10800000">
                <a:off x="-58406" y="-586660"/>
                <a:ext cx="401400" cy="4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rot="10800000">
                <a:off x="374903" y="662437"/>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rot="10800000">
                <a:off x="1102390" y="1217883"/>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rot="10800000">
                <a:off x="288828" y="2506508"/>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rot="10800000">
                <a:off x="1455496" y="369115"/>
                <a:ext cx="130500" cy="13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 name="Google Shape;53;p2"/>
              <p:cNvSpPr/>
              <p:nvPr/>
            </p:nvSpPr>
            <p:spPr>
              <a:xfrm rot="10800000">
                <a:off x="-817341" y="534290"/>
                <a:ext cx="96300" cy="96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 name="Google Shape;54;p2"/>
              <p:cNvCxnSpPr>
                <a:stCxn id="50" idx="5"/>
                <a:endCxn id="49" idx="1"/>
              </p:cNvCxnSpPr>
              <p:nvPr/>
            </p:nvCxnSpPr>
            <p:spPr>
              <a:xfrm rot="10800000">
                <a:off x="486193" y="773886"/>
                <a:ext cx="630300" cy="45810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a:stCxn id="51" idx="4"/>
                <a:endCxn id="49" idx="0"/>
              </p:cNvCxnSpPr>
              <p:nvPr/>
            </p:nvCxnSpPr>
            <p:spPr>
              <a:xfrm flipH="1" rot="10800000">
                <a:off x="354078" y="792908"/>
                <a:ext cx="86100" cy="1713600"/>
              </a:xfrm>
              <a:prstGeom prst="straightConnector1">
                <a:avLst/>
              </a:prstGeom>
              <a:noFill/>
              <a:ln cap="flat" cmpd="sng" w="9525">
                <a:solidFill>
                  <a:schemeClr val="dk2"/>
                </a:solidFill>
                <a:prstDash val="solid"/>
                <a:round/>
                <a:headEnd len="med" w="med" type="none"/>
                <a:tailEnd len="med" w="med" type="none"/>
              </a:ln>
            </p:spPr>
          </p:cxnSp>
          <p:cxnSp>
            <p:nvCxnSpPr>
              <p:cNvPr id="56" name="Google Shape;56;p2"/>
              <p:cNvCxnSpPr>
                <a:stCxn id="46" idx="6"/>
                <a:endCxn id="50" idx="3"/>
              </p:cNvCxnSpPr>
              <p:nvPr/>
            </p:nvCxnSpPr>
            <p:spPr>
              <a:xfrm flipH="1">
                <a:off x="1184598" y="420121"/>
                <a:ext cx="1856400" cy="811800"/>
              </a:xfrm>
              <a:prstGeom prst="straightConnector1">
                <a:avLst/>
              </a:prstGeom>
              <a:noFill/>
              <a:ln cap="flat" cmpd="sng" w="9525">
                <a:solidFill>
                  <a:schemeClr val="dk2"/>
                </a:solidFill>
                <a:prstDash val="solid"/>
                <a:round/>
                <a:headEnd len="med" w="med" type="none"/>
                <a:tailEnd len="med" w="med" type="none"/>
              </a:ln>
            </p:spPr>
          </p:cxnSp>
          <p:cxnSp>
            <p:nvCxnSpPr>
              <p:cNvPr id="57" name="Google Shape;57;p2"/>
              <p:cNvCxnSpPr>
                <a:stCxn id="50" idx="7"/>
                <a:endCxn id="51" idx="2"/>
              </p:cNvCxnSpPr>
              <p:nvPr/>
            </p:nvCxnSpPr>
            <p:spPr>
              <a:xfrm flipH="1">
                <a:off x="419293" y="1300080"/>
                <a:ext cx="697200" cy="12717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2"/>
              <p:cNvCxnSpPr>
                <a:stCxn id="51" idx="6"/>
                <a:endCxn id="47" idx="1"/>
              </p:cNvCxnSpPr>
              <p:nvPr/>
            </p:nvCxnSpPr>
            <p:spPr>
              <a:xfrm rot="10800000">
                <a:off x="-384372" y="1715858"/>
                <a:ext cx="673200" cy="8559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2"/>
              <p:cNvCxnSpPr>
                <a:stCxn id="49" idx="7"/>
                <a:endCxn id="47" idx="3"/>
              </p:cNvCxnSpPr>
              <p:nvPr/>
            </p:nvCxnSpPr>
            <p:spPr>
              <a:xfrm flipH="1">
                <a:off x="-384486" y="773825"/>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2"/>
              <p:cNvCxnSpPr>
                <a:stCxn id="46" idx="6"/>
                <a:endCxn id="52" idx="1"/>
              </p:cNvCxnSpPr>
              <p:nvPr/>
            </p:nvCxnSpPr>
            <p:spPr>
              <a:xfrm flipH="1">
                <a:off x="1566798" y="420121"/>
                <a:ext cx="1474200" cy="603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2"/>
              <p:cNvCxnSpPr>
                <a:stCxn id="52" idx="7"/>
                <a:endCxn id="49" idx="2"/>
              </p:cNvCxnSpPr>
              <p:nvPr/>
            </p:nvCxnSpPr>
            <p:spPr>
              <a:xfrm flipH="1">
                <a:off x="505308" y="480503"/>
                <a:ext cx="969300" cy="24720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2"/>
              <p:cNvCxnSpPr>
                <a:stCxn id="52" idx="5"/>
                <a:endCxn id="48" idx="2"/>
              </p:cNvCxnSpPr>
              <p:nvPr/>
            </p:nvCxnSpPr>
            <p:spPr>
              <a:xfrm rot="10800000">
                <a:off x="343008" y="-386074"/>
                <a:ext cx="1131600" cy="7743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2"/>
              <p:cNvCxnSpPr>
                <a:stCxn id="48" idx="0"/>
                <a:endCxn id="49" idx="5"/>
              </p:cNvCxnSpPr>
              <p:nvPr/>
            </p:nvCxnSpPr>
            <p:spPr>
              <a:xfrm>
                <a:off x="142294" y="-185260"/>
                <a:ext cx="251700" cy="8667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2"/>
              <p:cNvCxnSpPr>
                <a:stCxn id="48" idx="7"/>
                <a:endCxn id="53" idx="3"/>
              </p:cNvCxnSpPr>
              <p:nvPr/>
            </p:nvCxnSpPr>
            <p:spPr>
              <a:xfrm flipH="1">
                <a:off x="-735222" y="-244043"/>
                <a:ext cx="735600" cy="7923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2"/>
              <p:cNvCxnSpPr>
                <a:stCxn id="49" idx="6"/>
                <a:endCxn id="53" idx="2"/>
              </p:cNvCxnSpPr>
              <p:nvPr/>
            </p:nvCxnSpPr>
            <p:spPr>
              <a:xfrm rot="10800000">
                <a:off x="-720997" y="582487"/>
                <a:ext cx="1095900" cy="1452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2"/>
              <p:cNvCxnSpPr>
                <a:stCxn id="53" idx="0"/>
                <a:endCxn id="47" idx="5"/>
              </p:cNvCxnSpPr>
              <p:nvPr/>
            </p:nvCxnSpPr>
            <p:spPr>
              <a:xfrm>
                <a:off x="-769191" y="630590"/>
                <a:ext cx="247200" cy="94770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2"/>
              <p:cNvCxnSpPr>
                <a:stCxn id="51" idx="5"/>
                <a:endCxn id="53" idx="1"/>
              </p:cNvCxnSpPr>
              <p:nvPr/>
            </p:nvCxnSpPr>
            <p:spPr>
              <a:xfrm rot="10800000">
                <a:off x="-735161" y="616419"/>
                <a:ext cx="1043100" cy="19092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2"/>
              <p:cNvCxnSpPr>
                <a:stCxn id="50" idx="6"/>
                <a:endCxn id="53" idx="1"/>
              </p:cNvCxnSpPr>
              <p:nvPr/>
            </p:nvCxnSpPr>
            <p:spPr>
              <a:xfrm rot="10800000">
                <a:off x="-735110" y="616533"/>
                <a:ext cx="1837500" cy="6495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2"/>
              <p:cNvCxnSpPr>
                <a:stCxn id="50" idx="4"/>
                <a:endCxn id="48" idx="1"/>
              </p:cNvCxnSpPr>
              <p:nvPr/>
            </p:nvCxnSpPr>
            <p:spPr>
              <a:xfrm rot="10800000">
                <a:off x="284140" y="-244017"/>
                <a:ext cx="866400" cy="14619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2"/>
              <p:cNvCxnSpPr>
                <a:stCxn id="47" idx="4"/>
                <a:endCxn id="48" idx="7"/>
              </p:cNvCxnSpPr>
              <p:nvPr/>
            </p:nvCxnSpPr>
            <p:spPr>
              <a:xfrm flipH="1" rot="10800000">
                <a:off x="-453249" y="-244140"/>
                <a:ext cx="453600" cy="17940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2"/>
              <p:cNvCxnSpPr>
                <a:stCxn id="46" idx="6"/>
                <a:endCxn id="48" idx="1"/>
              </p:cNvCxnSpPr>
              <p:nvPr/>
            </p:nvCxnSpPr>
            <p:spPr>
              <a:xfrm rot="10800000">
                <a:off x="284298" y="-244079"/>
                <a:ext cx="2756700" cy="664200"/>
              </a:xfrm>
              <a:prstGeom prst="straightConnector1">
                <a:avLst/>
              </a:prstGeom>
              <a:noFill/>
              <a:ln cap="flat" cmpd="sng" w="9525">
                <a:solidFill>
                  <a:schemeClr val="dk2"/>
                </a:solidFill>
                <a:prstDash val="solid"/>
                <a:round/>
                <a:headEnd len="med" w="med" type="none"/>
                <a:tailEnd len="med" w="med" type="none"/>
              </a:ln>
            </p:spPr>
          </p:cxnSp>
          <p:sp>
            <p:nvSpPr>
              <p:cNvPr id="72" name="Google Shape;72;p2"/>
              <p:cNvSpPr/>
              <p:nvPr/>
            </p:nvSpPr>
            <p:spPr>
              <a:xfrm rot="10800000">
                <a:off x="-769166" y="-840100"/>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 name="Google Shape;73;p2"/>
              <p:cNvCxnSpPr>
                <a:stCxn id="53" idx="4"/>
                <a:endCxn id="72" idx="7"/>
              </p:cNvCxnSpPr>
              <p:nvPr/>
            </p:nvCxnSpPr>
            <p:spPr>
              <a:xfrm flipH="1" rot="10800000">
                <a:off x="-769191" y="-728710"/>
                <a:ext cx="19200" cy="12630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2"/>
              <p:cNvCxnSpPr>
                <a:stCxn id="72" idx="2"/>
                <a:endCxn id="48" idx="5"/>
              </p:cNvCxnSpPr>
              <p:nvPr/>
            </p:nvCxnSpPr>
            <p:spPr>
              <a:xfrm>
                <a:off x="-638666" y="-774850"/>
                <a:ext cx="639000" cy="2469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2"/>
              <p:cNvCxnSpPr>
                <a:stCxn id="72" idx="0"/>
                <a:endCxn id="47" idx="4"/>
              </p:cNvCxnSpPr>
              <p:nvPr/>
            </p:nvCxnSpPr>
            <p:spPr>
              <a:xfrm>
                <a:off x="-703916" y="-709600"/>
                <a:ext cx="250800" cy="22596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a:stCxn id="72" idx="1"/>
                <a:endCxn id="49" idx="5"/>
              </p:cNvCxnSpPr>
              <p:nvPr/>
            </p:nvCxnSpPr>
            <p:spPr>
              <a:xfrm>
                <a:off x="-657777" y="-728711"/>
                <a:ext cx="1051800" cy="1410300"/>
              </a:xfrm>
              <a:prstGeom prst="straightConnector1">
                <a:avLst/>
              </a:prstGeom>
              <a:noFill/>
              <a:ln cap="flat" cmpd="sng" w="9525">
                <a:solidFill>
                  <a:schemeClr val="dk2"/>
                </a:solidFill>
                <a:prstDash val="solid"/>
                <a:round/>
                <a:headEnd len="med" w="med" type="none"/>
                <a:tailEnd len="med" w="med" type="none"/>
              </a:ln>
            </p:spPr>
          </p:cxnSp>
          <p:sp>
            <p:nvSpPr>
              <p:cNvPr id="77" name="Google Shape;77;p2"/>
              <p:cNvSpPr/>
              <p:nvPr/>
            </p:nvSpPr>
            <p:spPr>
              <a:xfrm rot="10800000">
                <a:off x="374866" y="-872068"/>
                <a:ext cx="194400" cy="194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8" name="Google Shape;78;p2"/>
              <p:cNvCxnSpPr>
                <a:stCxn id="72" idx="2"/>
                <a:endCxn id="77" idx="6"/>
              </p:cNvCxnSpPr>
              <p:nvPr/>
            </p:nvCxnSpPr>
            <p:spPr>
              <a:xfrm>
                <a:off x="-638666" y="-774850"/>
                <a:ext cx="10134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a:stCxn id="77" idx="1"/>
                <a:endCxn id="52" idx="5"/>
              </p:cNvCxnSpPr>
              <p:nvPr/>
            </p:nvCxnSpPr>
            <p:spPr>
              <a:xfrm>
                <a:off x="540797" y="-706138"/>
                <a:ext cx="933900" cy="10944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1" name="Shape 551"/>
        <p:cNvGrpSpPr/>
        <p:nvPr/>
      </p:nvGrpSpPr>
      <p:grpSpPr>
        <a:xfrm>
          <a:off x="0" y="0"/>
          <a:ext cx="0" cy="0"/>
          <a:chOff x="0" y="0"/>
          <a:chExt cx="0" cy="0"/>
        </a:xfrm>
      </p:grpSpPr>
      <p:sp>
        <p:nvSpPr>
          <p:cNvPr id="552" name="Google Shape;552;p11"/>
          <p:cNvSpPr txBox="1"/>
          <p:nvPr>
            <p:ph hasCustomPrompt="1" type="title"/>
          </p:nvPr>
        </p:nvSpPr>
        <p:spPr>
          <a:xfrm>
            <a:off x="1284000" y="1714512"/>
            <a:ext cx="6576000" cy="12075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3" name="Google Shape;553;p11"/>
          <p:cNvSpPr txBox="1"/>
          <p:nvPr>
            <p:ph idx="1" type="subTitle"/>
          </p:nvPr>
        </p:nvSpPr>
        <p:spPr>
          <a:xfrm>
            <a:off x="1284000" y="2922288"/>
            <a:ext cx="6576000" cy="506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54" name="Google Shape;554;p11"/>
          <p:cNvGrpSpPr/>
          <p:nvPr/>
        </p:nvGrpSpPr>
        <p:grpSpPr>
          <a:xfrm>
            <a:off x="-1196147" y="-548842"/>
            <a:ext cx="13880920" cy="6874700"/>
            <a:chOff x="-1196147" y="-548842"/>
            <a:chExt cx="13880920" cy="6874700"/>
          </a:xfrm>
        </p:grpSpPr>
        <p:grpSp>
          <p:nvGrpSpPr>
            <p:cNvPr id="555" name="Google Shape;555;p11"/>
            <p:cNvGrpSpPr/>
            <p:nvPr/>
          </p:nvGrpSpPr>
          <p:grpSpPr>
            <a:xfrm>
              <a:off x="-1196147" y="-548842"/>
              <a:ext cx="3657841" cy="4417628"/>
              <a:chOff x="-1196147" y="-548842"/>
              <a:chExt cx="3657841" cy="4417628"/>
            </a:xfrm>
          </p:grpSpPr>
          <p:sp>
            <p:nvSpPr>
              <p:cNvPr id="556" name="Google Shape;556;p1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1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1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1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1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1" name="Google Shape;561;p1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2" name="Google Shape;562;p1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1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64" name="Google Shape;564;p11"/>
              <p:cNvCxnSpPr>
                <a:stCxn id="560" idx="5"/>
                <a:endCxn id="55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1"/>
              <p:cNvCxnSpPr>
                <a:stCxn id="561" idx="4"/>
                <a:endCxn id="55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1"/>
              <p:cNvCxnSpPr>
                <a:stCxn id="556" idx="6"/>
                <a:endCxn id="56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1"/>
              <p:cNvCxnSpPr>
                <a:stCxn id="560" idx="7"/>
                <a:endCxn id="56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1"/>
              <p:cNvCxnSpPr>
                <a:stCxn id="561" idx="6"/>
                <a:endCxn id="55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1"/>
              <p:cNvCxnSpPr>
                <a:stCxn id="559" idx="7"/>
                <a:endCxn id="55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1"/>
              <p:cNvCxnSpPr>
                <a:stCxn id="556" idx="6"/>
                <a:endCxn id="56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1"/>
              <p:cNvCxnSpPr>
                <a:stCxn id="562" idx="6"/>
                <a:endCxn id="55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1"/>
              <p:cNvCxnSpPr>
                <a:stCxn id="562" idx="6"/>
                <a:endCxn id="55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1"/>
              <p:cNvCxnSpPr>
                <a:stCxn id="558" idx="7"/>
                <a:endCxn id="56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1"/>
              <p:cNvCxnSpPr>
                <a:stCxn id="559" idx="6"/>
                <a:endCxn id="56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1"/>
              <p:cNvCxnSpPr>
                <a:stCxn id="563" idx="0"/>
                <a:endCxn id="55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1"/>
              <p:cNvCxnSpPr>
                <a:stCxn id="561" idx="5"/>
                <a:endCxn id="56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1"/>
              <p:cNvCxnSpPr>
                <a:stCxn id="560" idx="6"/>
                <a:endCxn id="56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1"/>
              <p:cNvCxnSpPr>
                <a:stCxn id="560" idx="4"/>
                <a:endCxn id="55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579" name="Google Shape;579;p1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0" name="Google Shape;580;p11"/>
              <p:cNvCxnSpPr>
                <a:stCxn id="563" idx="4"/>
                <a:endCxn id="57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1"/>
              <p:cNvCxnSpPr>
                <a:stCxn id="579" idx="1"/>
                <a:endCxn id="55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1"/>
              <p:cNvCxnSpPr>
                <a:stCxn id="579" idx="1"/>
                <a:endCxn id="55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583" name="Google Shape;583;p1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84" name="Google Shape;584;p11"/>
              <p:cNvCxnSpPr>
                <a:stCxn id="561" idx="0"/>
                <a:endCxn id="58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1"/>
              <p:cNvCxnSpPr>
                <a:stCxn id="557" idx="0"/>
                <a:endCxn id="58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586" name="Google Shape;586;p11"/>
            <p:cNvGrpSpPr/>
            <p:nvPr/>
          </p:nvGrpSpPr>
          <p:grpSpPr>
            <a:xfrm>
              <a:off x="6988759" y="2308882"/>
              <a:ext cx="5696014" cy="4016976"/>
              <a:chOff x="6988759" y="2308882"/>
              <a:chExt cx="5696014" cy="4016976"/>
            </a:xfrm>
          </p:grpSpPr>
          <p:sp>
            <p:nvSpPr>
              <p:cNvPr id="587" name="Google Shape;587;p1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8" name="Google Shape;588;p1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9" name="Google Shape;589;p1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1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1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11"/>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1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1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95" name="Google Shape;595;p11"/>
              <p:cNvCxnSpPr>
                <a:stCxn id="591" idx="5"/>
                <a:endCxn id="59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a:stCxn id="592" idx="4"/>
                <a:endCxn id="59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11"/>
              <p:cNvCxnSpPr>
                <a:stCxn id="587" idx="6"/>
                <a:endCxn id="59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11"/>
              <p:cNvCxnSpPr>
                <a:stCxn id="587" idx="0"/>
                <a:endCxn id="59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1"/>
              <p:cNvCxnSpPr>
                <a:stCxn id="591" idx="7"/>
                <a:endCxn id="59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1"/>
              <p:cNvCxnSpPr>
                <a:stCxn id="592" idx="6"/>
                <a:endCxn id="58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1"/>
              <p:cNvCxnSpPr>
                <a:stCxn id="590" idx="7"/>
                <a:endCxn id="58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1"/>
              <p:cNvCxnSpPr>
                <a:stCxn id="587" idx="5"/>
                <a:endCxn id="59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1"/>
              <p:cNvCxnSpPr>
                <a:stCxn id="593" idx="7"/>
                <a:endCxn id="59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1"/>
              <p:cNvCxnSpPr>
                <a:stCxn id="593" idx="7"/>
                <a:endCxn id="58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1"/>
              <p:cNvCxnSpPr>
                <a:stCxn id="589" idx="0"/>
                <a:endCxn id="59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1"/>
              <p:cNvCxnSpPr>
                <a:stCxn id="594" idx="1"/>
                <a:endCxn id="58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1"/>
              <p:cNvCxnSpPr>
                <a:stCxn id="591" idx="6"/>
                <a:endCxn id="59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1"/>
              <p:cNvCxnSpPr>
                <a:stCxn id="588" idx="4"/>
                <a:endCxn id="58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609" name="Google Shape;609;p1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0" name="Google Shape;610;p11"/>
              <p:cNvCxnSpPr>
                <a:stCxn id="594" idx="2"/>
                <a:endCxn id="609"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1"/>
              <p:cNvCxnSpPr>
                <a:stCxn id="609" idx="2"/>
                <a:endCxn id="58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1"/>
              <p:cNvCxnSpPr>
                <a:stCxn id="609" idx="0"/>
                <a:endCxn id="58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1"/>
              <p:cNvCxnSpPr>
                <a:stCxn id="609" idx="1"/>
                <a:endCxn id="59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614" name="Google Shape;614;p1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5" name="Google Shape;615;p11"/>
              <p:cNvCxnSpPr>
                <a:stCxn id="589" idx="3"/>
                <a:endCxn id="61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1"/>
              <p:cNvCxnSpPr>
                <a:stCxn id="614" idx="0"/>
                <a:endCxn id="59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617" name="Google Shape;617;p1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18" name="Google Shape;618;p11"/>
              <p:cNvCxnSpPr>
                <a:stCxn id="587" idx="6"/>
                <a:endCxn id="61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1"/>
              <p:cNvCxnSpPr>
                <a:stCxn id="593" idx="0"/>
                <a:endCxn id="61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1"/>
              <p:cNvCxnSpPr>
                <a:stCxn id="617" idx="6"/>
                <a:endCxn id="59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621" name="Google Shape;621;p1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2" name="Google Shape;622;p11"/>
              <p:cNvCxnSpPr>
                <a:stCxn id="614" idx="5"/>
                <a:endCxn id="62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1"/>
              <p:cNvCxnSpPr>
                <a:stCxn id="621" idx="7"/>
                <a:endCxn id="58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624" name="Google Shape;624;p1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25" name="Google Shape;625;p11"/>
              <p:cNvCxnSpPr>
                <a:stCxn id="614" idx="0"/>
                <a:endCxn id="62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11"/>
              <p:cNvCxnSpPr>
                <a:stCxn id="624" idx="1"/>
                <a:endCxn id="59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11"/>
              <p:cNvCxnSpPr>
                <a:stCxn id="624" idx="6"/>
                <a:endCxn id="58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28" name="Shape 6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29" name="Shape 629"/>
        <p:cNvGrpSpPr/>
        <p:nvPr/>
      </p:nvGrpSpPr>
      <p:grpSpPr>
        <a:xfrm>
          <a:off x="0" y="0"/>
          <a:ext cx="0" cy="0"/>
          <a:chOff x="0" y="0"/>
          <a:chExt cx="0" cy="0"/>
        </a:xfrm>
      </p:grpSpPr>
      <p:sp>
        <p:nvSpPr>
          <p:cNvPr id="630" name="Google Shape;630;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631" name="Google Shape;631;p13"/>
          <p:cNvGrpSpPr/>
          <p:nvPr/>
        </p:nvGrpSpPr>
        <p:grpSpPr>
          <a:xfrm>
            <a:off x="119288" y="163238"/>
            <a:ext cx="8837200" cy="4388712"/>
            <a:chOff x="119288" y="163238"/>
            <a:chExt cx="8837200" cy="4388712"/>
          </a:xfrm>
        </p:grpSpPr>
        <p:grpSp>
          <p:nvGrpSpPr>
            <p:cNvPr id="632" name="Google Shape;632;p13"/>
            <p:cNvGrpSpPr/>
            <p:nvPr/>
          </p:nvGrpSpPr>
          <p:grpSpPr>
            <a:xfrm flipH="1" rot="10800000">
              <a:off x="8658213" y="4229275"/>
              <a:ext cx="298275" cy="322675"/>
              <a:chOff x="8667225" y="681525"/>
              <a:chExt cx="298275" cy="322675"/>
            </a:xfrm>
          </p:grpSpPr>
          <p:sp>
            <p:nvSpPr>
              <p:cNvPr id="633" name="Google Shape;633;p1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13"/>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1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36" name="Google Shape;636;p13"/>
            <p:cNvGrpSpPr/>
            <p:nvPr/>
          </p:nvGrpSpPr>
          <p:grpSpPr>
            <a:xfrm flipH="1" rot="10800000">
              <a:off x="119288" y="163238"/>
              <a:ext cx="406275" cy="563575"/>
              <a:chOff x="140150" y="4340075"/>
              <a:chExt cx="406275" cy="563575"/>
            </a:xfrm>
          </p:grpSpPr>
          <p:sp>
            <p:nvSpPr>
              <p:cNvPr id="637" name="Google Shape;637;p13"/>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1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1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1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41" name="Google Shape;641;p13"/>
          <p:cNvGrpSpPr/>
          <p:nvPr/>
        </p:nvGrpSpPr>
        <p:grpSpPr>
          <a:xfrm>
            <a:off x="-989788" y="-671217"/>
            <a:ext cx="10544675" cy="8105803"/>
            <a:chOff x="-989788" y="-671217"/>
            <a:chExt cx="10544675" cy="8105803"/>
          </a:xfrm>
        </p:grpSpPr>
        <p:grpSp>
          <p:nvGrpSpPr>
            <p:cNvPr id="642" name="Google Shape;642;p13"/>
            <p:cNvGrpSpPr/>
            <p:nvPr/>
          </p:nvGrpSpPr>
          <p:grpSpPr>
            <a:xfrm flipH="1">
              <a:off x="6491263" y="-671217"/>
              <a:ext cx="3063625" cy="3321711"/>
              <a:chOff x="-460575" y="-671217"/>
              <a:chExt cx="3063625" cy="3321711"/>
            </a:xfrm>
          </p:grpSpPr>
          <p:cxnSp>
            <p:nvCxnSpPr>
              <p:cNvPr id="643" name="Google Shape;643;p13"/>
              <p:cNvCxnSpPr>
                <a:stCxn id="644" idx="6"/>
                <a:endCxn id="64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645" name="Google Shape;645;p13"/>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6" name="Google Shape;646;p13"/>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13"/>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13"/>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13"/>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50" name="Google Shape;650;p13"/>
              <p:cNvCxnSpPr>
                <a:stCxn id="649" idx="4"/>
                <a:endCxn id="647"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3"/>
              <p:cNvCxnSpPr>
                <a:stCxn id="648" idx="4"/>
                <a:endCxn id="64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3"/>
              <p:cNvCxnSpPr>
                <a:stCxn id="648" idx="5"/>
                <a:endCxn id="649"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3"/>
              <p:cNvCxnSpPr>
                <a:stCxn id="648" idx="0"/>
                <a:endCxn id="64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3"/>
              <p:cNvCxnSpPr>
                <a:stCxn id="648" idx="7"/>
                <a:endCxn id="64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3"/>
              <p:cNvCxnSpPr>
                <a:stCxn id="646" idx="5"/>
                <a:endCxn id="64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3"/>
              <p:cNvCxnSpPr>
                <a:stCxn id="646" idx="6"/>
                <a:endCxn id="64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3"/>
              <p:cNvCxnSpPr>
                <a:stCxn id="658" idx="1"/>
                <a:endCxn id="64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3"/>
              <p:cNvCxnSpPr>
                <a:stCxn id="649" idx="0"/>
                <a:endCxn id="644"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3"/>
              <p:cNvCxnSpPr>
                <a:stCxn id="649" idx="0"/>
                <a:endCxn id="658"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661" name="Google Shape;661;p13"/>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2" name="Google Shape;662;p13"/>
              <p:cNvCxnSpPr>
                <a:stCxn id="646" idx="5"/>
                <a:endCxn id="66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3"/>
              <p:cNvCxnSpPr>
                <a:stCxn id="658" idx="7"/>
                <a:endCxn id="66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3"/>
              <p:cNvCxnSpPr>
                <a:stCxn id="661" idx="6"/>
                <a:endCxn id="64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665" name="Google Shape;665;p13"/>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66" name="Google Shape;666;p13"/>
              <p:cNvCxnSpPr>
                <a:stCxn id="665" idx="0"/>
                <a:endCxn id="64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a:stCxn id="665" idx="6"/>
                <a:endCxn id="64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3"/>
              <p:cNvCxnSpPr>
                <a:stCxn id="665" idx="5"/>
                <a:endCxn id="64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3"/>
              <p:cNvCxnSpPr>
                <a:stCxn id="665" idx="5"/>
                <a:endCxn id="64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658" name="Google Shape;658;p13"/>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13"/>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0" name="Google Shape;670;p13"/>
            <p:cNvGrpSpPr/>
            <p:nvPr/>
          </p:nvGrpSpPr>
          <p:grpSpPr>
            <a:xfrm rot="459949">
              <a:off x="-831023" y="4514858"/>
              <a:ext cx="4123087" cy="2656599"/>
              <a:chOff x="720013" y="4544655"/>
              <a:chExt cx="4122933" cy="2656500"/>
            </a:xfrm>
          </p:grpSpPr>
          <p:sp>
            <p:nvSpPr>
              <p:cNvPr id="671" name="Google Shape;671;p13"/>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2" name="Google Shape;672;p13"/>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3" name="Google Shape;673;p13"/>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13"/>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13"/>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13"/>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13"/>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13"/>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79" name="Google Shape;679;p13"/>
              <p:cNvCxnSpPr>
                <a:stCxn id="675" idx="5"/>
                <a:endCxn id="674" idx="1"/>
              </p:cNvCxnSpPr>
              <p:nvPr/>
            </p:nvCxnSpPr>
            <p:spPr>
              <a:xfrm rot="10340870">
                <a:off x="3060066" y="6057182"/>
                <a:ext cx="335689" cy="845161"/>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13"/>
              <p:cNvCxnSpPr>
                <a:stCxn id="676" idx="4"/>
                <a:endCxn id="674" idx="7"/>
              </p:cNvCxnSpPr>
              <p:nvPr/>
            </p:nvCxnSpPr>
            <p:spPr>
              <a:xfrm rot="-459755">
                <a:off x="1865221" y="6103386"/>
                <a:ext cx="1086704" cy="28766"/>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13"/>
              <p:cNvCxnSpPr>
                <a:stCxn id="671" idx="0"/>
                <a:endCxn id="675" idx="3"/>
              </p:cNvCxnSpPr>
              <p:nvPr/>
            </p:nvCxnSpPr>
            <p:spPr>
              <a:xfrm flipH="1" rot="-459979">
                <a:off x="3359205" y="4907332"/>
                <a:ext cx="1362781" cy="1904031"/>
              </a:xfrm>
              <a:prstGeom prst="straightConnector1">
                <a:avLst/>
              </a:prstGeom>
              <a:noFill/>
              <a:ln cap="flat" cmpd="sng" w="9525">
                <a:solidFill>
                  <a:schemeClr val="dk2"/>
                </a:solidFill>
                <a:prstDash val="solid"/>
                <a:round/>
                <a:headEnd len="med" w="med" type="none"/>
                <a:tailEnd len="med" w="med" type="none"/>
              </a:ln>
            </p:spPr>
          </p:cxnSp>
          <p:cxnSp>
            <p:nvCxnSpPr>
              <p:cNvPr id="682" name="Google Shape;682;p13"/>
              <p:cNvCxnSpPr>
                <a:stCxn id="675" idx="7"/>
                <a:endCxn id="676" idx="2"/>
              </p:cNvCxnSpPr>
              <p:nvPr/>
            </p:nvCxnSpPr>
            <p:spPr>
              <a:xfrm rot="10340005">
                <a:off x="1943581" y="6132795"/>
                <a:ext cx="1436945" cy="88479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13"/>
              <p:cNvCxnSpPr>
                <a:stCxn id="676" idx="6"/>
                <a:endCxn id="672" idx="1"/>
              </p:cNvCxnSpPr>
              <p:nvPr/>
            </p:nvCxnSpPr>
            <p:spPr>
              <a:xfrm flipH="1" rot="10342167">
                <a:off x="1735733" y="5068157"/>
                <a:ext cx="189781" cy="1123022"/>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13"/>
              <p:cNvCxnSpPr>
                <a:stCxn id="674" idx="5"/>
                <a:endCxn id="672" idx="1"/>
              </p:cNvCxnSpPr>
              <p:nvPr/>
            </p:nvCxnSpPr>
            <p:spPr>
              <a:xfrm rot="10340111">
                <a:off x="1917642" y="4989902"/>
                <a:ext cx="987422" cy="1083988"/>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13"/>
              <p:cNvCxnSpPr>
                <a:stCxn id="671" idx="6"/>
                <a:endCxn id="677" idx="3"/>
              </p:cNvCxnSpPr>
              <p:nvPr/>
            </p:nvCxnSpPr>
            <p:spPr>
              <a:xfrm rot="10340667">
                <a:off x="3820904" y="4643394"/>
                <a:ext cx="727383" cy="146206"/>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13"/>
              <p:cNvCxnSpPr>
                <a:stCxn id="671" idx="7"/>
                <a:endCxn id="674" idx="3"/>
              </p:cNvCxnSpPr>
              <p:nvPr/>
            </p:nvCxnSpPr>
            <p:spPr>
              <a:xfrm flipH="1" rot="-459621">
                <a:off x="2953399" y="4896950"/>
                <a:ext cx="1676663" cy="1022849"/>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13"/>
              <p:cNvCxnSpPr>
                <a:stCxn id="677" idx="7"/>
                <a:endCxn id="673" idx="3"/>
              </p:cNvCxnSpPr>
              <p:nvPr/>
            </p:nvCxnSpPr>
            <p:spPr>
              <a:xfrm flipH="1" rot="-458883">
                <a:off x="3256947" y="4756715"/>
                <a:ext cx="489151" cy="146206"/>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13"/>
              <p:cNvCxnSpPr>
                <a:stCxn id="673" idx="0"/>
                <a:endCxn id="674" idx="5"/>
              </p:cNvCxnSpPr>
              <p:nvPr/>
            </p:nvCxnSpPr>
            <p:spPr>
              <a:xfrm flipH="1" rot="-457956">
                <a:off x="2913686" y="5119069"/>
                <a:ext cx="239421" cy="872103"/>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13"/>
              <p:cNvCxnSpPr>
                <a:stCxn id="678" idx="2"/>
                <a:endCxn id="672" idx="6"/>
              </p:cNvCxnSpPr>
              <p:nvPr/>
            </p:nvCxnSpPr>
            <p:spPr>
              <a:xfrm rot="-459512">
                <a:off x="880378" y="4757982"/>
                <a:ext cx="871171" cy="276969"/>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13"/>
              <p:cNvCxnSpPr>
                <a:stCxn id="675" idx="6"/>
                <a:endCxn id="678" idx="1"/>
              </p:cNvCxnSpPr>
              <p:nvPr/>
            </p:nvCxnSpPr>
            <p:spPr>
              <a:xfrm rot="10340068">
                <a:off x="977936" y="4687960"/>
                <a:ext cx="2307521" cy="2369889"/>
              </a:xfrm>
              <a:prstGeom prst="straightConnector1">
                <a:avLst/>
              </a:prstGeom>
              <a:noFill/>
              <a:ln cap="flat" cmpd="sng" w="9525">
                <a:solidFill>
                  <a:schemeClr val="dk2"/>
                </a:solidFill>
                <a:prstDash val="solid"/>
                <a:round/>
                <a:headEnd len="med" w="med" type="none"/>
                <a:tailEnd len="med" w="med" type="none"/>
              </a:ln>
            </p:spPr>
          </p:cxnSp>
          <p:sp>
            <p:nvSpPr>
              <p:cNvPr id="691" name="Google Shape;691;p13"/>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2" name="Google Shape;692;p13"/>
              <p:cNvCxnSpPr>
                <a:stCxn id="678" idx="3"/>
                <a:endCxn id="691" idx="7"/>
              </p:cNvCxnSpPr>
              <p:nvPr/>
            </p:nvCxnSpPr>
            <p:spPr>
              <a:xfrm rot="-459667">
                <a:off x="868246" y="4693901"/>
                <a:ext cx="1093662" cy="102929"/>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3"/>
              <p:cNvCxnSpPr>
                <a:stCxn id="691" idx="2"/>
                <a:endCxn id="673" idx="6"/>
              </p:cNvCxnSpPr>
              <p:nvPr/>
            </p:nvCxnSpPr>
            <p:spPr>
              <a:xfrm rot="-459508">
                <a:off x="2061896" y="4659992"/>
                <a:ext cx="943213" cy="337216"/>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3"/>
              <p:cNvCxnSpPr>
                <a:stCxn id="691" idx="0"/>
                <a:endCxn id="672" idx="4"/>
              </p:cNvCxnSpPr>
              <p:nvPr/>
            </p:nvCxnSpPr>
            <p:spPr>
              <a:xfrm flipH="1" rot="-463310">
                <a:off x="1838574" y="4757163"/>
                <a:ext cx="160758" cy="174674"/>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3"/>
              <p:cNvCxnSpPr>
                <a:stCxn id="691" idx="1"/>
                <a:endCxn id="674" idx="5"/>
              </p:cNvCxnSpPr>
              <p:nvPr/>
            </p:nvCxnSpPr>
            <p:spPr>
              <a:xfrm rot="-459275">
                <a:off x="2108012" y="4689612"/>
                <a:ext cx="777024" cy="1371563"/>
              </a:xfrm>
              <a:prstGeom prst="straightConnector1">
                <a:avLst/>
              </a:prstGeom>
              <a:noFill/>
              <a:ln cap="flat" cmpd="sng" w="9525">
                <a:solidFill>
                  <a:schemeClr val="dk2"/>
                </a:solidFill>
                <a:prstDash val="solid"/>
                <a:round/>
                <a:headEnd len="med" w="med" type="none"/>
                <a:tailEnd len="med" w="med" type="none"/>
              </a:ln>
            </p:spPr>
          </p:cxnSp>
          <p:sp>
            <p:nvSpPr>
              <p:cNvPr id="696" name="Google Shape;696;p13"/>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697" name="Google Shape;697;p13"/>
              <p:cNvCxnSpPr>
                <a:stCxn id="673" idx="2"/>
                <a:endCxn id="696" idx="7"/>
              </p:cNvCxnSpPr>
              <p:nvPr/>
            </p:nvCxnSpPr>
            <p:spPr>
              <a:xfrm rot="-460738">
                <a:off x="3266626" y="4991469"/>
                <a:ext cx="673540" cy="22105"/>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3"/>
              <p:cNvCxnSpPr>
                <a:stCxn id="696" idx="3"/>
                <a:endCxn id="671" idx="7"/>
              </p:cNvCxnSpPr>
              <p:nvPr/>
            </p:nvCxnSpPr>
            <p:spPr>
              <a:xfrm flipH="1" rot="10340841">
                <a:off x="4051630" y="4823477"/>
                <a:ext cx="509135" cy="6326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3"/>
              <p:cNvCxnSpPr>
                <a:stCxn id="674" idx="4"/>
                <a:endCxn id="696" idx="0"/>
              </p:cNvCxnSpPr>
              <p:nvPr/>
            </p:nvCxnSpPr>
            <p:spPr>
              <a:xfrm flipH="1" rot="10339578">
                <a:off x="2943686" y="5072692"/>
                <a:ext cx="1091878" cy="8617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700" name="Shape 700"/>
        <p:cNvGrpSpPr/>
        <p:nvPr/>
      </p:nvGrpSpPr>
      <p:grpSpPr>
        <a:xfrm>
          <a:off x="0" y="0"/>
          <a:ext cx="0" cy="0"/>
          <a:chOff x="0" y="0"/>
          <a:chExt cx="0" cy="0"/>
        </a:xfrm>
      </p:grpSpPr>
      <p:sp>
        <p:nvSpPr>
          <p:cNvPr id="701" name="Google Shape;701;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02" name="Google Shape;702;p14"/>
          <p:cNvGrpSpPr/>
          <p:nvPr/>
        </p:nvGrpSpPr>
        <p:grpSpPr>
          <a:xfrm>
            <a:off x="190301" y="174004"/>
            <a:ext cx="8808974" cy="4007621"/>
            <a:chOff x="190301" y="174004"/>
            <a:chExt cx="8808974" cy="4007621"/>
          </a:xfrm>
        </p:grpSpPr>
        <p:grpSp>
          <p:nvGrpSpPr>
            <p:cNvPr id="703" name="Google Shape;703;p14"/>
            <p:cNvGrpSpPr/>
            <p:nvPr/>
          </p:nvGrpSpPr>
          <p:grpSpPr>
            <a:xfrm rot="10800000">
              <a:off x="190301" y="3858950"/>
              <a:ext cx="298275" cy="322675"/>
              <a:chOff x="8667225" y="681525"/>
              <a:chExt cx="298275" cy="322675"/>
            </a:xfrm>
          </p:grpSpPr>
          <p:sp>
            <p:nvSpPr>
              <p:cNvPr id="704" name="Google Shape;704;p1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5" name="Google Shape;705;p14"/>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14"/>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7" name="Google Shape;707;p14"/>
            <p:cNvGrpSpPr/>
            <p:nvPr/>
          </p:nvGrpSpPr>
          <p:grpSpPr>
            <a:xfrm rot="-5139163">
              <a:off x="8591694" y="201328"/>
              <a:ext cx="406266" cy="379191"/>
              <a:chOff x="140150" y="4657175"/>
              <a:chExt cx="406275" cy="379200"/>
            </a:xfrm>
          </p:grpSpPr>
          <p:sp>
            <p:nvSpPr>
              <p:cNvPr id="708" name="Google Shape;708;p14"/>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1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1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1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2" name="Google Shape;712;p14"/>
          <p:cNvGrpSpPr/>
          <p:nvPr/>
        </p:nvGrpSpPr>
        <p:grpSpPr>
          <a:xfrm>
            <a:off x="115024" y="-2374836"/>
            <a:ext cx="8971639" cy="9886184"/>
            <a:chOff x="115024" y="-2374836"/>
            <a:chExt cx="8971639" cy="9886184"/>
          </a:xfrm>
        </p:grpSpPr>
        <p:grpSp>
          <p:nvGrpSpPr>
            <p:cNvPr id="713" name="Google Shape;713;p14"/>
            <p:cNvGrpSpPr/>
            <p:nvPr/>
          </p:nvGrpSpPr>
          <p:grpSpPr>
            <a:xfrm flipH="1">
              <a:off x="115024" y="-2374836"/>
              <a:ext cx="3687215" cy="3485542"/>
              <a:chOff x="5337386" y="-2374836"/>
              <a:chExt cx="3687215" cy="3485542"/>
            </a:xfrm>
          </p:grpSpPr>
          <p:sp>
            <p:nvSpPr>
              <p:cNvPr id="714" name="Google Shape;714;p14"/>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14"/>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14"/>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7" name="Google Shape;717;p14"/>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8" name="Google Shape;718;p14"/>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9" name="Google Shape;719;p14"/>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14"/>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14"/>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22" name="Google Shape;722;p14"/>
              <p:cNvCxnSpPr>
                <a:stCxn id="718" idx="5"/>
                <a:endCxn id="71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14"/>
              <p:cNvCxnSpPr>
                <a:stCxn id="719" idx="4"/>
                <a:endCxn id="71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14"/>
              <p:cNvCxnSpPr>
                <a:stCxn id="714" idx="0"/>
                <a:endCxn id="71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14"/>
              <p:cNvCxnSpPr>
                <a:stCxn id="718" idx="6"/>
                <a:endCxn id="71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4"/>
              <p:cNvCxnSpPr>
                <a:stCxn id="719" idx="6"/>
                <a:endCxn id="71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4"/>
              <p:cNvCxnSpPr>
                <a:stCxn id="717" idx="6"/>
                <a:endCxn id="71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4"/>
              <p:cNvCxnSpPr>
                <a:stCxn id="714" idx="6"/>
                <a:endCxn id="72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4"/>
              <p:cNvCxnSpPr>
                <a:stCxn id="714" idx="7"/>
                <a:endCxn id="71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4"/>
              <p:cNvCxnSpPr>
                <a:stCxn id="720" idx="7"/>
                <a:endCxn id="71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4"/>
              <p:cNvCxnSpPr>
                <a:stCxn id="716" idx="0"/>
                <a:endCxn id="71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4"/>
              <p:cNvCxnSpPr>
                <a:stCxn id="721" idx="2"/>
                <a:endCxn id="71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a:stCxn id="719" idx="7"/>
                <a:endCxn id="72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734" name="Google Shape;734;p14"/>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35" name="Google Shape;735;p14"/>
              <p:cNvCxnSpPr>
                <a:stCxn id="721" idx="3"/>
                <a:endCxn id="73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4"/>
              <p:cNvCxnSpPr>
                <a:stCxn id="734" idx="2"/>
                <a:endCxn id="71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a:stCxn id="734" idx="0"/>
                <a:endCxn id="71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a:stCxn id="734" idx="1"/>
                <a:endCxn id="71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14"/>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0" name="Google Shape;740;p14"/>
              <p:cNvCxnSpPr>
                <a:stCxn id="716" idx="2"/>
                <a:endCxn id="73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4"/>
              <p:cNvCxnSpPr>
                <a:stCxn id="739" idx="3"/>
                <a:endCxn id="71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4"/>
              <p:cNvCxnSpPr>
                <a:stCxn id="717" idx="4"/>
                <a:endCxn id="73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743" name="Google Shape;743;p14"/>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44" name="Google Shape;744;p14"/>
              <p:cNvCxnSpPr>
                <a:stCxn id="717" idx="0"/>
                <a:endCxn id="74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4"/>
              <p:cNvCxnSpPr>
                <a:stCxn id="718" idx="7"/>
                <a:endCxn id="74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746" name="Google Shape;746;p14"/>
            <p:cNvGrpSpPr/>
            <p:nvPr/>
          </p:nvGrpSpPr>
          <p:grpSpPr>
            <a:xfrm>
              <a:off x="4731484" y="3997585"/>
              <a:ext cx="4355179" cy="3513764"/>
              <a:chOff x="720009" y="3852908"/>
              <a:chExt cx="4355179" cy="3513764"/>
            </a:xfrm>
          </p:grpSpPr>
          <p:sp>
            <p:nvSpPr>
              <p:cNvPr id="747" name="Google Shape;747;p14"/>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14"/>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14"/>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14"/>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14"/>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14"/>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14"/>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14"/>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55" name="Google Shape;755;p14"/>
              <p:cNvCxnSpPr>
                <a:stCxn id="752" idx="4"/>
                <a:endCxn id="75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14"/>
              <p:cNvCxnSpPr>
                <a:stCxn id="747" idx="7"/>
                <a:endCxn id="75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14"/>
              <p:cNvCxnSpPr>
                <a:stCxn id="751" idx="7"/>
                <a:endCxn id="75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14"/>
              <p:cNvCxnSpPr>
                <a:stCxn id="752" idx="6"/>
                <a:endCxn id="74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14"/>
              <p:cNvCxnSpPr>
                <a:stCxn id="750" idx="7"/>
                <a:endCxn id="74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14"/>
              <p:cNvCxnSpPr>
                <a:stCxn id="747" idx="6"/>
                <a:endCxn id="75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14"/>
              <p:cNvCxnSpPr>
                <a:stCxn id="753" idx="0"/>
                <a:endCxn id="75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14"/>
              <p:cNvCxnSpPr>
                <a:stCxn id="753" idx="5"/>
                <a:endCxn id="74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a:stCxn id="749" idx="0"/>
                <a:endCxn id="75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a:stCxn id="749" idx="7"/>
                <a:endCxn id="75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14"/>
              <p:cNvCxnSpPr>
                <a:stCxn id="750" idx="6"/>
                <a:endCxn id="75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14"/>
              <p:cNvCxnSpPr>
                <a:stCxn id="754" idx="0"/>
                <a:endCxn id="74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14"/>
              <p:cNvCxnSpPr>
                <a:stCxn id="752" idx="5"/>
                <a:endCxn id="75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14"/>
              <p:cNvCxnSpPr>
                <a:stCxn id="751" idx="6"/>
                <a:endCxn id="75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4"/>
              <p:cNvCxnSpPr>
                <a:stCxn id="751" idx="5"/>
                <a:endCxn id="75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14"/>
              <p:cNvCxnSpPr>
                <a:stCxn id="748" idx="4"/>
                <a:endCxn id="74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771" name="Google Shape;771;p14"/>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2" name="Google Shape;772;p14"/>
              <p:cNvCxnSpPr>
                <a:stCxn id="754" idx="4"/>
                <a:endCxn id="77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773" name="Google Shape;773;p14"/>
              <p:cNvCxnSpPr>
                <a:stCxn id="771" idx="1"/>
                <a:endCxn id="74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774" name="Google Shape;774;p14"/>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775" name="Google Shape;775;p14"/>
              <p:cNvCxnSpPr>
                <a:stCxn id="771" idx="2"/>
                <a:endCxn id="77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776" name="Google Shape;776;p14"/>
              <p:cNvCxnSpPr>
                <a:stCxn id="774" idx="1"/>
                <a:endCxn id="75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777" name="Google Shape;777;p14"/>
              <p:cNvCxnSpPr>
                <a:stCxn id="774" idx="7"/>
                <a:endCxn id="74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
    <p:spTree>
      <p:nvGrpSpPr>
        <p:cNvPr id="778" name="Shape 778"/>
        <p:cNvGrpSpPr/>
        <p:nvPr/>
      </p:nvGrpSpPr>
      <p:grpSpPr>
        <a:xfrm>
          <a:off x="0" y="0"/>
          <a:ext cx="0" cy="0"/>
          <a:chOff x="0" y="0"/>
          <a:chExt cx="0" cy="0"/>
        </a:xfrm>
      </p:grpSpPr>
      <p:sp>
        <p:nvSpPr>
          <p:cNvPr id="779" name="Google Shape;779;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80" name="Google Shape;780;p15"/>
          <p:cNvGrpSpPr/>
          <p:nvPr/>
        </p:nvGrpSpPr>
        <p:grpSpPr>
          <a:xfrm>
            <a:off x="119476" y="1141150"/>
            <a:ext cx="7318880" cy="3862644"/>
            <a:chOff x="119476" y="1141150"/>
            <a:chExt cx="7318880" cy="3862644"/>
          </a:xfrm>
        </p:grpSpPr>
        <p:grpSp>
          <p:nvGrpSpPr>
            <p:cNvPr id="781" name="Google Shape;781;p15"/>
            <p:cNvGrpSpPr/>
            <p:nvPr/>
          </p:nvGrpSpPr>
          <p:grpSpPr>
            <a:xfrm rot="10800000">
              <a:off x="119476" y="1141150"/>
              <a:ext cx="298275" cy="322675"/>
              <a:chOff x="8667225" y="681525"/>
              <a:chExt cx="298275" cy="322675"/>
            </a:xfrm>
          </p:grpSpPr>
          <p:sp>
            <p:nvSpPr>
              <p:cNvPr id="782" name="Google Shape;782;p1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1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1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5" name="Google Shape;785;p15"/>
            <p:cNvGrpSpPr/>
            <p:nvPr/>
          </p:nvGrpSpPr>
          <p:grpSpPr>
            <a:xfrm rot="-5139163">
              <a:off x="6960991" y="4509560"/>
              <a:ext cx="254304" cy="683114"/>
              <a:chOff x="140150" y="4353245"/>
              <a:chExt cx="254310" cy="683130"/>
            </a:xfrm>
          </p:grpSpPr>
          <p:sp>
            <p:nvSpPr>
              <p:cNvPr id="786" name="Google Shape;786;p15"/>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7" name="Google Shape;787;p15"/>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15"/>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15"/>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0" name="Google Shape;790;p15"/>
          <p:cNvGrpSpPr/>
          <p:nvPr/>
        </p:nvGrpSpPr>
        <p:grpSpPr>
          <a:xfrm>
            <a:off x="-3264108" y="1062527"/>
            <a:ext cx="12699758" cy="5125916"/>
            <a:chOff x="-3264108" y="1062527"/>
            <a:chExt cx="12699758" cy="5125916"/>
          </a:xfrm>
        </p:grpSpPr>
        <p:grpSp>
          <p:nvGrpSpPr>
            <p:cNvPr id="791" name="Google Shape;791;p15"/>
            <p:cNvGrpSpPr/>
            <p:nvPr/>
          </p:nvGrpSpPr>
          <p:grpSpPr>
            <a:xfrm rot="10800000">
              <a:off x="7825876" y="2716263"/>
              <a:ext cx="1609774" cy="2641456"/>
              <a:chOff x="-225924" y="-192037"/>
              <a:chExt cx="1609774" cy="2641456"/>
            </a:xfrm>
          </p:grpSpPr>
          <p:cxnSp>
            <p:nvCxnSpPr>
              <p:cNvPr id="792" name="Google Shape;792;p15"/>
              <p:cNvCxnSpPr>
                <a:stCxn id="793" idx="7"/>
                <a:endCxn id="794"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794" name="Google Shape;794;p15"/>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15"/>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15"/>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15"/>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15"/>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9" name="Google Shape;799;p15"/>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00" name="Google Shape;800;p15"/>
              <p:cNvCxnSpPr>
                <a:stCxn id="799" idx="4"/>
                <a:endCxn id="796"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15"/>
              <p:cNvCxnSpPr>
                <a:stCxn id="798" idx="4"/>
                <a:endCxn id="796"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15"/>
              <p:cNvCxnSpPr>
                <a:stCxn id="798" idx="5"/>
                <a:endCxn id="799"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5"/>
              <p:cNvCxnSpPr>
                <a:stCxn id="798" idx="0"/>
                <a:endCxn id="795"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5"/>
              <p:cNvCxnSpPr>
                <a:stCxn id="798" idx="7"/>
                <a:endCxn id="793"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5"/>
              <p:cNvCxnSpPr>
                <a:stCxn id="795" idx="5"/>
                <a:endCxn id="793"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5"/>
              <p:cNvCxnSpPr>
                <a:stCxn id="795" idx="6"/>
                <a:endCxn id="794"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5"/>
              <p:cNvCxnSpPr>
                <a:stCxn id="797" idx="2"/>
                <a:endCxn id="795"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5"/>
              <p:cNvCxnSpPr>
                <a:stCxn id="799" idx="0"/>
                <a:endCxn id="793"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5"/>
              <p:cNvCxnSpPr>
                <a:stCxn id="799" idx="0"/>
                <a:endCxn id="797"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15"/>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0" name="Google Shape;810;p15"/>
            <p:cNvGrpSpPr/>
            <p:nvPr/>
          </p:nvGrpSpPr>
          <p:grpSpPr>
            <a:xfrm rot="2030497">
              <a:off x="-2581586" y="1819329"/>
              <a:ext cx="3816850" cy="3612312"/>
              <a:chOff x="-100549" y="47919"/>
              <a:chExt cx="4607849" cy="4360923"/>
            </a:xfrm>
          </p:grpSpPr>
          <p:sp>
            <p:nvSpPr>
              <p:cNvPr id="811" name="Google Shape;811;p15"/>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15"/>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3" name="Google Shape;813;p15"/>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4" name="Google Shape;814;p15"/>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15"/>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15"/>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15"/>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15"/>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19" name="Google Shape;819;p15"/>
              <p:cNvCxnSpPr>
                <a:stCxn id="815" idx="5"/>
                <a:endCxn id="814"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15"/>
              <p:cNvCxnSpPr>
                <a:stCxn id="816" idx="4"/>
                <a:endCxn id="814"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15"/>
              <p:cNvCxnSpPr>
                <a:stCxn id="811" idx="6"/>
                <a:endCxn id="814"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15"/>
              <p:cNvCxnSpPr>
                <a:stCxn id="811" idx="0"/>
                <a:endCxn id="815"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15"/>
              <p:cNvCxnSpPr>
                <a:stCxn id="815" idx="7"/>
                <a:endCxn id="816"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15"/>
              <p:cNvCxnSpPr>
                <a:stCxn id="816" idx="6"/>
                <a:endCxn id="812"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15"/>
              <p:cNvCxnSpPr>
                <a:stCxn id="814" idx="7"/>
                <a:endCxn id="812"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15"/>
              <p:cNvCxnSpPr>
                <a:stCxn id="811" idx="5"/>
                <a:endCxn id="817"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15"/>
              <p:cNvCxnSpPr>
                <a:stCxn id="817" idx="7"/>
                <a:endCxn id="814"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15"/>
              <p:cNvCxnSpPr>
                <a:stCxn id="817" idx="5"/>
                <a:endCxn id="813"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15"/>
              <p:cNvCxnSpPr>
                <a:stCxn id="813" idx="0"/>
                <a:endCxn id="814"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15"/>
              <p:cNvCxnSpPr>
                <a:stCxn id="813" idx="7"/>
                <a:endCxn id="818"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15"/>
              <p:cNvCxnSpPr>
                <a:stCxn id="814" idx="6"/>
                <a:endCxn id="818"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15"/>
              <p:cNvCxnSpPr>
                <a:stCxn id="818" idx="0"/>
                <a:endCxn id="812"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15"/>
              <p:cNvCxnSpPr>
                <a:stCxn id="815" idx="4"/>
                <a:endCxn id="813"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15"/>
              <p:cNvCxnSpPr>
                <a:stCxn id="812" idx="4"/>
                <a:endCxn id="813"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15"/>
              <p:cNvCxnSpPr>
                <a:stCxn id="811" idx="5"/>
                <a:endCxn id="813"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836" name="Google Shape;836;p15"/>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37" name="Google Shape;837;p15"/>
              <p:cNvCxnSpPr>
                <a:stCxn id="818" idx="4"/>
                <a:endCxn id="836"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838" name="Google Shape;838;p15"/>
              <p:cNvCxnSpPr>
                <a:stCxn id="836" idx="2"/>
                <a:endCxn id="813"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15"/>
              <p:cNvCxnSpPr>
                <a:stCxn id="836" idx="0"/>
                <a:endCxn id="812"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15"/>
              <p:cNvCxnSpPr>
                <a:stCxn id="836" idx="1"/>
                <a:endCxn id="814"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841" name="Google Shape;841;p15"/>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42" name="Google Shape;842;p15"/>
              <p:cNvCxnSpPr>
                <a:stCxn id="836" idx="2"/>
                <a:endCxn id="841"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843" name="Google Shape;843;p15"/>
              <p:cNvCxnSpPr>
                <a:stCxn id="841" idx="1"/>
                <a:endCxn id="817"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1_1_1">
    <p:spTree>
      <p:nvGrpSpPr>
        <p:cNvPr id="844" name="Shape 844"/>
        <p:cNvGrpSpPr/>
        <p:nvPr/>
      </p:nvGrpSpPr>
      <p:grpSpPr>
        <a:xfrm>
          <a:off x="0" y="0"/>
          <a:ext cx="0" cy="0"/>
          <a:chOff x="0" y="0"/>
          <a:chExt cx="0" cy="0"/>
        </a:xfrm>
      </p:grpSpPr>
      <p:sp>
        <p:nvSpPr>
          <p:cNvPr id="845" name="Google Shape;845;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46" name="Google Shape;846;p16"/>
          <p:cNvGrpSpPr/>
          <p:nvPr/>
        </p:nvGrpSpPr>
        <p:grpSpPr>
          <a:xfrm>
            <a:off x="3132451" y="3639438"/>
            <a:ext cx="5812012" cy="1415987"/>
            <a:chOff x="3132451" y="3639438"/>
            <a:chExt cx="5812012" cy="1415987"/>
          </a:xfrm>
        </p:grpSpPr>
        <p:grpSp>
          <p:nvGrpSpPr>
            <p:cNvPr id="847" name="Google Shape;847;p16"/>
            <p:cNvGrpSpPr/>
            <p:nvPr/>
          </p:nvGrpSpPr>
          <p:grpSpPr>
            <a:xfrm flipH="1" rot="10800000">
              <a:off x="8538188" y="3639438"/>
              <a:ext cx="406275" cy="563575"/>
              <a:chOff x="140150" y="4340075"/>
              <a:chExt cx="406275" cy="563575"/>
            </a:xfrm>
          </p:grpSpPr>
          <p:sp>
            <p:nvSpPr>
              <p:cNvPr id="848" name="Google Shape;848;p1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9" name="Google Shape;849;p16"/>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6"/>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6"/>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52" name="Google Shape;852;p16"/>
            <p:cNvGrpSpPr/>
            <p:nvPr/>
          </p:nvGrpSpPr>
          <p:grpSpPr>
            <a:xfrm rot="10800000">
              <a:off x="3132451" y="4732750"/>
              <a:ext cx="298275" cy="322675"/>
              <a:chOff x="8667225" y="681525"/>
              <a:chExt cx="298275" cy="322675"/>
            </a:xfrm>
          </p:grpSpPr>
          <p:sp>
            <p:nvSpPr>
              <p:cNvPr id="853" name="Google Shape;853;p1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56" name="Google Shape;856;p16"/>
          <p:cNvGrpSpPr/>
          <p:nvPr/>
        </p:nvGrpSpPr>
        <p:grpSpPr>
          <a:xfrm>
            <a:off x="-497962" y="-2402532"/>
            <a:ext cx="9442425" cy="7984626"/>
            <a:chOff x="-497962" y="-2402532"/>
            <a:chExt cx="9442425" cy="7984626"/>
          </a:xfrm>
        </p:grpSpPr>
        <p:grpSp>
          <p:nvGrpSpPr>
            <p:cNvPr id="857" name="Google Shape;857;p16"/>
            <p:cNvGrpSpPr/>
            <p:nvPr/>
          </p:nvGrpSpPr>
          <p:grpSpPr>
            <a:xfrm>
              <a:off x="4589284" y="-2402532"/>
              <a:ext cx="4355179" cy="2890037"/>
              <a:chOff x="4589284" y="-2402532"/>
              <a:chExt cx="4355179" cy="2890037"/>
            </a:xfrm>
          </p:grpSpPr>
          <p:sp>
            <p:nvSpPr>
              <p:cNvPr id="858" name="Google Shape;858;p16"/>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6"/>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6"/>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1" name="Google Shape;861;p16"/>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2" name="Google Shape;862;p16"/>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3" name="Google Shape;863;p16"/>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6"/>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6"/>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66" name="Google Shape;866;p16"/>
              <p:cNvCxnSpPr>
                <a:stCxn id="862" idx="5"/>
                <a:endCxn id="86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6"/>
              <p:cNvCxnSpPr>
                <a:stCxn id="863" idx="4"/>
                <a:endCxn id="86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6"/>
              <p:cNvCxnSpPr>
                <a:stCxn id="858" idx="6"/>
                <a:endCxn id="86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6"/>
              <p:cNvCxnSpPr>
                <a:stCxn id="862" idx="7"/>
                <a:endCxn id="86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6"/>
              <p:cNvCxnSpPr>
                <a:stCxn id="863" idx="6"/>
                <a:endCxn id="85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6"/>
              <p:cNvCxnSpPr>
                <a:stCxn id="861" idx="7"/>
                <a:endCxn id="85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a:stCxn id="858" idx="6"/>
                <a:endCxn id="86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a:stCxn id="864" idx="6"/>
                <a:endCxn id="86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6"/>
              <p:cNvCxnSpPr>
                <a:stCxn id="864" idx="5"/>
                <a:endCxn id="86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16"/>
              <p:cNvCxnSpPr>
                <a:stCxn id="860" idx="0"/>
                <a:endCxn id="86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a:stCxn id="860" idx="7"/>
                <a:endCxn id="86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a:stCxn id="861" idx="6"/>
                <a:endCxn id="86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16"/>
              <p:cNvCxnSpPr>
                <a:stCxn id="865" idx="0"/>
                <a:endCxn id="85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16"/>
              <p:cNvCxnSpPr>
                <a:stCxn id="863" idx="5"/>
                <a:endCxn id="86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6"/>
              <p:cNvCxnSpPr>
                <a:stCxn id="862" idx="6"/>
                <a:endCxn id="86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6"/>
              <p:cNvCxnSpPr>
                <a:stCxn id="862" idx="4"/>
                <a:endCxn id="86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6"/>
              <p:cNvCxnSpPr>
                <a:stCxn id="859" idx="4"/>
                <a:endCxn id="86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883" name="Google Shape;883;p16"/>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4" name="Google Shape;884;p16"/>
              <p:cNvCxnSpPr>
                <a:stCxn id="865" idx="4"/>
                <a:endCxn id="88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16"/>
              <p:cNvCxnSpPr>
                <a:stCxn id="883" idx="1"/>
                <a:endCxn id="86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16"/>
              <p:cNvCxnSpPr>
                <a:stCxn id="883" idx="0"/>
                <a:endCxn id="85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16"/>
              <p:cNvCxnSpPr>
                <a:stCxn id="883" idx="1"/>
                <a:endCxn id="86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888" name="Google Shape;888;p16"/>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889" name="Google Shape;889;p16"/>
              <p:cNvCxnSpPr>
                <a:stCxn id="883" idx="2"/>
                <a:endCxn id="88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16"/>
              <p:cNvCxnSpPr>
                <a:stCxn id="888" idx="1"/>
                <a:endCxn id="86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16"/>
              <p:cNvCxnSpPr>
                <a:stCxn id="888" idx="7"/>
                <a:endCxn id="86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892" name="Google Shape;892;p16"/>
            <p:cNvGrpSpPr/>
            <p:nvPr/>
          </p:nvGrpSpPr>
          <p:grpSpPr>
            <a:xfrm flipH="1" rot="10800000">
              <a:off x="-497962" y="2260383"/>
              <a:ext cx="3063625" cy="3321711"/>
              <a:chOff x="-460575" y="-671217"/>
              <a:chExt cx="3063625" cy="3321711"/>
            </a:xfrm>
          </p:grpSpPr>
          <p:cxnSp>
            <p:nvCxnSpPr>
              <p:cNvPr id="893" name="Google Shape;893;p16"/>
              <p:cNvCxnSpPr>
                <a:stCxn id="894" idx="6"/>
                <a:endCxn id="89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895" name="Google Shape;895;p16"/>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6"/>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6"/>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6"/>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6"/>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00" name="Google Shape;900;p16"/>
              <p:cNvCxnSpPr>
                <a:stCxn id="899" idx="4"/>
                <a:endCxn id="89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16"/>
              <p:cNvCxnSpPr>
                <a:stCxn id="898" idx="4"/>
                <a:endCxn id="89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16"/>
              <p:cNvCxnSpPr>
                <a:stCxn id="898" idx="5"/>
                <a:endCxn id="89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16"/>
              <p:cNvCxnSpPr>
                <a:stCxn id="898" idx="0"/>
                <a:endCxn id="89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16"/>
              <p:cNvCxnSpPr>
                <a:stCxn id="898" idx="7"/>
                <a:endCxn id="89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16"/>
              <p:cNvCxnSpPr>
                <a:stCxn id="896" idx="5"/>
                <a:endCxn id="89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16"/>
              <p:cNvCxnSpPr>
                <a:stCxn id="896" idx="6"/>
                <a:endCxn id="89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16"/>
              <p:cNvCxnSpPr>
                <a:stCxn id="908" idx="1"/>
                <a:endCxn id="89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16"/>
              <p:cNvCxnSpPr>
                <a:stCxn id="899" idx="0"/>
                <a:endCxn id="89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16"/>
              <p:cNvCxnSpPr>
                <a:stCxn id="899" idx="0"/>
                <a:endCxn id="90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911" name="Google Shape;911;p16"/>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2" name="Google Shape;912;p16"/>
              <p:cNvCxnSpPr>
                <a:stCxn id="896" idx="5"/>
                <a:endCxn id="91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16"/>
              <p:cNvCxnSpPr>
                <a:stCxn id="908" idx="7"/>
                <a:endCxn id="91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16"/>
              <p:cNvCxnSpPr>
                <a:stCxn id="911" idx="6"/>
                <a:endCxn id="89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915" name="Google Shape;915;p16"/>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16" name="Google Shape;916;p16"/>
              <p:cNvCxnSpPr>
                <a:stCxn id="915" idx="0"/>
                <a:endCxn id="89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6"/>
              <p:cNvCxnSpPr>
                <a:stCxn id="915" idx="6"/>
                <a:endCxn id="89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6"/>
              <p:cNvCxnSpPr>
                <a:stCxn id="915" idx="5"/>
                <a:endCxn id="89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16"/>
              <p:cNvCxnSpPr>
                <a:stCxn id="915" idx="5"/>
                <a:endCxn id="89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908" name="Google Shape;908;p16"/>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6"/>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spTree>
      <p:nvGrpSpPr>
        <p:cNvPr id="920" name="Shape 920"/>
        <p:cNvGrpSpPr/>
        <p:nvPr/>
      </p:nvGrpSpPr>
      <p:grpSpPr>
        <a:xfrm>
          <a:off x="0" y="0"/>
          <a:ext cx="0" cy="0"/>
          <a:chOff x="0" y="0"/>
          <a:chExt cx="0" cy="0"/>
        </a:xfrm>
      </p:grpSpPr>
      <p:sp>
        <p:nvSpPr>
          <p:cNvPr id="921" name="Google Shape;92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2" name="Google Shape;922;p17"/>
          <p:cNvSpPr txBox="1"/>
          <p:nvPr>
            <p:ph idx="1" type="body"/>
          </p:nvPr>
        </p:nvSpPr>
        <p:spPr>
          <a:xfrm>
            <a:off x="720000" y="1215751"/>
            <a:ext cx="7704000" cy="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923" name="Google Shape;923;p17"/>
          <p:cNvGrpSpPr/>
          <p:nvPr/>
        </p:nvGrpSpPr>
        <p:grpSpPr>
          <a:xfrm>
            <a:off x="119476" y="1141150"/>
            <a:ext cx="7318880" cy="3862644"/>
            <a:chOff x="119476" y="1141150"/>
            <a:chExt cx="7318880" cy="3862644"/>
          </a:xfrm>
        </p:grpSpPr>
        <p:grpSp>
          <p:nvGrpSpPr>
            <p:cNvPr id="924" name="Google Shape;924;p17"/>
            <p:cNvGrpSpPr/>
            <p:nvPr/>
          </p:nvGrpSpPr>
          <p:grpSpPr>
            <a:xfrm rot="10800000">
              <a:off x="119476" y="1141150"/>
              <a:ext cx="298275" cy="322675"/>
              <a:chOff x="8667225" y="681525"/>
              <a:chExt cx="298275" cy="322675"/>
            </a:xfrm>
          </p:grpSpPr>
          <p:sp>
            <p:nvSpPr>
              <p:cNvPr id="925" name="Google Shape;925;p17"/>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7"/>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7"/>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8" name="Google Shape;928;p17"/>
            <p:cNvGrpSpPr/>
            <p:nvPr/>
          </p:nvGrpSpPr>
          <p:grpSpPr>
            <a:xfrm rot="-5139163">
              <a:off x="6960991" y="4509560"/>
              <a:ext cx="254304" cy="683114"/>
              <a:chOff x="140150" y="4353245"/>
              <a:chExt cx="254310" cy="683130"/>
            </a:xfrm>
          </p:grpSpPr>
          <p:sp>
            <p:nvSpPr>
              <p:cNvPr id="929" name="Google Shape;929;p17"/>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0" name="Google Shape;930;p17"/>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7"/>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7"/>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3" name="Google Shape;933;p17"/>
          <p:cNvGrpSpPr/>
          <p:nvPr/>
        </p:nvGrpSpPr>
        <p:grpSpPr>
          <a:xfrm>
            <a:off x="-3264108" y="1062527"/>
            <a:ext cx="12699758" cy="5125916"/>
            <a:chOff x="-3264108" y="1062527"/>
            <a:chExt cx="12699758" cy="5125916"/>
          </a:xfrm>
        </p:grpSpPr>
        <p:grpSp>
          <p:nvGrpSpPr>
            <p:cNvPr id="934" name="Google Shape;934;p17"/>
            <p:cNvGrpSpPr/>
            <p:nvPr/>
          </p:nvGrpSpPr>
          <p:grpSpPr>
            <a:xfrm rot="10800000">
              <a:off x="7825876" y="2716263"/>
              <a:ext cx="1609774" cy="2641456"/>
              <a:chOff x="-225924" y="-192037"/>
              <a:chExt cx="1609774" cy="2641456"/>
            </a:xfrm>
          </p:grpSpPr>
          <p:cxnSp>
            <p:nvCxnSpPr>
              <p:cNvPr id="935" name="Google Shape;935;p17"/>
              <p:cNvCxnSpPr>
                <a:stCxn id="936" idx="7"/>
                <a:endCxn id="93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937" name="Google Shape;937;p1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2" name="Google Shape;942;p1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3" name="Google Shape;943;p17"/>
              <p:cNvCxnSpPr>
                <a:stCxn id="942" idx="4"/>
                <a:endCxn id="93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17"/>
              <p:cNvCxnSpPr>
                <a:stCxn id="941" idx="4"/>
                <a:endCxn id="93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17"/>
              <p:cNvCxnSpPr>
                <a:stCxn id="941" idx="5"/>
                <a:endCxn id="94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17"/>
              <p:cNvCxnSpPr>
                <a:stCxn id="941" idx="0"/>
                <a:endCxn id="93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17"/>
              <p:cNvCxnSpPr>
                <a:stCxn id="941" idx="7"/>
                <a:endCxn id="93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7"/>
              <p:cNvCxnSpPr>
                <a:stCxn id="938" idx="5"/>
                <a:endCxn id="93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a:stCxn id="938" idx="6"/>
                <a:endCxn id="93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a:stCxn id="940" idx="2"/>
                <a:endCxn id="93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17"/>
              <p:cNvCxnSpPr>
                <a:stCxn id="942" idx="0"/>
                <a:endCxn id="93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17"/>
              <p:cNvCxnSpPr>
                <a:stCxn id="942" idx="0"/>
                <a:endCxn id="94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1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3" name="Google Shape;953;p17"/>
            <p:cNvGrpSpPr/>
            <p:nvPr/>
          </p:nvGrpSpPr>
          <p:grpSpPr>
            <a:xfrm rot="2030497">
              <a:off x="-2581586" y="1819329"/>
              <a:ext cx="3816850" cy="3612312"/>
              <a:chOff x="-100549" y="47919"/>
              <a:chExt cx="4607849" cy="4360923"/>
            </a:xfrm>
          </p:grpSpPr>
          <p:sp>
            <p:nvSpPr>
              <p:cNvPr id="954" name="Google Shape;954;p17"/>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7"/>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6" name="Google Shape;956;p17"/>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7" name="Google Shape;957;p17"/>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7"/>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7"/>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7"/>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7"/>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62" name="Google Shape;962;p17"/>
              <p:cNvCxnSpPr>
                <a:stCxn id="958" idx="5"/>
                <a:endCxn id="957"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17"/>
              <p:cNvCxnSpPr>
                <a:stCxn id="959" idx="4"/>
                <a:endCxn id="957"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17"/>
              <p:cNvCxnSpPr>
                <a:stCxn id="954" idx="6"/>
                <a:endCxn id="957"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17"/>
              <p:cNvCxnSpPr>
                <a:stCxn id="954" idx="0"/>
                <a:endCxn id="958"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17"/>
              <p:cNvCxnSpPr>
                <a:stCxn id="958" idx="7"/>
                <a:endCxn id="959"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17"/>
              <p:cNvCxnSpPr>
                <a:stCxn id="959" idx="6"/>
                <a:endCxn id="955"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7"/>
              <p:cNvCxnSpPr>
                <a:stCxn id="957" idx="7"/>
                <a:endCxn id="955"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7"/>
              <p:cNvCxnSpPr>
                <a:stCxn id="954" idx="5"/>
                <a:endCxn id="960"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7"/>
              <p:cNvCxnSpPr>
                <a:stCxn id="960" idx="7"/>
                <a:endCxn id="957"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7"/>
              <p:cNvCxnSpPr>
                <a:stCxn id="960" idx="5"/>
                <a:endCxn id="956"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7"/>
              <p:cNvCxnSpPr>
                <a:stCxn id="956" idx="0"/>
                <a:endCxn id="957"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17"/>
              <p:cNvCxnSpPr>
                <a:stCxn id="956" idx="7"/>
                <a:endCxn id="961"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17"/>
              <p:cNvCxnSpPr>
                <a:stCxn id="957" idx="6"/>
                <a:endCxn id="961"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17"/>
              <p:cNvCxnSpPr>
                <a:stCxn id="961" idx="0"/>
                <a:endCxn id="955"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a:stCxn id="958" idx="4"/>
                <a:endCxn id="956"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a:stCxn id="955" idx="4"/>
                <a:endCxn id="956"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17"/>
              <p:cNvCxnSpPr>
                <a:stCxn id="954" idx="5"/>
                <a:endCxn id="956"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979" name="Google Shape;979;p17"/>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0" name="Google Shape;980;p17"/>
              <p:cNvCxnSpPr>
                <a:stCxn id="961" idx="4"/>
                <a:endCxn id="979"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17"/>
              <p:cNvCxnSpPr>
                <a:stCxn id="979" idx="2"/>
                <a:endCxn id="956"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17"/>
              <p:cNvCxnSpPr>
                <a:stCxn id="979" idx="0"/>
                <a:endCxn id="955"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17"/>
              <p:cNvCxnSpPr>
                <a:stCxn id="979" idx="1"/>
                <a:endCxn id="957"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984" name="Google Shape;984;p17"/>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85" name="Google Shape;985;p17"/>
              <p:cNvCxnSpPr>
                <a:stCxn id="979" idx="2"/>
                <a:endCxn id="984"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17"/>
              <p:cNvCxnSpPr>
                <a:stCxn id="984" idx="1"/>
                <a:endCxn id="960"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87" name="Shape 987"/>
        <p:cNvGrpSpPr/>
        <p:nvPr/>
      </p:nvGrpSpPr>
      <p:grpSpPr>
        <a:xfrm>
          <a:off x="0" y="0"/>
          <a:ext cx="0" cy="0"/>
          <a:chOff x="0" y="0"/>
          <a:chExt cx="0" cy="0"/>
        </a:xfrm>
      </p:grpSpPr>
      <p:sp>
        <p:nvSpPr>
          <p:cNvPr id="988" name="Google Shape;98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9" name="Google Shape;989;p18"/>
          <p:cNvSpPr txBox="1"/>
          <p:nvPr>
            <p:ph idx="1" type="subTitle"/>
          </p:nvPr>
        </p:nvSpPr>
        <p:spPr>
          <a:xfrm>
            <a:off x="1200900" y="170655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0" name="Google Shape;990;p18"/>
          <p:cNvSpPr txBox="1"/>
          <p:nvPr>
            <p:ph idx="2" type="subTitle"/>
          </p:nvPr>
        </p:nvSpPr>
        <p:spPr>
          <a:xfrm>
            <a:off x="1200900" y="2775802"/>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1" name="Google Shape;991;p18"/>
          <p:cNvSpPr txBox="1"/>
          <p:nvPr>
            <p:ph idx="3" type="subTitle"/>
          </p:nvPr>
        </p:nvSpPr>
        <p:spPr>
          <a:xfrm>
            <a:off x="1200900" y="3845049"/>
            <a:ext cx="6742200" cy="439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2" name="Google Shape;992;p18"/>
          <p:cNvSpPr txBox="1"/>
          <p:nvPr>
            <p:ph idx="4" type="subTitle"/>
          </p:nvPr>
        </p:nvSpPr>
        <p:spPr>
          <a:xfrm>
            <a:off x="1200900" y="124390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3" name="Google Shape;993;p18"/>
          <p:cNvSpPr txBox="1"/>
          <p:nvPr>
            <p:ph idx="5" type="subTitle"/>
          </p:nvPr>
        </p:nvSpPr>
        <p:spPr>
          <a:xfrm>
            <a:off x="1200900" y="2313150"/>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94" name="Google Shape;994;p18"/>
          <p:cNvSpPr txBox="1"/>
          <p:nvPr>
            <p:ph idx="6" type="subTitle"/>
          </p:nvPr>
        </p:nvSpPr>
        <p:spPr>
          <a:xfrm>
            <a:off x="1200900" y="3382388"/>
            <a:ext cx="6742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995" name="Google Shape;995;p18"/>
          <p:cNvGrpSpPr/>
          <p:nvPr/>
        </p:nvGrpSpPr>
        <p:grpSpPr>
          <a:xfrm>
            <a:off x="190301" y="174004"/>
            <a:ext cx="8808974" cy="4007621"/>
            <a:chOff x="190301" y="174004"/>
            <a:chExt cx="8808974" cy="4007621"/>
          </a:xfrm>
        </p:grpSpPr>
        <p:grpSp>
          <p:nvGrpSpPr>
            <p:cNvPr id="996" name="Google Shape;996;p18"/>
            <p:cNvGrpSpPr/>
            <p:nvPr/>
          </p:nvGrpSpPr>
          <p:grpSpPr>
            <a:xfrm rot="10800000">
              <a:off x="190301" y="3858950"/>
              <a:ext cx="298275" cy="322675"/>
              <a:chOff x="8667225" y="681525"/>
              <a:chExt cx="298275" cy="322675"/>
            </a:xfrm>
          </p:grpSpPr>
          <p:sp>
            <p:nvSpPr>
              <p:cNvPr id="997" name="Google Shape;997;p18"/>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8"/>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9" name="Google Shape;999;p18"/>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00" name="Google Shape;1000;p18"/>
            <p:cNvGrpSpPr/>
            <p:nvPr/>
          </p:nvGrpSpPr>
          <p:grpSpPr>
            <a:xfrm rot="-5139163">
              <a:off x="8591694" y="201328"/>
              <a:ext cx="406266" cy="379191"/>
              <a:chOff x="140150" y="4657175"/>
              <a:chExt cx="406275" cy="379200"/>
            </a:xfrm>
          </p:grpSpPr>
          <p:sp>
            <p:nvSpPr>
              <p:cNvPr id="1001" name="Google Shape;1001;p18"/>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8"/>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8"/>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8"/>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05" name="Google Shape;1005;p18"/>
          <p:cNvGrpSpPr/>
          <p:nvPr/>
        </p:nvGrpSpPr>
        <p:grpSpPr>
          <a:xfrm>
            <a:off x="115024" y="-2374836"/>
            <a:ext cx="8971639" cy="9886184"/>
            <a:chOff x="115024" y="-2374836"/>
            <a:chExt cx="8971639" cy="9886184"/>
          </a:xfrm>
        </p:grpSpPr>
        <p:grpSp>
          <p:nvGrpSpPr>
            <p:cNvPr id="1006" name="Google Shape;1006;p18"/>
            <p:cNvGrpSpPr/>
            <p:nvPr/>
          </p:nvGrpSpPr>
          <p:grpSpPr>
            <a:xfrm flipH="1">
              <a:off x="115024" y="-2374836"/>
              <a:ext cx="3687215" cy="3485542"/>
              <a:chOff x="5337386" y="-2374836"/>
              <a:chExt cx="3687215" cy="3485542"/>
            </a:xfrm>
          </p:grpSpPr>
          <p:sp>
            <p:nvSpPr>
              <p:cNvPr id="1007" name="Google Shape;1007;p18"/>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8"/>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8"/>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8"/>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8"/>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8"/>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3" name="Google Shape;1013;p18"/>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4" name="Google Shape;1014;p18"/>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15" name="Google Shape;1015;p18"/>
              <p:cNvCxnSpPr>
                <a:stCxn id="1011" idx="5"/>
                <a:endCxn id="1010"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18"/>
              <p:cNvCxnSpPr>
                <a:stCxn id="1012" idx="4"/>
                <a:endCxn id="1010"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18"/>
              <p:cNvCxnSpPr>
                <a:stCxn id="1007" idx="0"/>
                <a:endCxn id="1011"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18"/>
              <p:cNvCxnSpPr>
                <a:stCxn id="1011" idx="6"/>
                <a:endCxn id="1012"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18"/>
              <p:cNvCxnSpPr>
                <a:stCxn id="1012" idx="6"/>
                <a:endCxn id="1008"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18"/>
              <p:cNvCxnSpPr>
                <a:stCxn id="1010" idx="6"/>
                <a:endCxn id="1008"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18"/>
              <p:cNvCxnSpPr>
                <a:stCxn id="1007" idx="6"/>
                <a:endCxn id="1013"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18"/>
              <p:cNvCxnSpPr>
                <a:stCxn id="1007" idx="7"/>
                <a:endCxn id="1010"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18"/>
              <p:cNvCxnSpPr>
                <a:stCxn id="1013" idx="7"/>
                <a:endCxn id="1009"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18"/>
              <p:cNvCxnSpPr>
                <a:stCxn id="1009" idx="0"/>
                <a:endCxn id="1010"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18"/>
              <p:cNvCxnSpPr>
                <a:stCxn id="1014" idx="2"/>
                <a:endCxn id="1008"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18"/>
              <p:cNvCxnSpPr>
                <a:stCxn id="1012" idx="7"/>
                <a:endCxn id="1014"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027" name="Google Shape;1027;p18"/>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28" name="Google Shape;1028;p18"/>
              <p:cNvCxnSpPr>
                <a:stCxn id="1014" idx="3"/>
                <a:endCxn id="1027"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18"/>
              <p:cNvCxnSpPr>
                <a:stCxn id="1027" idx="2"/>
                <a:endCxn id="1009"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18"/>
              <p:cNvCxnSpPr>
                <a:stCxn id="1027" idx="0"/>
                <a:endCxn id="1008"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18"/>
              <p:cNvCxnSpPr>
                <a:stCxn id="1027" idx="1"/>
                <a:endCxn id="1010"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032" name="Google Shape;1032;p18"/>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3" name="Google Shape;1033;p18"/>
              <p:cNvCxnSpPr>
                <a:stCxn id="1009" idx="2"/>
                <a:endCxn id="1032"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034" name="Google Shape;1034;p18"/>
              <p:cNvCxnSpPr>
                <a:stCxn id="1032" idx="3"/>
                <a:endCxn id="1007"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035" name="Google Shape;1035;p18"/>
              <p:cNvCxnSpPr>
                <a:stCxn id="1010" idx="4"/>
                <a:endCxn id="1032"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036" name="Google Shape;1036;p18"/>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37" name="Google Shape;1037;p18"/>
              <p:cNvCxnSpPr>
                <a:stCxn id="1010" idx="0"/>
                <a:endCxn id="1036"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18"/>
              <p:cNvCxnSpPr>
                <a:stCxn id="1011" idx="7"/>
                <a:endCxn id="1036"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039" name="Google Shape;1039;p18"/>
            <p:cNvGrpSpPr/>
            <p:nvPr/>
          </p:nvGrpSpPr>
          <p:grpSpPr>
            <a:xfrm>
              <a:off x="4731484" y="3997585"/>
              <a:ext cx="4355179" cy="3513764"/>
              <a:chOff x="720009" y="3852908"/>
              <a:chExt cx="4355179" cy="3513764"/>
            </a:xfrm>
          </p:grpSpPr>
          <p:sp>
            <p:nvSpPr>
              <p:cNvPr id="1040" name="Google Shape;1040;p18"/>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1" name="Google Shape;1041;p18"/>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8"/>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8"/>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8"/>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8"/>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8"/>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8"/>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48" name="Google Shape;1048;p18"/>
              <p:cNvCxnSpPr>
                <a:stCxn id="1045" idx="4"/>
                <a:endCxn id="1043"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18"/>
              <p:cNvCxnSpPr>
                <a:stCxn id="1040" idx="7"/>
                <a:endCxn id="1044"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a:stCxn id="1044" idx="7"/>
                <a:endCxn id="1045"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a:stCxn id="1045" idx="6"/>
                <a:endCxn id="1041"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18"/>
              <p:cNvCxnSpPr>
                <a:stCxn id="1043" idx="7"/>
                <a:endCxn id="1041"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18"/>
              <p:cNvCxnSpPr>
                <a:stCxn id="1040" idx="6"/>
                <a:endCxn id="1046"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18"/>
              <p:cNvCxnSpPr>
                <a:stCxn id="1046" idx="0"/>
                <a:endCxn id="1043"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18"/>
              <p:cNvCxnSpPr>
                <a:stCxn id="1046" idx="5"/>
                <a:endCxn id="1042"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18"/>
              <p:cNvCxnSpPr>
                <a:stCxn id="1042" idx="0"/>
                <a:endCxn id="1043"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18"/>
              <p:cNvCxnSpPr>
                <a:stCxn id="1042" idx="7"/>
                <a:endCxn id="1047"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18"/>
              <p:cNvCxnSpPr>
                <a:stCxn id="1043" idx="6"/>
                <a:endCxn id="1047"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18"/>
              <p:cNvCxnSpPr>
                <a:stCxn id="1047" idx="0"/>
                <a:endCxn id="1041"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18"/>
              <p:cNvCxnSpPr>
                <a:stCxn id="1045" idx="5"/>
                <a:endCxn id="1047"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18"/>
              <p:cNvCxnSpPr>
                <a:stCxn id="1044" idx="6"/>
                <a:endCxn id="1047"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18"/>
              <p:cNvCxnSpPr>
                <a:stCxn id="1044" idx="5"/>
                <a:endCxn id="1046"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18"/>
              <p:cNvCxnSpPr>
                <a:stCxn id="1041" idx="4"/>
                <a:endCxn id="1042"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064" name="Google Shape;1064;p18"/>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5" name="Google Shape;1065;p18"/>
              <p:cNvCxnSpPr>
                <a:stCxn id="1047" idx="4"/>
                <a:endCxn id="1064"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18"/>
              <p:cNvCxnSpPr>
                <a:stCxn id="1064" idx="1"/>
                <a:endCxn id="1042"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067" name="Google Shape;1067;p18"/>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068" name="Google Shape;1068;p18"/>
              <p:cNvCxnSpPr>
                <a:stCxn id="1064" idx="2"/>
                <a:endCxn id="1067"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18"/>
              <p:cNvCxnSpPr>
                <a:stCxn id="1067" idx="1"/>
                <a:endCxn id="1046"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18"/>
              <p:cNvCxnSpPr>
                <a:stCxn id="1067" idx="7"/>
                <a:endCxn id="1042"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71" name="Shape 1071"/>
        <p:cNvGrpSpPr/>
        <p:nvPr/>
      </p:nvGrpSpPr>
      <p:grpSpPr>
        <a:xfrm>
          <a:off x="0" y="0"/>
          <a:ext cx="0" cy="0"/>
          <a:chOff x="0" y="0"/>
          <a:chExt cx="0" cy="0"/>
        </a:xfrm>
      </p:grpSpPr>
      <p:sp>
        <p:nvSpPr>
          <p:cNvPr id="1072" name="Google Shape;107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3" name="Google Shape;1073;p19"/>
          <p:cNvSpPr txBox="1"/>
          <p:nvPr>
            <p:ph idx="1" type="subTitle"/>
          </p:nvPr>
        </p:nvSpPr>
        <p:spPr>
          <a:xfrm>
            <a:off x="1574375"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4" name="Google Shape;1074;p19"/>
          <p:cNvSpPr txBox="1"/>
          <p:nvPr>
            <p:ph idx="2" type="subTitle"/>
          </p:nvPr>
        </p:nvSpPr>
        <p:spPr>
          <a:xfrm>
            <a:off x="5500976" y="2056793"/>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5" name="Google Shape;1075;p19"/>
          <p:cNvSpPr txBox="1"/>
          <p:nvPr>
            <p:ph idx="3" type="subTitle"/>
          </p:nvPr>
        </p:nvSpPr>
        <p:spPr>
          <a:xfrm>
            <a:off x="1574375"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6" name="Google Shape;1076;p19"/>
          <p:cNvSpPr txBox="1"/>
          <p:nvPr>
            <p:ph idx="4" type="subTitle"/>
          </p:nvPr>
        </p:nvSpPr>
        <p:spPr>
          <a:xfrm>
            <a:off x="5500976" y="3713775"/>
            <a:ext cx="288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7" name="Google Shape;1077;p19"/>
          <p:cNvSpPr txBox="1"/>
          <p:nvPr>
            <p:ph hasCustomPrompt="1" idx="5" type="title"/>
          </p:nvPr>
        </p:nvSpPr>
        <p:spPr>
          <a:xfrm>
            <a:off x="7582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9"/>
          <p:cNvSpPr txBox="1"/>
          <p:nvPr>
            <p:ph hasCustomPrompt="1" idx="6" type="title"/>
          </p:nvPr>
        </p:nvSpPr>
        <p:spPr>
          <a:xfrm>
            <a:off x="7582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9" name="Google Shape;1079;p19"/>
          <p:cNvSpPr txBox="1"/>
          <p:nvPr>
            <p:ph hasCustomPrompt="1" idx="7" type="title"/>
          </p:nvPr>
        </p:nvSpPr>
        <p:spPr>
          <a:xfrm>
            <a:off x="4685025" y="1277225"/>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0" name="Google Shape;1080;p19"/>
          <p:cNvSpPr txBox="1"/>
          <p:nvPr>
            <p:ph hasCustomPrompt="1" idx="8" type="title"/>
          </p:nvPr>
        </p:nvSpPr>
        <p:spPr>
          <a:xfrm>
            <a:off x="4685025" y="2933700"/>
            <a:ext cx="816600" cy="7800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1" name="Google Shape;1081;p19"/>
          <p:cNvSpPr txBox="1"/>
          <p:nvPr>
            <p:ph idx="9" type="subTitle"/>
          </p:nvPr>
        </p:nvSpPr>
        <p:spPr>
          <a:xfrm>
            <a:off x="15743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2" name="Google Shape;1082;p19"/>
          <p:cNvSpPr txBox="1"/>
          <p:nvPr>
            <p:ph idx="13" type="subTitle"/>
          </p:nvPr>
        </p:nvSpPr>
        <p:spPr>
          <a:xfrm>
            <a:off x="5500975" y="1277225"/>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3" name="Google Shape;1083;p19"/>
          <p:cNvSpPr txBox="1"/>
          <p:nvPr>
            <p:ph idx="14" type="subTitle"/>
          </p:nvPr>
        </p:nvSpPr>
        <p:spPr>
          <a:xfrm>
            <a:off x="15743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084" name="Google Shape;1084;p19"/>
          <p:cNvSpPr txBox="1"/>
          <p:nvPr>
            <p:ph idx="15" type="subTitle"/>
          </p:nvPr>
        </p:nvSpPr>
        <p:spPr>
          <a:xfrm>
            <a:off x="5500975" y="2933701"/>
            <a:ext cx="2884800" cy="903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085" name="Google Shape;1085;p19"/>
          <p:cNvGrpSpPr/>
          <p:nvPr/>
        </p:nvGrpSpPr>
        <p:grpSpPr>
          <a:xfrm>
            <a:off x="119288" y="163238"/>
            <a:ext cx="8837200" cy="4388712"/>
            <a:chOff x="119288" y="163238"/>
            <a:chExt cx="8837200" cy="4388712"/>
          </a:xfrm>
        </p:grpSpPr>
        <p:grpSp>
          <p:nvGrpSpPr>
            <p:cNvPr id="1086" name="Google Shape;1086;p19"/>
            <p:cNvGrpSpPr/>
            <p:nvPr/>
          </p:nvGrpSpPr>
          <p:grpSpPr>
            <a:xfrm flipH="1" rot="10800000">
              <a:off x="8658213" y="4229275"/>
              <a:ext cx="298275" cy="322675"/>
              <a:chOff x="8667225" y="681525"/>
              <a:chExt cx="298275" cy="322675"/>
            </a:xfrm>
          </p:grpSpPr>
          <p:sp>
            <p:nvSpPr>
              <p:cNvPr id="1087" name="Google Shape;1087;p1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8" name="Google Shape;1088;p19"/>
              <p:cNvSpPr/>
              <p:nvPr/>
            </p:nvSpPr>
            <p:spPr>
              <a:xfrm rot="10800000">
                <a:off x="8825400" y="68152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9" name="Google Shape;1089;p1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90" name="Google Shape;1090;p19"/>
            <p:cNvGrpSpPr/>
            <p:nvPr/>
          </p:nvGrpSpPr>
          <p:grpSpPr>
            <a:xfrm flipH="1" rot="10800000">
              <a:off x="119288" y="163238"/>
              <a:ext cx="406275" cy="563575"/>
              <a:chOff x="140150" y="4340075"/>
              <a:chExt cx="406275" cy="563575"/>
            </a:xfrm>
          </p:grpSpPr>
          <p:sp>
            <p:nvSpPr>
              <p:cNvPr id="1091" name="Google Shape;1091;p19"/>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2" name="Google Shape;1092;p1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3" name="Google Shape;1093;p1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4" name="Google Shape;1094;p1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95" name="Google Shape;1095;p19"/>
          <p:cNvGrpSpPr/>
          <p:nvPr/>
        </p:nvGrpSpPr>
        <p:grpSpPr>
          <a:xfrm>
            <a:off x="-977947" y="-671217"/>
            <a:ext cx="10532835" cy="7946710"/>
            <a:chOff x="-977947" y="-671217"/>
            <a:chExt cx="10532835" cy="7946710"/>
          </a:xfrm>
        </p:grpSpPr>
        <p:grpSp>
          <p:nvGrpSpPr>
            <p:cNvPr id="1096" name="Google Shape;1096;p19"/>
            <p:cNvGrpSpPr/>
            <p:nvPr/>
          </p:nvGrpSpPr>
          <p:grpSpPr>
            <a:xfrm flipH="1">
              <a:off x="6491263" y="-671217"/>
              <a:ext cx="3063625" cy="3321711"/>
              <a:chOff x="-460575" y="-671217"/>
              <a:chExt cx="3063625" cy="3321711"/>
            </a:xfrm>
          </p:grpSpPr>
          <p:cxnSp>
            <p:nvCxnSpPr>
              <p:cNvPr id="1097" name="Google Shape;1097;p19"/>
              <p:cNvCxnSpPr>
                <a:stCxn id="1098" idx="6"/>
                <a:endCxn id="1099"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1099" name="Google Shape;1099;p19"/>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0" name="Google Shape;1100;p19"/>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1" name="Google Shape;1101;p19"/>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2" name="Google Shape;1102;p19"/>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3" name="Google Shape;1103;p19"/>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4" name="Google Shape;1104;p19"/>
              <p:cNvCxnSpPr>
                <a:stCxn id="1103" idx="4"/>
                <a:endCxn id="1101"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19"/>
              <p:cNvCxnSpPr>
                <a:stCxn id="1102" idx="4"/>
                <a:endCxn id="1101"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19"/>
              <p:cNvCxnSpPr>
                <a:stCxn id="1102" idx="5"/>
                <a:endCxn id="1103"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19"/>
              <p:cNvCxnSpPr>
                <a:stCxn id="1102" idx="0"/>
                <a:endCxn id="1100"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19"/>
              <p:cNvCxnSpPr>
                <a:stCxn id="1102" idx="7"/>
                <a:endCxn id="1098"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19"/>
              <p:cNvCxnSpPr>
                <a:stCxn id="1100" idx="5"/>
                <a:endCxn id="1098"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19"/>
              <p:cNvCxnSpPr>
                <a:stCxn id="1100" idx="6"/>
                <a:endCxn id="1099"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19"/>
              <p:cNvCxnSpPr>
                <a:stCxn id="1112" idx="1"/>
                <a:endCxn id="1100"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19"/>
              <p:cNvCxnSpPr>
                <a:stCxn id="1103" idx="0"/>
                <a:endCxn id="1098"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19"/>
              <p:cNvCxnSpPr>
                <a:stCxn id="1103" idx="0"/>
                <a:endCxn id="1112"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1115" name="Google Shape;1115;p19"/>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16" name="Google Shape;1116;p19"/>
              <p:cNvCxnSpPr>
                <a:stCxn id="1100" idx="5"/>
                <a:endCxn id="1115"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1117" name="Google Shape;1117;p19"/>
              <p:cNvCxnSpPr>
                <a:stCxn id="1112" idx="7"/>
                <a:endCxn id="1115"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19"/>
              <p:cNvCxnSpPr>
                <a:stCxn id="1115" idx="6"/>
                <a:endCxn id="1099"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1119" name="Google Shape;1119;p19"/>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20" name="Google Shape;1120;p19"/>
              <p:cNvCxnSpPr>
                <a:stCxn id="1119" idx="0"/>
                <a:endCxn id="1100"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19"/>
              <p:cNvCxnSpPr>
                <a:stCxn id="1119" idx="6"/>
                <a:endCxn id="1098"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1122" name="Google Shape;1122;p19"/>
              <p:cNvCxnSpPr>
                <a:stCxn id="1119" idx="5"/>
                <a:endCxn id="1102"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19"/>
              <p:cNvCxnSpPr>
                <a:stCxn id="1119" idx="5"/>
                <a:endCxn id="1101"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1112" name="Google Shape;1112;p19"/>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8" name="Google Shape;1098;p19"/>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24" name="Google Shape;1124;p19"/>
            <p:cNvGrpSpPr/>
            <p:nvPr/>
          </p:nvGrpSpPr>
          <p:grpSpPr>
            <a:xfrm rot="339523">
              <a:off x="-863991" y="4569268"/>
              <a:ext cx="4061023" cy="2512132"/>
              <a:chOff x="720013" y="4616655"/>
              <a:chExt cx="4061133" cy="2512200"/>
            </a:xfrm>
          </p:grpSpPr>
          <p:sp>
            <p:nvSpPr>
              <p:cNvPr id="1125" name="Google Shape;1125;p19"/>
              <p:cNvSpPr/>
              <p:nvPr/>
            </p:nvSpPr>
            <p:spPr>
              <a:xfrm rot="-9417549">
                <a:off x="4549660" y="470131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9"/>
              <p:cNvSpPr/>
              <p:nvPr/>
            </p:nvSpPr>
            <p:spPr>
              <a:xfrm rot="-9417549">
                <a:off x="1761182" y="4936441"/>
                <a:ext cx="128773" cy="12877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9"/>
              <p:cNvSpPr/>
              <p:nvPr/>
            </p:nvSpPr>
            <p:spPr>
              <a:xfrm rot="-9421326">
                <a:off x="3012797" y="4851722"/>
                <a:ext cx="265897" cy="265897"/>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9"/>
              <p:cNvSpPr/>
              <p:nvPr/>
            </p:nvSpPr>
            <p:spPr>
              <a:xfrm rot="-9414352">
                <a:off x="2945862" y="6000076"/>
                <a:ext cx="86426" cy="864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9" name="Google Shape;1129;p19"/>
              <p:cNvSpPr/>
              <p:nvPr/>
            </p:nvSpPr>
            <p:spPr>
              <a:xfrm rot="-9422930">
                <a:off x="3430718" y="6873877"/>
                <a:ext cx="63855" cy="6385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0" name="Google Shape;1130;p19"/>
              <p:cNvSpPr/>
              <p:nvPr/>
            </p:nvSpPr>
            <p:spPr>
              <a:xfrm rot="-9414352">
                <a:off x="1807960" y="6172505"/>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1" name="Google Shape;1131;p19"/>
              <p:cNvSpPr/>
              <p:nvPr/>
            </p:nvSpPr>
            <p:spPr>
              <a:xfrm rot="-9414352">
                <a:off x="3731053" y="4665484"/>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9"/>
              <p:cNvSpPr/>
              <p:nvPr/>
            </p:nvSpPr>
            <p:spPr>
              <a:xfrm rot="-9421558">
                <a:off x="740331" y="4726434"/>
                <a:ext cx="130664" cy="130664"/>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33" name="Google Shape;1133;p19"/>
              <p:cNvCxnSpPr>
                <a:stCxn id="1129" idx="5"/>
                <a:endCxn id="1128" idx="1"/>
              </p:cNvCxnSpPr>
              <p:nvPr/>
            </p:nvCxnSpPr>
            <p:spPr>
              <a:xfrm rot="10460456">
                <a:off x="3045371" y="6063279"/>
                <a:ext cx="365079" cy="832966"/>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19"/>
              <p:cNvCxnSpPr>
                <a:stCxn id="1130" idx="4"/>
                <a:endCxn id="1128" idx="7"/>
              </p:cNvCxnSpPr>
              <p:nvPr/>
            </p:nvCxnSpPr>
            <p:spPr>
              <a:xfrm flipH="1" rot="10460763">
                <a:off x="1865029" y="6113097"/>
                <a:ext cx="1087089" cy="9343"/>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19"/>
              <p:cNvCxnSpPr>
                <a:stCxn id="1125" idx="0"/>
                <a:endCxn id="1129" idx="3"/>
              </p:cNvCxnSpPr>
              <p:nvPr/>
            </p:nvCxnSpPr>
            <p:spPr>
              <a:xfrm flipH="1" rot="-339783">
                <a:off x="3393035" y="4884097"/>
                <a:ext cx="1295121" cy="1950801"/>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19"/>
              <p:cNvCxnSpPr>
                <a:stCxn id="1129" idx="7"/>
                <a:endCxn id="1130" idx="2"/>
              </p:cNvCxnSpPr>
              <p:nvPr/>
            </p:nvCxnSpPr>
            <p:spPr>
              <a:xfrm rot="10460582">
                <a:off x="1928581" y="6158259"/>
                <a:ext cx="1466944" cy="833861"/>
              </a:xfrm>
              <a:prstGeom prst="straightConnector1">
                <a:avLst/>
              </a:prstGeom>
              <a:noFill/>
              <a:ln cap="flat" cmpd="sng" w="9525">
                <a:solidFill>
                  <a:schemeClr val="dk2"/>
                </a:solidFill>
                <a:prstDash val="solid"/>
                <a:round/>
                <a:headEnd len="med" w="med" type="none"/>
                <a:tailEnd len="med" w="med" type="none"/>
              </a:ln>
            </p:spPr>
          </p:cxnSp>
          <p:cxnSp>
            <p:nvCxnSpPr>
              <p:cNvPr id="1137" name="Google Shape;1137;p19"/>
              <p:cNvCxnSpPr>
                <a:stCxn id="1130" idx="6"/>
                <a:endCxn id="1126" idx="1"/>
              </p:cNvCxnSpPr>
              <p:nvPr/>
            </p:nvCxnSpPr>
            <p:spPr>
              <a:xfrm flipH="1" rot="10462833">
                <a:off x="1755412" y="5065169"/>
                <a:ext cx="150121" cy="112900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19"/>
              <p:cNvCxnSpPr>
                <a:stCxn id="1128" idx="5"/>
                <a:endCxn id="1126" idx="1"/>
              </p:cNvCxnSpPr>
              <p:nvPr/>
            </p:nvCxnSpPr>
            <p:spPr>
              <a:xfrm rot="10460368">
                <a:off x="1898704" y="5007487"/>
                <a:ext cx="1024998" cy="1048819"/>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19"/>
              <p:cNvCxnSpPr>
                <a:stCxn id="1125" idx="6"/>
                <a:endCxn id="1131" idx="3"/>
              </p:cNvCxnSpPr>
              <p:nvPr/>
            </p:nvCxnSpPr>
            <p:spPr>
              <a:xfrm rot="10459888">
                <a:off x="3818606" y="4656348"/>
                <a:ext cx="731979" cy="120599"/>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19"/>
              <p:cNvCxnSpPr>
                <a:stCxn id="1125" idx="7"/>
                <a:endCxn id="1128" idx="3"/>
              </p:cNvCxnSpPr>
              <p:nvPr/>
            </p:nvCxnSpPr>
            <p:spPr>
              <a:xfrm flipH="1" rot="-339569">
                <a:off x="2971884" y="4867995"/>
                <a:ext cx="1639693" cy="1081059"/>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19"/>
              <p:cNvCxnSpPr>
                <a:stCxn id="1131" idx="7"/>
                <a:endCxn id="1127" idx="3"/>
              </p:cNvCxnSpPr>
              <p:nvPr/>
            </p:nvCxnSpPr>
            <p:spPr>
              <a:xfrm flipH="1" rot="-339665">
                <a:off x="3259894" y="4748265"/>
                <a:ext cx="483558" cy="163106"/>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19"/>
              <p:cNvCxnSpPr>
                <a:stCxn id="1127" idx="0"/>
                <a:endCxn id="1128" idx="5"/>
              </p:cNvCxnSpPr>
              <p:nvPr/>
            </p:nvCxnSpPr>
            <p:spPr>
              <a:xfrm flipH="1" rot="-341652">
                <a:off x="2929081" y="5115280"/>
                <a:ext cx="208629" cy="879981"/>
              </a:xfrm>
              <a:prstGeom prst="straightConnector1">
                <a:avLst/>
              </a:prstGeom>
              <a:noFill/>
              <a:ln cap="flat" cmpd="sng" w="9525">
                <a:solidFill>
                  <a:schemeClr val="dk2"/>
                </a:solidFill>
                <a:prstDash val="solid"/>
                <a:round/>
                <a:headEnd len="med" w="med" type="none"/>
                <a:tailEnd len="med" w="med" type="none"/>
              </a:ln>
            </p:spPr>
          </p:cxnSp>
          <p:cxnSp>
            <p:nvCxnSpPr>
              <p:cNvPr id="1143" name="Google Shape;1143;p19"/>
              <p:cNvCxnSpPr>
                <a:stCxn id="1132" idx="2"/>
                <a:endCxn id="1126" idx="6"/>
              </p:cNvCxnSpPr>
              <p:nvPr/>
            </p:nvCxnSpPr>
            <p:spPr>
              <a:xfrm rot="-339023">
                <a:off x="875824" y="4773316"/>
                <a:ext cx="880579" cy="246302"/>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19"/>
              <p:cNvCxnSpPr>
                <a:stCxn id="1129" idx="6"/>
                <a:endCxn id="1132" idx="1"/>
              </p:cNvCxnSpPr>
              <p:nvPr/>
            </p:nvCxnSpPr>
            <p:spPr>
              <a:xfrm rot="10460586">
                <a:off x="937128" y="4728830"/>
                <a:ext cx="2389135" cy="228785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19"/>
              <p:cNvSpPr/>
              <p:nvPr/>
            </p:nvSpPr>
            <p:spPr>
              <a:xfrm rot="-9414352">
                <a:off x="1960639" y="4664187"/>
                <a:ext cx="86426" cy="86426"/>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6" name="Google Shape;1146;p19"/>
              <p:cNvCxnSpPr>
                <a:stCxn id="1132" idx="3"/>
                <a:endCxn id="1145" idx="7"/>
              </p:cNvCxnSpPr>
              <p:nvPr/>
            </p:nvCxnSpPr>
            <p:spPr>
              <a:xfrm rot="-339173">
                <a:off x="866711" y="4713112"/>
                <a:ext cx="1096432" cy="64807"/>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19"/>
              <p:cNvCxnSpPr>
                <a:stCxn id="1145" idx="2"/>
                <a:endCxn id="1127" idx="6"/>
              </p:cNvCxnSpPr>
              <p:nvPr/>
            </p:nvCxnSpPr>
            <p:spPr>
              <a:xfrm rot="-339840">
                <a:off x="2056272" y="4676508"/>
                <a:ext cx="954460" cy="303884"/>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19"/>
              <p:cNvCxnSpPr>
                <a:stCxn id="1145" idx="0"/>
                <a:endCxn id="1126" idx="4"/>
              </p:cNvCxnSpPr>
              <p:nvPr/>
            </p:nvCxnSpPr>
            <p:spPr>
              <a:xfrm flipH="1" rot="-340645">
                <a:off x="1841473" y="4754364"/>
                <a:ext cx="154659" cy="179972"/>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19"/>
              <p:cNvCxnSpPr>
                <a:stCxn id="1145" idx="1"/>
                <a:endCxn id="1128" idx="5"/>
              </p:cNvCxnSpPr>
              <p:nvPr/>
            </p:nvCxnSpPr>
            <p:spPr>
              <a:xfrm rot="-339524">
                <a:off x="2084265" y="4703564"/>
                <a:ext cx="824518" cy="1343659"/>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19"/>
              <p:cNvSpPr/>
              <p:nvPr/>
            </p:nvSpPr>
            <p:spPr>
              <a:xfrm rot="-9417549">
                <a:off x="3933996" y="4880048"/>
                <a:ext cx="128773" cy="12877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51" name="Google Shape;1151;p19"/>
              <p:cNvCxnSpPr>
                <a:stCxn id="1127" idx="2"/>
                <a:endCxn id="1150" idx="7"/>
              </p:cNvCxnSpPr>
              <p:nvPr/>
            </p:nvCxnSpPr>
            <p:spPr>
              <a:xfrm flipH="1" rot="10459800">
                <a:off x="3266347" y="5001756"/>
                <a:ext cx="674098" cy="153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19"/>
              <p:cNvCxnSpPr>
                <a:stCxn id="1150" idx="3"/>
                <a:endCxn id="1125" idx="7"/>
              </p:cNvCxnSpPr>
              <p:nvPr/>
            </p:nvCxnSpPr>
            <p:spPr>
              <a:xfrm flipH="1" rot="10459592">
                <a:off x="4052806" y="4814404"/>
                <a:ext cx="506782" cy="81105"/>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19"/>
              <p:cNvCxnSpPr>
                <a:stCxn id="1128" idx="4"/>
                <a:endCxn id="1150" idx="0"/>
              </p:cNvCxnSpPr>
              <p:nvPr/>
            </p:nvCxnSpPr>
            <p:spPr>
              <a:xfrm flipH="1" rot="10460266">
                <a:off x="2959037" y="5053792"/>
                <a:ext cx="1061178" cy="899594"/>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54" name="Shape 1154"/>
        <p:cNvGrpSpPr/>
        <p:nvPr/>
      </p:nvGrpSpPr>
      <p:grpSpPr>
        <a:xfrm>
          <a:off x="0" y="0"/>
          <a:ext cx="0" cy="0"/>
          <a:chOff x="0" y="0"/>
          <a:chExt cx="0" cy="0"/>
        </a:xfrm>
      </p:grpSpPr>
      <p:sp>
        <p:nvSpPr>
          <p:cNvPr id="1155" name="Google Shape;1155;p20"/>
          <p:cNvSpPr txBox="1"/>
          <p:nvPr>
            <p:ph type="title"/>
          </p:nvPr>
        </p:nvSpPr>
        <p:spPr>
          <a:xfrm>
            <a:off x="720000" y="44445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6" name="Google Shape;1156;p20"/>
          <p:cNvSpPr txBox="1"/>
          <p:nvPr>
            <p:ph idx="1" type="subTitle"/>
          </p:nvPr>
        </p:nvSpPr>
        <p:spPr>
          <a:xfrm>
            <a:off x="72000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7" name="Google Shape;1157;p20"/>
          <p:cNvSpPr txBox="1"/>
          <p:nvPr>
            <p:ph idx="2" type="subTitle"/>
          </p:nvPr>
        </p:nvSpPr>
        <p:spPr>
          <a:xfrm>
            <a:off x="3378225"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8" name="Google Shape;1158;p20"/>
          <p:cNvSpPr txBox="1"/>
          <p:nvPr>
            <p:ph idx="3" type="subTitle"/>
          </p:nvPr>
        </p:nvSpPr>
        <p:spPr>
          <a:xfrm>
            <a:off x="72000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9" name="Google Shape;1159;p20"/>
          <p:cNvSpPr txBox="1"/>
          <p:nvPr>
            <p:ph idx="4" type="subTitle"/>
          </p:nvPr>
        </p:nvSpPr>
        <p:spPr>
          <a:xfrm>
            <a:off x="3378225"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0" name="Google Shape;1160;p20"/>
          <p:cNvSpPr txBox="1"/>
          <p:nvPr>
            <p:ph idx="5" type="subTitle"/>
          </p:nvPr>
        </p:nvSpPr>
        <p:spPr>
          <a:xfrm>
            <a:off x="6036450" y="1741417"/>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1" name="Google Shape;1161;p20"/>
          <p:cNvSpPr txBox="1"/>
          <p:nvPr>
            <p:ph idx="6" type="subTitle"/>
          </p:nvPr>
        </p:nvSpPr>
        <p:spPr>
          <a:xfrm>
            <a:off x="6036450" y="3565400"/>
            <a:ext cx="2387700" cy="1038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2" name="Google Shape;1162;p20"/>
          <p:cNvSpPr txBox="1"/>
          <p:nvPr>
            <p:ph idx="7" type="subTitle"/>
          </p:nvPr>
        </p:nvSpPr>
        <p:spPr>
          <a:xfrm>
            <a:off x="72107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3" name="Google Shape;1163;p20"/>
          <p:cNvSpPr txBox="1"/>
          <p:nvPr>
            <p:ph idx="8" type="subTitle"/>
          </p:nvPr>
        </p:nvSpPr>
        <p:spPr>
          <a:xfrm>
            <a:off x="3379300"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4" name="Google Shape;1164;p20"/>
          <p:cNvSpPr txBox="1"/>
          <p:nvPr>
            <p:ph idx="9" type="subTitle"/>
          </p:nvPr>
        </p:nvSpPr>
        <p:spPr>
          <a:xfrm>
            <a:off x="6037525" y="1083767"/>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5" name="Google Shape;1165;p20"/>
          <p:cNvSpPr txBox="1"/>
          <p:nvPr>
            <p:ph idx="13" type="subTitle"/>
          </p:nvPr>
        </p:nvSpPr>
        <p:spPr>
          <a:xfrm>
            <a:off x="72107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6" name="Google Shape;1166;p20"/>
          <p:cNvSpPr txBox="1"/>
          <p:nvPr>
            <p:ph idx="14" type="subTitle"/>
          </p:nvPr>
        </p:nvSpPr>
        <p:spPr>
          <a:xfrm>
            <a:off x="3379300"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7" name="Google Shape;1167;p20"/>
          <p:cNvSpPr txBox="1"/>
          <p:nvPr>
            <p:ph idx="15" type="subTitle"/>
          </p:nvPr>
        </p:nvSpPr>
        <p:spPr>
          <a:xfrm>
            <a:off x="6037525" y="2907850"/>
            <a:ext cx="2385300" cy="81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68" name="Google Shape;1168;p20"/>
          <p:cNvGrpSpPr/>
          <p:nvPr/>
        </p:nvGrpSpPr>
        <p:grpSpPr>
          <a:xfrm>
            <a:off x="-204864" y="-2449186"/>
            <a:ext cx="10500633" cy="8002629"/>
            <a:chOff x="-204864" y="-2449186"/>
            <a:chExt cx="10500633" cy="8002629"/>
          </a:xfrm>
        </p:grpSpPr>
        <p:grpSp>
          <p:nvGrpSpPr>
            <p:cNvPr id="1169" name="Google Shape;1169;p20"/>
            <p:cNvGrpSpPr/>
            <p:nvPr/>
          </p:nvGrpSpPr>
          <p:grpSpPr>
            <a:xfrm flipH="1" rot="10800000">
              <a:off x="-204864" y="-2449186"/>
              <a:ext cx="3687215" cy="3485542"/>
              <a:chOff x="80886" y="4084964"/>
              <a:chExt cx="3687215" cy="3485542"/>
            </a:xfrm>
          </p:grpSpPr>
          <p:sp>
            <p:nvSpPr>
              <p:cNvPr id="1170" name="Google Shape;1170;p20"/>
              <p:cNvSpPr/>
              <p:nvPr/>
            </p:nvSpPr>
            <p:spPr>
              <a:xfrm rot="-1101027">
                <a:off x="720342" y="7424885"/>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1" name="Google Shape;1171;p20"/>
              <p:cNvSpPr/>
              <p:nvPr/>
            </p:nvSpPr>
            <p:spPr>
              <a:xfrm rot="-1100132">
                <a:off x="2615973" y="5125770"/>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20"/>
              <p:cNvSpPr/>
              <p:nvPr/>
            </p:nvSpPr>
            <p:spPr>
              <a:xfrm rot="-1104870">
                <a:off x="1609040" y="6221539"/>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20"/>
              <p:cNvSpPr/>
              <p:nvPr/>
            </p:nvSpPr>
            <p:spPr>
              <a:xfrm rot="-1091019">
                <a:off x="1005158" y="526072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20"/>
              <p:cNvSpPr/>
              <p:nvPr/>
            </p:nvSpPr>
            <p:spPr>
              <a:xfrm rot="-1100623">
                <a:off x="96609" y="4792852"/>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20"/>
              <p:cNvSpPr/>
              <p:nvPr/>
            </p:nvSpPr>
            <p:spPr>
              <a:xfrm rot="1492351">
                <a:off x="1849708" y="4917709"/>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20"/>
              <p:cNvSpPr/>
              <p:nvPr/>
            </p:nvSpPr>
            <p:spPr>
              <a:xfrm rot="-1091019">
                <a:off x="1409399" y="693391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20"/>
              <p:cNvSpPr/>
              <p:nvPr/>
            </p:nvSpPr>
            <p:spPr>
              <a:xfrm rot="-1101100">
                <a:off x="3620332" y="4787157"/>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78" name="Google Shape;1178;p20"/>
              <p:cNvCxnSpPr>
                <a:stCxn id="1174" idx="5"/>
                <a:endCxn id="1173" idx="1"/>
              </p:cNvCxnSpPr>
              <p:nvPr/>
            </p:nvCxnSpPr>
            <p:spPr>
              <a:xfrm>
                <a:off x="209432" y="4879158"/>
                <a:ext cx="800400" cy="40530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20"/>
              <p:cNvCxnSpPr>
                <a:stCxn id="1175" idx="4"/>
                <a:endCxn id="1173" idx="6"/>
              </p:cNvCxnSpPr>
              <p:nvPr/>
            </p:nvCxnSpPr>
            <p:spPr>
              <a:xfrm flipH="1">
                <a:off x="1089610" y="500001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20"/>
              <p:cNvCxnSpPr>
                <a:stCxn id="1170" idx="0"/>
                <a:endCxn id="1174" idx="4"/>
              </p:cNvCxnSpPr>
              <p:nvPr/>
            </p:nvCxnSpPr>
            <p:spPr>
              <a:xfrm rot="10800000">
                <a:off x="174913" y="4909056"/>
                <a:ext cx="589500" cy="251910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20"/>
              <p:cNvCxnSpPr>
                <a:stCxn id="1174" idx="6"/>
                <a:endCxn id="1175" idx="2"/>
              </p:cNvCxnSpPr>
              <p:nvPr/>
            </p:nvCxnSpPr>
            <p:spPr>
              <a:xfrm>
                <a:off x="212736" y="4833679"/>
                <a:ext cx="1641000" cy="10890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20"/>
              <p:cNvCxnSpPr>
                <a:stCxn id="1175" idx="6"/>
                <a:endCxn id="1171" idx="1"/>
              </p:cNvCxnSpPr>
              <p:nvPr/>
            </p:nvCxnSpPr>
            <p:spPr>
              <a:xfrm>
                <a:off x="1932010" y="4979012"/>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20"/>
              <p:cNvCxnSpPr>
                <a:stCxn id="1173" idx="6"/>
                <a:endCxn id="1171" idx="1"/>
              </p:cNvCxnSpPr>
              <p:nvPr/>
            </p:nvCxnSpPr>
            <p:spPr>
              <a:xfrm flipH="1" rot="10800000">
                <a:off x="1089518" y="5171086"/>
                <a:ext cx="1535100" cy="119400"/>
              </a:xfrm>
              <a:prstGeom prst="straightConnector1">
                <a:avLst/>
              </a:prstGeom>
              <a:noFill/>
              <a:ln cap="flat" cmpd="sng" w="9525">
                <a:solidFill>
                  <a:srgbClr val="434343"/>
                </a:solidFill>
                <a:prstDash val="solid"/>
                <a:round/>
                <a:headEnd len="med" w="med" type="none"/>
                <a:tailEnd len="med" w="med" type="none"/>
              </a:ln>
            </p:spPr>
          </p:cxnSp>
          <p:cxnSp>
            <p:nvCxnSpPr>
              <p:cNvPr id="1184" name="Google Shape;1184;p20"/>
              <p:cNvCxnSpPr>
                <a:stCxn id="1170" idx="6"/>
                <a:endCxn id="1176" idx="3"/>
              </p:cNvCxnSpPr>
              <p:nvPr/>
            </p:nvCxnSpPr>
            <p:spPr>
              <a:xfrm flipH="1" rot="10800000">
                <a:off x="845713" y="701565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20"/>
              <p:cNvCxnSpPr>
                <a:stCxn id="1170" idx="7"/>
                <a:endCxn id="1173" idx="4"/>
              </p:cNvCxnSpPr>
              <p:nvPr/>
            </p:nvCxnSpPr>
            <p:spPr>
              <a:xfrm flipH="1" rot="10800000">
                <a:off x="813513" y="534521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20"/>
              <p:cNvCxnSpPr>
                <a:stCxn id="1176" idx="7"/>
                <a:endCxn id="1172" idx="3"/>
              </p:cNvCxnSpPr>
              <p:nvPr/>
            </p:nvCxnSpPr>
            <p:spPr>
              <a:xfrm flipH="1" rot="10800000">
                <a:off x="1472176" y="647326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20"/>
              <p:cNvCxnSpPr>
                <a:stCxn id="1172" idx="0"/>
                <a:endCxn id="1173" idx="4"/>
              </p:cNvCxnSpPr>
              <p:nvPr/>
            </p:nvCxnSpPr>
            <p:spPr>
              <a:xfrm rot="10800000">
                <a:off x="1061898" y="534514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20"/>
              <p:cNvCxnSpPr>
                <a:stCxn id="1177" idx="2"/>
                <a:endCxn id="1171" idx="6"/>
              </p:cNvCxnSpPr>
              <p:nvPr/>
            </p:nvCxnSpPr>
            <p:spPr>
              <a:xfrm flipH="1">
                <a:off x="2775852" y="4872976"/>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20"/>
              <p:cNvCxnSpPr>
                <a:stCxn id="1175" idx="7"/>
                <a:endCxn id="1177" idx="1"/>
              </p:cNvCxnSpPr>
              <p:nvPr/>
            </p:nvCxnSpPr>
            <p:spPr>
              <a:xfrm flipH="1" rot="10800000">
                <a:off x="1933378" y="4823012"/>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190" name="Google Shape;1190;p20"/>
              <p:cNvSpPr/>
              <p:nvPr/>
            </p:nvSpPr>
            <p:spPr>
              <a:xfrm rot="-1091019">
                <a:off x="2738925" y="5764844"/>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1" name="Google Shape;1191;p20"/>
              <p:cNvCxnSpPr>
                <a:stCxn id="1177" idx="3"/>
                <a:endCxn id="1190" idx="6"/>
              </p:cNvCxnSpPr>
              <p:nvPr/>
            </p:nvCxnSpPr>
            <p:spPr>
              <a:xfrm flipH="1">
                <a:off x="2823227" y="491076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20"/>
              <p:cNvCxnSpPr>
                <a:stCxn id="1190" idx="2"/>
                <a:endCxn id="1172" idx="6"/>
              </p:cNvCxnSpPr>
              <p:nvPr/>
            </p:nvCxnSpPr>
            <p:spPr>
              <a:xfrm flipH="1">
                <a:off x="1868085" y="582160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20"/>
              <p:cNvCxnSpPr>
                <a:stCxn id="1190" idx="0"/>
                <a:endCxn id="1171" idx="4"/>
              </p:cNvCxnSpPr>
              <p:nvPr/>
            </p:nvCxnSpPr>
            <p:spPr>
              <a:xfrm rot="10800000">
                <a:off x="2723685" y="528550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20"/>
              <p:cNvCxnSpPr>
                <a:stCxn id="1190" idx="1"/>
                <a:endCxn id="1173" idx="5"/>
              </p:cNvCxnSpPr>
              <p:nvPr/>
            </p:nvCxnSpPr>
            <p:spPr>
              <a:xfrm rot="10800000">
                <a:off x="1086977" y="532358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195" name="Google Shape;1195;p20"/>
              <p:cNvSpPr/>
              <p:nvPr/>
            </p:nvSpPr>
            <p:spPr>
              <a:xfrm rot="-1101027">
                <a:off x="1064264" y="6883862"/>
                <a:ext cx="128642" cy="12864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96" name="Google Shape;1196;p20"/>
              <p:cNvCxnSpPr>
                <a:stCxn id="1172" idx="2"/>
                <a:endCxn id="1195" idx="7"/>
              </p:cNvCxnSpPr>
              <p:nvPr/>
            </p:nvCxnSpPr>
            <p:spPr>
              <a:xfrm flipH="1">
                <a:off x="1157448" y="639649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20"/>
              <p:cNvCxnSpPr>
                <a:stCxn id="1195" idx="3"/>
                <a:endCxn id="1170" idx="7"/>
              </p:cNvCxnSpPr>
              <p:nvPr/>
            </p:nvCxnSpPr>
            <p:spPr>
              <a:xfrm flipH="1">
                <a:off x="813535" y="700567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20"/>
              <p:cNvCxnSpPr>
                <a:stCxn id="1173" idx="4"/>
                <a:endCxn id="1195" idx="0"/>
              </p:cNvCxnSpPr>
              <p:nvPr/>
            </p:nvCxnSpPr>
            <p:spPr>
              <a:xfrm>
                <a:off x="1061918" y="534508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199" name="Google Shape;1199;p20"/>
              <p:cNvSpPr/>
              <p:nvPr/>
            </p:nvSpPr>
            <p:spPr>
              <a:xfrm rot="-1099262">
                <a:off x="127866" y="4116417"/>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0" name="Google Shape;1200;p20"/>
              <p:cNvCxnSpPr>
                <a:stCxn id="1173" idx="0"/>
                <a:endCxn id="1199" idx="5"/>
              </p:cNvCxnSpPr>
              <p:nvPr/>
            </p:nvCxnSpPr>
            <p:spPr>
              <a:xfrm rot="10800000">
                <a:off x="353618" y="4289386"/>
                <a:ext cx="681300" cy="97350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20"/>
              <p:cNvCxnSpPr>
                <a:stCxn id="1199" idx="3"/>
                <a:endCxn id="1174" idx="7"/>
              </p:cNvCxnSpPr>
              <p:nvPr/>
            </p:nvCxnSpPr>
            <p:spPr>
              <a:xfrm flipH="1">
                <a:off x="182800" y="4342310"/>
                <a:ext cx="10800" cy="456900"/>
              </a:xfrm>
              <a:prstGeom prst="straightConnector1">
                <a:avLst/>
              </a:prstGeom>
              <a:noFill/>
              <a:ln cap="flat" cmpd="sng" w="9525">
                <a:solidFill>
                  <a:schemeClr val="dk2"/>
                </a:solidFill>
                <a:prstDash val="solid"/>
                <a:round/>
                <a:headEnd len="med" w="med" type="none"/>
                <a:tailEnd len="med" w="med" type="none"/>
              </a:ln>
            </p:spPr>
          </p:cxnSp>
        </p:grpSp>
        <p:grpSp>
          <p:nvGrpSpPr>
            <p:cNvPr id="1202" name="Google Shape;1202;p20"/>
            <p:cNvGrpSpPr/>
            <p:nvPr/>
          </p:nvGrpSpPr>
          <p:grpSpPr>
            <a:xfrm rot="-421830">
              <a:off x="8598623" y="3360541"/>
              <a:ext cx="1574274" cy="2104471"/>
              <a:chOff x="9029676" y="1522075"/>
              <a:chExt cx="1574244" cy="2104431"/>
            </a:xfrm>
          </p:grpSpPr>
          <p:sp>
            <p:nvSpPr>
              <p:cNvPr id="1203" name="Google Shape;1203;p20"/>
              <p:cNvSpPr/>
              <p:nvPr/>
            </p:nvSpPr>
            <p:spPr>
              <a:xfrm rot="-7641847">
                <a:off x="10370037" y="3392622"/>
                <a:ext cx="194767" cy="19476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20"/>
              <p:cNvSpPr/>
              <p:nvPr/>
            </p:nvSpPr>
            <p:spPr>
              <a:xfrm rot="-7638918">
                <a:off x="9590149" y="1602649"/>
                <a:ext cx="401352" cy="401352"/>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20"/>
              <p:cNvSpPr/>
              <p:nvPr/>
            </p:nvSpPr>
            <p:spPr>
              <a:xfrm rot="-7645431">
                <a:off x="9064532" y="1872415"/>
                <a:ext cx="130326" cy="130326"/>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20"/>
              <p:cNvSpPr/>
              <p:nvPr/>
            </p:nvSpPr>
            <p:spPr>
              <a:xfrm rot="-7642235">
                <a:off x="9124887" y="2772190"/>
                <a:ext cx="254050" cy="25405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20"/>
              <p:cNvSpPr/>
              <p:nvPr/>
            </p:nvSpPr>
            <p:spPr>
              <a:xfrm rot="-8032821">
                <a:off x="10277840" y="2872634"/>
                <a:ext cx="130274" cy="13027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08" name="Google Shape;1208;p20"/>
              <p:cNvCxnSpPr>
                <a:stCxn id="1206" idx="5"/>
                <a:endCxn id="1205" idx="1"/>
              </p:cNvCxnSpPr>
              <p:nvPr/>
            </p:nvCxnSpPr>
            <p:spPr>
              <a:xfrm rot="-10379402">
                <a:off x="9074526" y="2014202"/>
                <a:ext cx="240901" cy="747223"/>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0"/>
              <p:cNvCxnSpPr>
                <a:stCxn id="1203" idx="6"/>
                <a:endCxn id="1206" idx="3"/>
              </p:cNvCxnSpPr>
              <p:nvPr/>
            </p:nvCxnSpPr>
            <p:spPr>
              <a:xfrm rot="-10378283">
                <a:off x="9351249" y="2981020"/>
                <a:ext cx="1083643" cy="366672"/>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0"/>
              <p:cNvCxnSpPr>
                <a:stCxn id="1203" idx="6"/>
                <a:endCxn id="1207" idx="1"/>
              </p:cNvCxnSpPr>
              <p:nvPr/>
            </p:nvCxnSpPr>
            <p:spPr>
              <a:xfrm rot="-10382393">
                <a:off x="10316842" y="3008650"/>
                <a:ext cx="116357" cy="398412"/>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0"/>
              <p:cNvCxnSpPr>
                <a:stCxn id="1207" idx="6"/>
                <a:endCxn id="1205" idx="2"/>
              </p:cNvCxnSpPr>
              <p:nvPr/>
            </p:nvCxnSpPr>
            <p:spPr>
              <a:xfrm rot="-10378114">
                <a:off x="9118550" y="2061771"/>
                <a:ext cx="1230253" cy="7566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0"/>
              <p:cNvCxnSpPr>
                <a:stCxn id="1207" idx="6"/>
                <a:endCxn id="1204" idx="2"/>
              </p:cNvCxnSpPr>
              <p:nvPr/>
            </p:nvCxnSpPr>
            <p:spPr>
              <a:xfrm rot="-10378946">
                <a:off x="9857069" y="1989946"/>
                <a:ext cx="496016" cy="873851"/>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0"/>
              <p:cNvCxnSpPr>
                <a:stCxn id="1206" idx="4"/>
                <a:endCxn id="1204" idx="1"/>
              </p:cNvCxnSpPr>
              <p:nvPr/>
            </p:nvCxnSpPr>
            <p:spPr>
              <a:xfrm flipH="1" rot="-10376656">
                <a:off x="9404647" y="1980058"/>
                <a:ext cx="307730" cy="864213"/>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0"/>
              <p:cNvCxnSpPr>
                <a:stCxn id="1204" idx="7"/>
                <a:endCxn id="1205" idx="4"/>
              </p:cNvCxnSpPr>
              <p:nvPr/>
            </p:nvCxnSpPr>
            <p:spPr>
              <a:xfrm flipH="1" rot="421311">
                <a:off x="9190279" y="1751843"/>
                <a:ext cx="392645" cy="170796"/>
              </a:xfrm>
              <a:prstGeom prst="straightConnector1">
                <a:avLst/>
              </a:prstGeom>
              <a:noFill/>
              <a:ln cap="flat" cmpd="sng" w="9525">
                <a:solidFill>
                  <a:schemeClr val="dk2"/>
                </a:solidFill>
                <a:prstDash val="solid"/>
                <a:round/>
                <a:headEnd len="med" w="med" type="none"/>
                <a:tailEnd len="med" w="med" type="none"/>
              </a:ln>
            </p:spPr>
          </p:cxnSp>
        </p:grpSp>
      </p:grpSp>
      <p:grpSp>
        <p:nvGrpSpPr>
          <p:cNvPr id="1215" name="Google Shape;1215;p20"/>
          <p:cNvGrpSpPr/>
          <p:nvPr/>
        </p:nvGrpSpPr>
        <p:grpSpPr>
          <a:xfrm>
            <a:off x="1055213" y="2247839"/>
            <a:ext cx="7966392" cy="2919030"/>
            <a:chOff x="1055213" y="2247839"/>
            <a:chExt cx="7966392" cy="2919030"/>
          </a:xfrm>
        </p:grpSpPr>
        <p:grpSp>
          <p:nvGrpSpPr>
            <p:cNvPr id="1216" name="Google Shape;1216;p20"/>
            <p:cNvGrpSpPr/>
            <p:nvPr/>
          </p:nvGrpSpPr>
          <p:grpSpPr>
            <a:xfrm rot="6922716">
              <a:off x="8564424" y="2352598"/>
              <a:ext cx="435969" cy="322677"/>
              <a:chOff x="8529533" y="681525"/>
              <a:chExt cx="435967" cy="322675"/>
            </a:xfrm>
          </p:grpSpPr>
          <p:sp>
            <p:nvSpPr>
              <p:cNvPr id="1217" name="Google Shape;1217;p20"/>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20"/>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20"/>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0" name="Google Shape;1220;p20"/>
            <p:cNvGrpSpPr/>
            <p:nvPr/>
          </p:nvGrpSpPr>
          <p:grpSpPr>
            <a:xfrm rot="-4339891">
              <a:off x="1182221" y="4606017"/>
              <a:ext cx="406263" cy="563558"/>
              <a:chOff x="-4893474" y="4104039"/>
              <a:chExt cx="406275" cy="563575"/>
            </a:xfrm>
          </p:grpSpPr>
          <p:sp>
            <p:nvSpPr>
              <p:cNvPr id="1221" name="Google Shape;1221;p20"/>
              <p:cNvSpPr/>
              <p:nvPr/>
            </p:nvSpPr>
            <p:spPr>
              <a:xfrm rot="10800000">
                <a:off x="-4893474" y="4104039"/>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20"/>
              <p:cNvSpPr/>
              <p:nvPr/>
            </p:nvSpPr>
            <p:spPr>
              <a:xfrm rot="10800000">
                <a:off x="-4735299" y="4421139"/>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20"/>
              <p:cNvSpPr/>
              <p:nvPr/>
            </p:nvSpPr>
            <p:spPr>
              <a:xfrm rot="10800000">
                <a:off x="-4538499" y="4616314"/>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20"/>
              <p:cNvSpPr/>
              <p:nvPr/>
            </p:nvSpPr>
            <p:spPr>
              <a:xfrm rot="10800000">
                <a:off x="-4868574" y="4421139"/>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3"/>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a:off x="3745950" y="809625"/>
            <a:ext cx="1652100" cy="112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8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3" name="Google Shape;83;p3"/>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4" name="Google Shape;84;p3"/>
          <p:cNvGrpSpPr/>
          <p:nvPr/>
        </p:nvGrpSpPr>
        <p:grpSpPr>
          <a:xfrm>
            <a:off x="-1196147" y="-548842"/>
            <a:ext cx="13880920" cy="6874700"/>
            <a:chOff x="-1196147" y="-548842"/>
            <a:chExt cx="13880920" cy="6874700"/>
          </a:xfrm>
        </p:grpSpPr>
        <p:grpSp>
          <p:nvGrpSpPr>
            <p:cNvPr id="85" name="Google Shape;85;p3"/>
            <p:cNvGrpSpPr/>
            <p:nvPr/>
          </p:nvGrpSpPr>
          <p:grpSpPr>
            <a:xfrm>
              <a:off x="-1196147" y="-548842"/>
              <a:ext cx="3657841" cy="4417628"/>
              <a:chOff x="-1196147" y="-548842"/>
              <a:chExt cx="3657841" cy="4417628"/>
            </a:xfrm>
          </p:grpSpPr>
          <p:sp>
            <p:nvSpPr>
              <p:cNvPr id="86" name="Google Shape;86;p3"/>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3"/>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3"/>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3"/>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3"/>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3"/>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3"/>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 name="Google Shape;93;p3"/>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94" name="Google Shape;94;p3"/>
              <p:cNvCxnSpPr>
                <a:stCxn id="90" idx="5"/>
                <a:endCxn id="89"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a:stCxn id="91" idx="4"/>
                <a:endCxn id="89"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a:stCxn id="86" idx="6"/>
                <a:endCxn id="90"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a:stCxn id="90" idx="7"/>
                <a:endCxn id="91"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a:stCxn id="91" idx="6"/>
                <a:endCxn id="87"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a:stCxn id="89" idx="7"/>
                <a:endCxn id="87"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a:stCxn id="86" idx="6"/>
                <a:endCxn id="92"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3"/>
              <p:cNvCxnSpPr>
                <a:stCxn id="92" idx="6"/>
                <a:endCxn id="89"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3"/>
              <p:cNvCxnSpPr>
                <a:stCxn id="92" idx="6"/>
                <a:endCxn id="88"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3"/>
              <p:cNvCxnSpPr>
                <a:stCxn id="88" idx="7"/>
                <a:endCxn id="93"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3"/>
              <p:cNvCxnSpPr>
                <a:stCxn id="89" idx="6"/>
                <a:endCxn id="93"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3"/>
              <p:cNvCxnSpPr>
                <a:stCxn id="93" idx="0"/>
                <a:endCxn id="87"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3"/>
              <p:cNvCxnSpPr>
                <a:stCxn id="91" idx="5"/>
                <a:endCxn id="93"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3"/>
              <p:cNvCxnSpPr>
                <a:stCxn id="90" idx="6"/>
                <a:endCxn id="93"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3"/>
              <p:cNvCxnSpPr>
                <a:stCxn id="90" idx="4"/>
                <a:endCxn id="88"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3"/>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0" name="Google Shape;110;p3"/>
              <p:cNvCxnSpPr>
                <a:stCxn id="93" idx="4"/>
                <a:endCxn id="109"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3"/>
              <p:cNvCxnSpPr>
                <a:stCxn id="109" idx="1"/>
                <a:endCxn id="88"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a:stCxn id="109" idx="1"/>
                <a:endCxn id="89"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3"/>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14" name="Google Shape;114;p3"/>
              <p:cNvCxnSpPr>
                <a:stCxn id="91" idx="0"/>
                <a:endCxn id="113"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3"/>
              <p:cNvCxnSpPr>
                <a:stCxn id="87" idx="0"/>
                <a:endCxn id="113"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16" name="Google Shape;116;p3"/>
            <p:cNvGrpSpPr/>
            <p:nvPr/>
          </p:nvGrpSpPr>
          <p:grpSpPr>
            <a:xfrm>
              <a:off x="6988759" y="2308882"/>
              <a:ext cx="5696014" cy="4016976"/>
              <a:chOff x="6988759" y="2308882"/>
              <a:chExt cx="5696014" cy="4016976"/>
            </a:xfrm>
          </p:grpSpPr>
          <p:sp>
            <p:nvSpPr>
              <p:cNvPr id="117" name="Google Shape;117;p3"/>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3"/>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 name="Google Shape;119;p3"/>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 name="Google Shape;120;p3"/>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 name="Google Shape;121;p3"/>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 name="Google Shape;122;p3"/>
              <p:cNvSpPr/>
              <p:nvPr/>
            </p:nvSpPr>
            <p:spPr>
              <a:xfrm flipH="1" rot="10800000">
                <a:off x="8847429" y="6195358"/>
                <a:ext cx="130500" cy="1305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 name="Google Shape;123;p3"/>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 name="Google Shape;124;p3"/>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 name="Google Shape;125;p3"/>
              <p:cNvCxnSpPr>
                <a:stCxn id="121" idx="5"/>
                <a:endCxn id="120"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3"/>
              <p:cNvCxnSpPr>
                <a:stCxn id="122" idx="4"/>
                <a:endCxn id="120"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3"/>
              <p:cNvCxnSpPr>
                <a:stCxn id="117" idx="6"/>
                <a:endCxn id="120"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3"/>
              <p:cNvCxnSpPr>
                <a:stCxn id="117" idx="0"/>
                <a:endCxn id="121"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3"/>
              <p:cNvCxnSpPr>
                <a:stCxn id="121" idx="7"/>
                <a:endCxn id="122"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3"/>
              <p:cNvCxnSpPr>
                <a:stCxn id="122" idx="6"/>
                <a:endCxn id="118"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3"/>
              <p:cNvCxnSpPr>
                <a:stCxn id="120" idx="7"/>
                <a:endCxn id="118"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3"/>
              <p:cNvCxnSpPr>
                <a:stCxn id="117" idx="5"/>
                <a:endCxn id="123"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3"/>
              <p:cNvCxnSpPr>
                <a:stCxn id="123" idx="7"/>
                <a:endCxn id="120"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3"/>
              <p:cNvCxnSpPr>
                <a:stCxn id="123" idx="7"/>
                <a:endCxn id="119"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3"/>
              <p:cNvCxnSpPr>
                <a:stCxn id="119" idx="0"/>
                <a:endCxn id="120"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3"/>
              <p:cNvCxnSpPr>
                <a:stCxn id="124" idx="1"/>
                <a:endCxn id="118"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3"/>
              <p:cNvCxnSpPr>
                <a:stCxn id="121" idx="6"/>
                <a:endCxn id="124"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3"/>
              <p:cNvCxnSpPr>
                <a:stCxn id="118" idx="4"/>
                <a:endCxn id="119"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39" name="Google Shape;139;p3"/>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 name="Google Shape;140;p3"/>
              <p:cNvCxnSpPr>
                <a:stCxn id="124" idx="2"/>
                <a:endCxn id="139" idx="7"/>
              </p:cNvCxnSpPr>
              <p:nvPr/>
            </p:nvCxnSpPr>
            <p:spPr>
              <a:xfrm rot="10800000">
                <a:off x="11116973" y="3873115"/>
                <a:ext cx="1471500" cy="550800"/>
              </a:xfrm>
              <a:prstGeom prst="straightConnector1">
                <a:avLst/>
              </a:prstGeom>
              <a:noFill/>
              <a:ln cap="flat" cmpd="sng" w="9525">
                <a:solidFill>
                  <a:srgbClr val="434343"/>
                </a:solidFill>
                <a:prstDash val="solid"/>
                <a:round/>
                <a:headEnd len="med" w="med" type="none"/>
                <a:tailEnd len="med" w="med" type="none"/>
              </a:ln>
            </p:spPr>
          </p:cxnSp>
          <p:cxnSp>
            <p:nvCxnSpPr>
              <p:cNvPr id="141" name="Google Shape;141;p3"/>
              <p:cNvCxnSpPr>
                <a:stCxn id="139" idx="2"/>
                <a:endCxn id="119"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3"/>
              <p:cNvCxnSpPr>
                <a:stCxn id="139" idx="0"/>
                <a:endCxn id="118"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3"/>
              <p:cNvCxnSpPr>
                <a:stCxn id="139" idx="1"/>
                <a:endCxn id="120"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3"/>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5" name="Google Shape;145;p3"/>
              <p:cNvCxnSpPr>
                <a:stCxn id="119" idx="3"/>
                <a:endCxn id="144"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3"/>
              <p:cNvCxnSpPr>
                <a:stCxn id="144" idx="0"/>
                <a:endCxn id="123"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3"/>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8" name="Google Shape;148;p3"/>
              <p:cNvCxnSpPr>
                <a:stCxn id="117" idx="6"/>
                <a:endCxn id="147"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3"/>
              <p:cNvCxnSpPr>
                <a:stCxn id="123" idx="0"/>
                <a:endCxn id="147"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
              <p:cNvCxnSpPr>
                <a:stCxn id="147" idx="6"/>
                <a:endCxn id="120"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3"/>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2" name="Google Shape;152;p3"/>
              <p:cNvCxnSpPr>
                <a:stCxn id="144" idx="5"/>
                <a:endCxn id="151"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3"/>
              <p:cNvCxnSpPr>
                <a:stCxn id="151" idx="7"/>
                <a:endCxn id="119"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54" name="Google Shape;154;p3"/>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5" name="Google Shape;155;p3"/>
              <p:cNvCxnSpPr>
                <a:stCxn id="144" idx="0"/>
                <a:endCxn id="154"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3"/>
              <p:cNvCxnSpPr>
                <a:stCxn id="154" idx="1"/>
                <a:endCxn id="123"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3"/>
              <p:cNvCxnSpPr>
                <a:stCxn id="154" idx="6"/>
                <a:endCxn id="119"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25" name="Shape 1225"/>
        <p:cNvGrpSpPr/>
        <p:nvPr/>
      </p:nvGrpSpPr>
      <p:grpSpPr>
        <a:xfrm>
          <a:off x="0" y="0"/>
          <a:ext cx="0" cy="0"/>
          <a:chOff x="0" y="0"/>
          <a:chExt cx="0" cy="0"/>
        </a:xfrm>
      </p:grpSpPr>
      <p:sp>
        <p:nvSpPr>
          <p:cNvPr id="1226" name="Google Shape;1226;p21"/>
          <p:cNvSpPr txBox="1"/>
          <p:nvPr>
            <p:ph type="title"/>
          </p:nvPr>
        </p:nvSpPr>
        <p:spPr>
          <a:xfrm>
            <a:off x="2347938" y="5646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7" name="Google Shape;1227;p21"/>
          <p:cNvSpPr txBox="1"/>
          <p:nvPr>
            <p:ph idx="1" type="subTitle"/>
          </p:nvPr>
        </p:nvSpPr>
        <p:spPr>
          <a:xfrm>
            <a:off x="2347900" y="16523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8" name="Google Shape;1228;p21"/>
          <p:cNvSpPr txBox="1"/>
          <p:nvPr/>
        </p:nvSpPr>
        <p:spPr>
          <a:xfrm>
            <a:off x="2741050" y="3413130"/>
            <a:ext cx="3661800" cy="789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Mulish"/>
                <a:ea typeface="Mulish"/>
                <a:cs typeface="Mulish"/>
                <a:sym typeface="Mulish"/>
              </a:rPr>
              <a:t>CREDITS:</a:t>
            </a:r>
            <a:r>
              <a:rPr lang="en" sz="1200">
                <a:solidFill>
                  <a:schemeClr val="dk1"/>
                </a:solidFill>
                <a:latin typeface="Mulish"/>
                <a:ea typeface="Mulish"/>
                <a:cs typeface="Mulish"/>
                <a:sym typeface="Mulish"/>
              </a:rPr>
              <a:t>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200">
                <a:solidFill>
                  <a:schemeClr val="dk1"/>
                </a:solidFill>
                <a:latin typeface="Mulish"/>
                <a:ea typeface="Mulish"/>
                <a:cs typeface="Mulish"/>
                <a:sym typeface="Mulish"/>
              </a:rPr>
              <a:t>, and includes icons by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grpSp>
        <p:nvGrpSpPr>
          <p:cNvPr id="1229" name="Google Shape;1229;p21"/>
          <p:cNvGrpSpPr/>
          <p:nvPr/>
        </p:nvGrpSpPr>
        <p:grpSpPr>
          <a:xfrm>
            <a:off x="-1196147" y="-548842"/>
            <a:ext cx="13880920" cy="6874700"/>
            <a:chOff x="-1196147" y="-548842"/>
            <a:chExt cx="13880920" cy="6874700"/>
          </a:xfrm>
        </p:grpSpPr>
        <p:grpSp>
          <p:nvGrpSpPr>
            <p:cNvPr id="1230" name="Google Shape;1230;p21"/>
            <p:cNvGrpSpPr/>
            <p:nvPr/>
          </p:nvGrpSpPr>
          <p:grpSpPr>
            <a:xfrm>
              <a:off x="-1196147" y="-548842"/>
              <a:ext cx="3657841" cy="4417628"/>
              <a:chOff x="-1196147" y="-548842"/>
              <a:chExt cx="3657841" cy="4417628"/>
            </a:xfrm>
          </p:grpSpPr>
          <p:sp>
            <p:nvSpPr>
              <p:cNvPr id="1231" name="Google Shape;1231;p21"/>
              <p:cNvSpPr/>
              <p:nvPr/>
            </p:nvSpPr>
            <p:spPr>
              <a:xfrm rot="10359365">
                <a:off x="2255245" y="146021"/>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21"/>
              <p:cNvSpPr/>
              <p:nvPr/>
            </p:nvSpPr>
            <p:spPr>
              <a:xfrm rot="10359365">
                <a:off x="-841304" y="2200605"/>
                <a:ext cx="194798" cy="194798"/>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21"/>
              <p:cNvSpPr/>
              <p:nvPr/>
            </p:nvSpPr>
            <p:spPr>
              <a:xfrm rot="10361981">
                <a:off x="352993" y="-214656"/>
                <a:ext cx="401353" cy="40135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21"/>
              <p:cNvSpPr/>
              <p:nvPr/>
            </p:nvSpPr>
            <p:spPr>
              <a:xfrm rot="10355821">
                <a:off x="274120" y="560515"/>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21"/>
              <p:cNvSpPr/>
              <p:nvPr/>
            </p:nvSpPr>
            <p:spPr>
              <a:xfrm rot="10360416">
                <a:off x="1106270" y="873580"/>
                <a:ext cx="254074" cy="25407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21"/>
              <p:cNvSpPr/>
              <p:nvPr/>
            </p:nvSpPr>
            <p:spPr>
              <a:xfrm rot="10355821">
                <a:off x="424057" y="2400495"/>
                <a:ext cx="130387" cy="1303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21"/>
              <p:cNvSpPr/>
              <p:nvPr/>
            </p:nvSpPr>
            <p:spPr>
              <a:xfrm rot="9969336">
                <a:off x="1746927" y="9840"/>
                <a:ext cx="130388" cy="13038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21"/>
              <p:cNvSpPr/>
              <p:nvPr/>
            </p:nvSpPr>
            <p:spPr>
              <a:xfrm rot="10360567">
                <a:off x="-737089" y="906043"/>
                <a:ext cx="96487" cy="964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39" name="Google Shape;1239;p21"/>
              <p:cNvCxnSpPr>
                <a:stCxn id="1235" idx="5"/>
                <a:endCxn id="1234" idx="1"/>
              </p:cNvCxnSpPr>
              <p:nvPr/>
            </p:nvCxnSpPr>
            <p:spPr>
              <a:xfrm rot="10800000">
                <a:off x="390857" y="665576"/>
                <a:ext cx="741900" cy="2574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21"/>
              <p:cNvCxnSpPr>
                <a:stCxn id="1236" idx="4"/>
                <a:endCxn id="1234" idx="0"/>
              </p:cNvCxnSpPr>
              <p:nvPr/>
            </p:nvCxnSpPr>
            <p:spPr>
              <a:xfrm rot="10800000">
                <a:off x="347650" y="690439"/>
                <a:ext cx="133200" cy="1710600"/>
              </a:xfrm>
              <a:prstGeom prst="straightConnector1">
                <a:avLst/>
              </a:prstGeom>
              <a:noFill/>
              <a:ln cap="flat" cmpd="sng" w="9525">
                <a:solidFill>
                  <a:schemeClr val="dk2"/>
                </a:solidFill>
                <a:prstDash val="solid"/>
                <a:round/>
                <a:headEnd len="med" w="med" type="none"/>
                <a:tailEnd len="med" w="med" type="none"/>
              </a:ln>
            </p:spPr>
          </p:cxnSp>
          <p:cxnSp>
            <p:nvCxnSpPr>
              <p:cNvPr id="1241" name="Google Shape;1241;p21"/>
              <p:cNvCxnSpPr>
                <a:stCxn id="1231" idx="6"/>
                <a:endCxn id="1235" idx="3"/>
              </p:cNvCxnSpPr>
              <p:nvPr/>
            </p:nvCxnSpPr>
            <p:spPr>
              <a:xfrm flipH="1">
                <a:off x="1311044" y="255870"/>
                <a:ext cx="945000" cy="6441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21"/>
              <p:cNvCxnSpPr>
                <a:stCxn id="1235" idx="7"/>
                <a:endCxn id="1236" idx="2"/>
              </p:cNvCxnSpPr>
              <p:nvPr/>
            </p:nvCxnSpPr>
            <p:spPr>
              <a:xfrm flipH="1">
                <a:off x="553867" y="1101167"/>
                <a:ext cx="601800" cy="13560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21"/>
              <p:cNvCxnSpPr>
                <a:stCxn id="1236" idx="6"/>
                <a:endCxn id="1232" idx="1"/>
              </p:cNvCxnSpPr>
              <p:nvPr/>
            </p:nvCxnSpPr>
            <p:spPr>
              <a:xfrm rot="10800000">
                <a:off x="-666800" y="2357389"/>
                <a:ext cx="1091400" cy="1167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21"/>
              <p:cNvCxnSpPr>
                <a:stCxn id="1234" idx="7"/>
                <a:endCxn id="1232" idx="3"/>
              </p:cNvCxnSpPr>
              <p:nvPr/>
            </p:nvCxnSpPr>
            <p:spPr>
              <a:xfrm flipH="1">
                <a:off x="-684462" y="677363"/>
                <a:ext cx="984000" cy="15435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a:stCxn id="1231" idx="6"/>
                <a:endCxn id="1237" idx="1"/>
              </p:cNvCxnSpPr>
              <p:nvPr/>
            </p:nvCxnSpPr>
            <p:spPr>
              <a:xfrm rot="10800000">
                <a:off x="1867844" y="108870"/>
                <a:ext cx="388200" cy="1470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a:stCxn id="1237" idx="6"/>
                <a:endCxn id="1234" idx="2"/>
              </p:cNvCxnSpPr>
              <p:nvPr/>
            </p:nvCxnSpPr>
            <p:spPr>
              <a:xfrm flipH="1">
                <a:off x="403921" y="90634"/>
                <a:ext cx="1344900" cy="5268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21"/>
              <p:cNvCxnSpPr>
                <a:stCxn id="1237" idx="6"/>
                <a:endCxn id="1233" idx="1"/>
              </p:cNvCxnSpPr>
              <p:nvPr/>
            </p:nvCxnSpPr>
            <p:spPr>
              <a:xfrm flipH="1">
                <a:off x="712321" y="90634"/>
                <a:ext cx="1036500" cy="180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21"/>
              <p:cNvCxnSpPr>
                <a:stCxn id="1233" idx="7"/>
                <a:endCxn id="1238" idx="3"/>
              </p:cNvCxnSpPr>
              <p:nvPr/>
            </p:nvCxnSpPr>
            <p:spPr>
              <a:xfrm flipH="1">
                <a:off x="-659248" y="144801"/>
                <a:ext cx="1090200" cy="7713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a:stCxn id="1234" idx="6"/>
                <a:endCxn id="1238" idx="2"/>
              </p:cNvCxnSpPr>
              <p:nvPr/>
            </p:nvCxnSpPr>
            <p:spPr>
              <a:xfrm flipH="1">
                <a:off x="-640937" y="634109"/>
                <a:ext cx="915600" cy="3141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a:stCxn id="1238" idx="0"/>
                <a:endCxn id="1232" idx="5"/>
              </p:cNvCxnSpPr>
              <p:nvPr/>
            </p:nvCxnSpPr>
            <p:spPr>
              <a:xfrm flipH="1">
                <a:off x="-820996" y="1002137"/>
                <a:ext cx="138300" cy="1236300"/>
              </a:xfrm>
              <a:prstGeom prst="straightConnector1">
                <a:avLst/>
              </a:prstGeom>
              <a:noFill/>
              <a:ln cap="flat" cmpd="sng" w="9525">
                <a:solidFill>
                  <a:schemeClr val="dk2"/>
                </a:solidFill>
                <a:prstDash val="solid"/>
                <a:round/>
                <a:headEnd len="med" w="med" type="none"/>
                <a:tailEnd len="med" w="med" type="none"/>
              </a:ln>
            </p:spPr>
          </p:cxnSp>
          <p:cxnSp>
            <p:nvCxnSpPr>
              <p:cNvPr id="1251" name="Google Shape;1251;p21"/>
              <p:cNvCxnSpPr>
                <a:stCxn id="1236" idx="5"/>
                <a:endCxn id="1238" idx="1"/>
              </p:cNvCxnSpPr>
              <p:nvPr/>
            </p:nvCxnSpPr>
            <p:spPr>
              <a:xfrm rot="10800000">
                <a:off x="-650804" y="983814"/>
                <a:ext cx="1088400" cy="14421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21"/>
              <p:cNvCxnSpPr>
                <a:stCxn id="1235" idx="6"/>
                <a:endCxn id="1238" idx="1"/>
              </p:cNvCxnSpPr>
              <p:nvPr/>
            </p:nvCxnSpPr>
            <p:spPr>
              <a:xfrm rot="10800000">
                <a:off x="-650693" y="983817"/>
                <a:ext cx="1758000" cy="330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21"/>
              <p:cNvCxnSpPr>
                <a:stCxn id="1235" idx="4"/>
                <a:endCxn id="1233" idx="1"/>
              </p:cNvCxnSpPr>
              <p:nvPr/>
            </p:nvCxnSpPr>
            <p:spPr>
              <a:xfrm rot="10800000">
                <a:off x="712507" y="108717"/>
                <a:ext cx="504600" cy="765900"/>
              </a:xfrm>
              <a:prstGeom prst="straightConnector1">
                <a:avLst/>
              </a:prstGeom>
              <a:noFill/>
              <a:ln cap="flat" cmpd="sng" w="9525">
                <a:solidFill>
                  <a:schemeClr val="dk2"/>
                </a:solidFill>
                <a:prstDash val="solid"/>
                <a:round/>
                <a:headEnd len="med" w="med" type="none"/>
                <a:tailEnd len="med" w="med" type="none"/>
              </a:ln>
            </p:spPr>
          </p:cxnSp>
          <p:sp>
            <p:nvSpPr>
              <p:cNvPr id="1254" name="Google Shape;1254;p21"/>
              <p:cNvSpPr/>
              <p:nvPr/>
            </p:nvSpPr>
            <p:spPr>
              <a:xfrm rot="10355821">
                <a:off x="-1188290" y="-540986"/>
                <a:ext cx="130387" cy="130387"/>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5" name="Google Shape;1255;p21"/>
              <p:cNvCxnSpPr>
                <a:stCxn id="1238" idx="4"/>
                <a:endCxn id="1254" idx="1"/>
              </p:cNvCxnSpPr>
              <p:nvPr/>
            </p:nvCxnSpPr>
            <p:spPr>
              <a:xfrm rot="10800000">
                <a:off x="-1071496" y="-436063"/>
                <a:ext cx="376500" cy="1342500"/>
              </a:xfrm>
              <a:prstGeom prst="straightConnector1">
                <a:avLst/>
              </a:prstGeom>
              <a:noFill/>
              <a:ln cap="flat" cmpd="sng" w="9525">
                <a:solidFill>
                  <a:schemeClr val="dk2"/>
                </a:solidFill>
                <a:prstDash val="solid"/>
                <a:round/>
                <a:headEnd len="med" w="med" type="none"/>
                <a:tailEnd len="med" w="med" type="none"/>
              </a:ln>
            </p:spPr>
          </p:cxnSp>
          <p:cxnSp>
            <p:nvCxnSpPr>
              <p:cNvPr id="1256" name="Google Shape;1256;p21"/>
              <p:cNvCxnSpPr>
                <a:stCxn id="1254" idx="1"/>
                <a:endCxn id="1233" idx="5"/>
              </p:cNvCxnSpPr>
              <p:nvPr/>
            </p:nvCxnSpPr>
            <p:spPr>
              <a:xfrm>
                <a:off x="-1071443" y="-436018"/>
                <a:ext cx="1466400" cy="2994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21"/>
              <p:cNvCxnSpPr>
                <a:stCxn id="1254" idx="1"/>
                <a:endCxn id="1234" idx="5"/>
              </p:cNvCxnSpPr>
              <p:nvPr/>
            </p:nvCxnSpPr>
            <p:spPr>
              <a:xfrm>
                <a:off x="-1071443" y="-436018"/>
                <a:ext cx="1359000" cy="1022100"/>
              </a:xfrm>
              <a:prstGeom prst="straightConnector1">
                <a:avLst/>
              </a:prstGeom>
              <a:noFill/>
              <a:ln cap="flat" cmpd="sng" w="9525">
                <a:solidFill>
                  <a:schemeClr val="dk2"/>
                </a:solidFill>
                <a:prstDash val="solid"/>
                <a:round/>
                <a:headEnd len="med" w="med" type="none"/>
                <a:tailEnd len="med" w="med" type="none"/>
              </a:ln>
            </p:spPr>
          </p:cxnSp>
          <p:sp>
            <p:nvSpPr>
              <p:cNvPr id="1258" name="Google Shape;1258;p21"/>
              <p:cNvSpPr/>
              <p:nvPr/>
            </p:nvSpPr>
            <p:spPr>
              <a:xfrm rot="10361165">
                <a:off x="-233691" y="3414341"/>
                <a:ext cx="428890" cy="42889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59" name="Google Shape;1259;p21"/>
              <p:cNvCxnSpPr>
                <a:stCxn id="1236" idx="0"/>
                <a:endCxn id="1258" idx="3"/>
              </p:cNvCxnSpPr>
              <p:nvPr/>
            </p:nvCxnSpPr>
            <p:spPr>
              <a:xfrm flipH="1">
                <a:off x="111850" y="2530339"/>
                <a:ext cx="385800" cy="9288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21"/>
              <p:cNvCxnSpPr>
                <a:stCxn id="1232" idx="0"/>
                <a:endCxn id="1258" idx="5"/>
              </p:cNvCxnSpPr>
              <p:nvPr/>
            </p:nvCxnSpPr>
            <p:spPr>
              <a:xfrm>
                <a:off x="-731455" y="2394604"/>
                <a:ext cx="542400" cy="1103100"/>
              </a:xfrm>
              <a:prstGeom prst="straightConnector1">
                <a:avLst/>
              </a:prstGeom>
              <a:noFill/>
              <a:ln cap="flat" cmpd="sng" w="9525">
                <a:solidFill>
                  <a:schemeClr val="dk2"/>
                </a:solidFill>
                <a:prstDash val="solid"/>
                <a:round/>
                <a:headEnd len="med" w="med" type="none"/>
                <a:tailEnd len="med" w="med" type="none"/>
              </a:ln>
            </p:spPr>
          </p:cxnSp>
        </p:grpSp>
        <p:grpSp>
          <p:nvGrpSpPr>
            <p:cNvPr id="1261" name="Google Shape;1261;p21"/>
            <p:cNvGrpSpPr/>
            <p:nvPr/>
          </p:nvGrpSpPr>
          <p:grpSpPr>
            <a:xfrm>
              <a:off x="6988759" y="2308882"/>
              <a:ext cx="5696014" cy="4016976"/>
              <a:chOff x="6988759" y="2308882"/>
              <a:chExt cx="5696014" cy="4016976"/>
            </a:xfrm>
          </p:grpSpPr>
          <p:sp>
            <p:nvSpPr>
              <p:cNvPr id="1262" name="Google Shape;1262;p21"/>
              <p:cNvSpPr/>
              <p:nvPr/>
            </p:nvSpPr>
            <p:spPr>
              <a:xfrm flipH="1" rot="10800000">
                <a:off x="6988759" y="481140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21"/>
              <p:cNvSpPr/>
              <p:nvPr/>
            </p:nvSpPr>
            <p:spPr>
              <a:xfrm flipH="1" rot="10800000">
                <a:off x="9708881" y="5924735"/>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21"/>
              <p:cNvSpPr/>
              <p:nvPr/>
            </p:nvSpPr>
            <p:spPr>
              <a:xfrm flipH="1" rot="10800000">
                <a:off x="9274463" y="3379603"/>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21"/>
              <p:cNvSpPr/>
              <p:nvPr/>
            </p:nvSpPr>
            <p:spPr>
              <a:xfrm flipH="1" rot="10800000">
                <a:off x="8847429" y="5037312"/>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21"/>
              <p:cNvSpPr/>
              <p:nvPr/>
            </p:nvSpPr>
            <p:spPr>
              <a:xfrm flipH="1" rot="10800000">
                <a:off x="7696942" y="5973758"/>
                <a:ext cx="96300" cy="96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7" name="Google Shape;1267;p21"/>
              <p:cNvSpPr/>
              <p:nvPr/>
            </p:nvSpPr>
            <p:spPr>
              <a:xfrm flipH="1" rot="10800000">
                <a:off x="8847429" y="6195358"/>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8" name="Google Shape;1268;p21"/>
              <p:cNvSpPr/>
              <p:nvPr/>
            </p:nvSpPr>
            <p:spPr>
              <a:xfrm flipH="1" rot="10800000">
                <a:off x="7958998" y="409569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9" name="Google Shape;1269;p21"/>
              <p:cNvSpPr/>
              <p:nvPr/>
            </p:nvSpPr>
            <p:spPr>
              <a:xfrm flipH="1" rot="10800000">
                <a:off x="12588473" y="4375765"/>
                <a:ext cx="96300" cy="96300"/>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70" name="Google Shape;1270;p21"/>
              <p:cNvCxnSpPr>
                <a:stCxn id="1266" idx="5"/>
                <a:endCxn id="1265" idx="1"/>
              </p:cNvCxnSpPr>
              <p:nvPr/>
            </p:nvCxnSpPr>
            <p:spPr>
              <a:xfrm flipH="1" rot="10800000">
                <a:off x="7779139" y="5148761"/>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1"/>
              <p:cNvCxnSpPr>
                <a:stCxn id="1267" idx="4"/>
                <a:endCxn id="1265" idx="0"/>
              </p:cNvCxnSpPr>
              <p:nvPr/>
            </p:nvCxnSpPr>
            <p:spPr>
              <a:xfrm rot="10800000">
                <a:off x="8912679" y="5167858"/>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1"/>
              <p:cNvCxnSpPr>
                <a:stCxn id="1262" idx="6"/>
                <a:endCxn id="1265" idx="2"/>
              </p:cNvCxnSpPr>
              <p:nvPr/>
            </p:nvCxnSpPr>
            <p:spPr>
              <a:xfrm>
                <a:off x="7183159" y="4908608"/>
                <a:ext cx="1664400" cy="1941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1"/>
              <p:cNvCxnSpPr>
                <a:stCxn id="1262" idx="0"/>
                <a:endCxn id="1266" idx="3"/>
              </p:cNvCxnSpPr>
              <p:nvPr/>
            </p:nvCxnSpPr>
            <p:spPr>
              <a:xfrm>
                <a:off x="7085959" y="5005808"/>
                <a:ext cx="625200" cy="9822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1"/>
              <p:cNvCxnSpPr>
                <a:stCxn id="1266" idx="7"/>
                <a:endCxn id="1267" idx="2"/>
              </p:cNvCxnSpPr>
              <p:nvPr/>
            </p:nvCxnSpPr>
            <p:spPr>
              <a:xfrm>
                <a:off x="7779139" y="6055955"/>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1"/>
              <p:cNvCxnSpPr>
                <a:stCxn id="1267" idx="6"/>
                <a:endCxn id="1263" idx="2"/>
              </p:cNvCxnSpPr>
              <p:nvPr/>
            </p:nvCxnSpPr>
            <p:spPr>
              <a:xfrm flipH="1" rot="10800000">
                <a:off x="8977929" y="6021808"/>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1"/>
              <p:cNvCxnSpPr>
                <a:stCxn id="1265" idx="7"/>
                <a:endCxn id="1263" idx="3"/>
              </p:cNvCxnSpPr>
              <p:nvPr/>
            </p:nvCxnSpPr>
            <p:spPr>
              <a:xfrm>
                <a:off x="8958818" y="5148700"/>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1"/>
              <p:cNvCxnSpPr>
                <a:stCxn id="1262" idx="5"/>
                <a:endCxn id="1268" idx="1"/>
              </p:cNvCxnSpPr>
              <p:nvPr/>
            </p:nvCxnSpPr>
            <p:spPr>
              <a:xfrm flipH="1" rot="10800000">
                <a:off x="7154690" y="4207177"/>
                <a:ext cx="823500" cy="6327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1"/>
              <p:cNvCxnSpPr>
                <a:stCxn id="1268" idx="7"/>
                <a:endCxn id="1265" idx="3"/>
              </p:cNvCxnSpPr>
              <p:nvPr/>
            </p:nvCxnSpPr>
            <p:spPr>
              <a:xfrm>
                <a:off x="8070387" y="4207078"/>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1"/>
              <p:cNvCxnSpPr>
                <a:stCxn id="1268" idx="7"/>
                <a:endCxn id="1264" idx="1"/>
              </p:cNvCxnSpPr>
              <p:nvPr/>
            </p:nvCxnSpPr>
            <p:spPr>
              <a:xfrm flipH="1" rot="10800000">
                <a:off x="8070387" y="3722278"/>
                <a:ext cx="1263000" cy="4848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1"/>
              <p:cNvCxnSpPr>
                <a:stCxn id="1264" idx="0"/>
                <a:endCxn id="1265" idx="5"/>
              </p:cNvCxnSpPr>
              <p:nvPr/>
            </p:nvCxnSpPr>
            <p:spPr>
              <a:xfrm flipH="1">
                <a:off x="8958863" y="3781003"/>
                <a:ext cx="516300" cy="12753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1"/>
              <p:cNvCxnSpPr>
                <a:stCxn id="1269" idx="1"/>
                <a:endCxn id="1263" idx="5"/>
              </p:cNvCxnSpPr>
              <p:nvPr/>
            </p:nvCxnSpPr>
            <p:spPr>
              <a:xfrm flipH="1">
                <a:off x="9874676" y="4457962"/>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1"/>
              <p:cNvCxnSpPr>
                <a:stCxn id="1266" idx="6"/>
                <a:endCxn id="1269" idx="1"/>
              </p:cNvCxnSpPr>
              <p:nvPr/>
            </p:nvCxnSpPr>
            <p:spPr>
              <a:xfrm flipH="1" rot="10800000">
                <a:off x="7793242" y="4458008"/>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1"/>
              <p:cNvCxnSpPr>
                <a:stCxn id="1263" idx="4"/>
                <a:endCxn id="1264" idx="0"/>
              </p:cNvCxnSpPr>
              <p:nvPr/>
            </p:nvCxnSpPr>
            <p:spPr>
              <a:xfrm rot="10800000">
                <a:off x="9475181" y="3780935"/>
                <a:ext cx="330900" cy="2143800"/>
              </a:xfrm>
              <a:prstGeom prst="straightConnector1">
                <a:avLst/>
              </a:prstGeom>
              <a:noFill/>
              <a:ln cap="flat" cmpd="sng" w="9525">
                <a:solidFill>
                  <a:schemeClr val="dk2"/>
                </a:solidFill>
                <a:prstDash val="solid"/>
                <a:round/>
                <a:headEnd len="med" w="med" type="none"/>
                <a:tailEnd len="med" w="med" type="none"/>
              </a:ln>
            </p:spPr>
          </p:cxnSp>
          <p:sp>
            <p:nvSpPr>
              <p:cNvPr id="1284" name="Google Shape;1284;p21"/>
              <p:cNvSpPr/>
              <p:nvPr/>
            </p:nvSpPr>
            <p:spPr>
              <a:xfrm flipH="1" rot="10800000">
                <a:off x="11005448" y="376185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85" name="Google Shape;1285;p21"/>
              <p:cNvCxnSpPr>
                <a:stCxn id="1269" idx="2"/>
                <a:endCxn id="1284" idx="7"/>
              </p:cNvCxnSpPr>
              <p:nvPr/>
            </p:nvCxnSpPr>
            <p:spPr>
              <a:xfrm rot="10800000">
                <a:off x="11116973" y="3873115"/>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1"/>
              <p:cNvCxnSpPr>
                <a:stCxn id="1284" idx="2"/>
                <a:endCxn id="1264" idx="6"/>
              </p:cNvCxnSpPr>
              <p:nvPr/>
            </p:nvCxnSpPr>
            <p:spPr>
              <a:xfrm rot="10800000">
                <a:off x="9675848" y="3580200"/>
                <a:ext cx="1329600" cy="2469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1"/>
              <p:cNvCxnSpPr>
                <a:stCxn id="1284" idx="0"/>
                <a:endCxn id="1263" idx="4"/>
              </p:cNvCxnSpPr>
              <p:nvPr/>
            </p:nvCxnSpPr>
            <p:spPr>
              <a:xfrm flipH="1">
                <a:off x="9806198" y="3892350"/>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1"/>
              <p:cNvCxnSpPr>
                <a:stCxn id="1284" idx="1"/>
                <a:endCxn id="1265" idx="5"/>
              </p:cNvCxnSpPr>
              <p:nvPr/>
            </p:nvCxnSpPr>
            <p:spPr>
              <a:xfrm flipH="1">
                <a:off x="8958759" y="3873239"/>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1289" name="Google Shape;1289;p21"/>
              <p:cNvSpPr/>
              <p:nvPr/>
            </p:nvSpPr>
            <p:spPr>
              <a:xfrm flipH="1" rot="10800000">
                <a:off x="8260191" y="2787257"/>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0" name="Google Shape;1290;p21"/>
              <p:cNvCxnSpPr>
                <a:stCxn id="1264" idx="3"/>
                <a:endCxn id="1289" idx="7"/>
              </p:cNvCxnSpPr>
              <p:nvPr/>
            </p:nvCxnSpPr>
            <p:spPr>
              <a:xfrm rot="10800000">
                <a:off x="8426047" y="2953287"/>
                <a:ext cx="907200" cy="4851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1"/>
              <p:cNvCxnSpPr>
                <a:stCxn id="1289" idx="0"/>
                <a:endCxn id="1268" idx="4"/>
              </p:cNvCxnSpPr>
              <p:nvPr/>
            </p:nvCxnSpPr>
            <p:spPr>
              <a:xfrm flipH="1">
                <a:off x="8024391" y="2981657"/>
                <a:ext cx="333000" cy="1113900"/>
              </a:xfrm>
              <a:prstGeom prst="straightConnector1">
                <a:avLst/>
              </a:prstGeom>
              <a:noFill/>
              <a:ln cap="flat" cmpd="sng" w="9525">
                <a:solidFill>
                  <a:schemeClr val="dk2"/>
                </a:solidFill>
                <a:prstDash val="solid"/>
                <a:round/>
                <a:headEnd len="med" w="med" type="none"/>
                <a:tailEnd len="med" w="med" type="none"/>
              </a:ln>
            </p:spPr>
          </p:cxnSp>
          <p:sp>
            <p:nvSpPr>
              <p:cNvPr id="1292" name="Google Shape;1292;p21"/>
              <p:cNvSpPr/>
              <p:nvPr/>
            </p:nvSpPr>
            <p:spPr>
              <a:xfrm flipH="1" rot="10800000">
                <a:off x="7973826" y="4652423"/>
                <a:ext cx="249300" cy="249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3" name="Google Shape;1293;p21"/>
              <p:cNvCxnSpPr>
                <a:stCxn id="1262" idx="6"/>
                <a:endCxn id="1292" idx="2"/>
              </p:cNvCxnSpPr>
              <p:nvPr/>
            </p:nvCxnSpPr>
            <p:spPr>
              <a:xfrm flipH="1" rot="10800000">
                <a:off x="7183159" y="4777208"/>
                <a:ext cx="790800" cy="1314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21"/>
              <p:cNvCxnSpPr>
                <a:stCxn id="1268" idx="0"/>
                <a:endCxn id="1292" idx="4"/>
              </p:cNvCxnSpPr>
              <p:nvPr/>
            </p:nvCxnSpPr>
            <p:spPr>
              <a:xfrm>
                <a:off x="8024248" y="4226190"/>
                <a:ext cx="74100" cy="4263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21"/>
              <p:cNvCxnSpPr>
                <a:stCxn id="1292" idx="6"/>
                <a:endCxn id="1265" idx="3"/>
              </p:cNvCxnSpPr>
              <p:nvPr/>
            </p:nvCxnSpPr>
            <p:spPr>
              <a:xfrm>
                <a:off x="8223126" y="4777073"/>
                <a:ext cx="643500" cy="279300"/>
              </a:xfrm>
              <a:prstGeom prst="straightConnector1">
                <a:avLst/>
              </a:prstGeom>
              <a:noFill/>
              <a:ln cap="flat" cmpd="sng" w="9525">
                <a:solidFill>
                  <a:schemeClr val="dk2"/>
                </a:solidFill>
                <a:prstDash val="solid"/>
                <a:round/>
                <a:headEnd len="med" w="med" type="none"/>
                <a:tailEnd len="med" w="med" type="none"/>
              </a:ln>
            </p:spPr>
          </p:cxnSp>
          <p:sp>
            <p:nvSpPr>
              <p:cNvPr id="1296" name="Google Shape;1296;p21"/>
              <p:cNvSpPr/>
              <p:nvPr/>
            </p:nvSpPr>
            <p:spPr>
              <a:xfrm flipH="1" rot="10800000">
                <a:off x="8782441" y="2308882"/>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297" name="Google Shape;1297;p21"/>
              <p:cNvCxnSpPr>
                <a:stCxn id="1289" idx="5"/>
                <a:endCxn id="1296" idx="1"/>
              </p:cNvCxnSpPr>
              <p:nvPr/>
            </p:nvCxnSpPr>
            <p:spPr>
              <a:xfrm flipH="1" rot="10800000">
                <a:off x="8426122" y="2474926"/>
                <a:ext cx="384900" cy="340800"/>
              </a:xfrm>
              <a:prstGeom prst="straightConnector1">
                <a:avLst/>
              </a:prstGeom>
              <a:noFill/>
              <a:ln cap="flat" cmpd="sng" w="9525">
                <a:solidFill>
                  <a:schemeClr val="dk2"/>
                </a:solidFill>
                <a:prstDash val="solid"/>
                <a:round/>
                <a:headEnd len="med" w="med" type="none"/>
                <a:tailEnd len="med" w="med" type="none"/>
              </a:ln>
            </p:spPr>
          </p:cxnSp>
          <p:cxnSp>
            <p:nvCxnSpPr>
              <p:cNvPr id="1298" name="Google Shape;1298;p21"/>
              <p:cNvCxnSpPr>
                <a:stCxn id="1296" idx="7"/>
                <a:endCxn id="1264" idx="3"/>
              </p:cNvCxnSpPr>
              <p:nvPr/>
            </p:nvCxnSpPr>
            <p:spPr>
              <a:xfrm>
                <a:off x="8948372" y="2474812"/>
                <a:ext cx="384900" cy="963600"/>
              </a:xfrm>
              <a:prstGeom prst="straightConnector1">
                <a:avLst/>
              </a:prstGeom>
              <a:noFill/>
              <a:ln cap="flat" cmpd="sng" w="9525">
                <a:solidFill>
                  <a:schemeClr val="dk2"/>
                </a:solidFill>
                <a:prstDash val="solid"/>
                <a:round/>
                <a:headEnd len="med" w="med" type="none"/>
                <a:tailEnd len="med" w="med" type="none"/>
              </a:ln>
            </p:spPr>
          </p:cxnSp>
          <p:sp>
            <p:nvSpPr>
              <p:cNvPr id="1299" name="Google Shape;1299;p21"/>
              <p:cNvSpPr/>
              <p:nvPr/>
            </p:nvSpPr>
            <p:spPr>
              <a:xfrm flipH="1" rot="10800000">
                <a:off x="8521366" y="3414207"/>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00" name="Google Shape;1300;p21"/>
              <p:cNvCxnSpPr>
                <a:stCxn id="1289" idx="0"/>
                <a:endCxn id="1299" idx="3"/>
              </p:cNvCxnSpPr>
              <p:nvPr/>
            </p:nvCxnSpPr>
            <p:spPr>
              <a:xfrm>
                <a:off x="8357391" y="2981657"/>
                <a:ext cx="192300" cy="461100"/>
              </a:xfrm>
              <a:prstGeom prst="straightConnector1">
                <a:avLst/>
              </a:prstGeom>
              <a:noFill/>
              <a:ln cap="flat" cmpd="sng" w="9525">
                <a:solidFill>
                  <a:schemeClr val="dk2"/>
                </a:solidFill>
                <a:prstDash val="solid"/>
                <a:round/>
                <a:headEnd len="med" w="med" type="none"/>
                <a:tailEnd len="med" w="med" type="none"/>
              </a:ln>
            </p:spPr>
          </p:cxnSp>
          <p:cxnSp>
            <p:nvCxnSpPr>
              <p:cNvPr id="1301" name="Google Shape;1301;p21"/>
              <p:cNvCxnSpPr>
                <a:stCxn id="1299" idx="1"/>
                <a:endCxn id="1268" idx="5"/>
              </p:cNvCxnSpPr>
              <p:nvPr/>
            </p:nvCxnSpPr>
            <p:spPr>
              <a:xfrm flipH="1">
                <a:off x="8070435" y="3580137"/>
                <a:ext cx="479400" cy="534600"/>
              </a:xfrm>
              <a:prstGeom prst="straightConnector1">
                <a:avLst/>
              </a:prstGeom>
              <a:noFill/>
              <a:ln cap="flat" cmpd="sng" w="9525">
                <a:solidFill>
                  <a:schemeClr val="dk2"/>
                </a:solidFill>
                <a:prstDash val="solid"/>
                <a:round/>
                <a:headEnd len="med" w="med" type="none"/>
                <a:tailEnd len="med" w="med" type="none"/>
              </a:ln>
            </p:spPr>
          </p:cxnSp>
          <p:cxnSp>
            <p:nvCxnSpPr>
              <p:cNvPr id="1302" name="Google Shape;1302;p21"/>
              <p:cNvCxnSpPr>
                <a:stCxn id="1299" idx="6"/>
                <a:endCxn id="1264" idx="2"/>
              </p:cNvCxnSpPr>
              <p:nvPr/>
            </p:nvCxnSpPr>
            <p:spPr>
              <a:xfrm>
                <a:off x="8715766" y="3511407"/>
                <a:ext cx="558600" cy="690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3" name="Shape 1303"/>
        <p:cNvGrpSpPr/>
        <p:nvPr/>
      </p:nvGrpSpPr>
      <p:grpSpPr>
        <a:xfrm>
          <a:off x="0" y="0"/>
          <a:ext cx="0" cy="0"/>
          <a:chOff x="0" y="0"/>
          <a:chExt cx="0" cy="0"/>
        </a:xfrm>
      </p:grpSpPr>
      <p:grpSp>
        <p:nvGrpSpPr>
          <p:cNvPr id="1304" name="Google Shape;1304;p22"/>
          <p:cNvGrpSpPr/>
          <p:nvPr/>
        </p:nvGrpSpPr>
        <p:grpSpPr>
          <a:xfrm>
            <a:off x="119476" y="1141150"/>
            <a:ext cx="7318880" cy="3862644"/>
            <a:chOff x="119476" y="1141150"/>
            <a:chExt cx="7318880" cy="3862644"/>
          </a:xfrm>
        </p:grpSpPr>
        <p:grpSp>
          <p:nvGrpSpPr>
            <p:cNvPr id="1305" name="Google Shape;1305;p22"/>
            <p:cNvGrpSpPr/>
            <p:nvPr/>
          </p:nvGrpSpPr>
          <p:grpSpPr>
            <a:xfrm rot="10800000">
              <a:off x="119476" y="1141150"/>
              <a:ext cx="298275" cy="322675"/>
              <a:chOff x="8667225" y="681525"/>
              <a:chExt cx="298275" cy="322675"/>
            </a:xfrm>
          </p:grpSpPr>
          <p:sp>
            <p:nvSpPr>
              <p:cNvPr id="1306" name="Google Shape;1306;p22"/>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22"/>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8" name="Google Shape;1308;p22"/>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9" name="Google Shape;1309;p22"/>
            <p:cNvGrpSpPr/>
            <p:nvPr/>
          </p:nvGrpSpPr>
          <p:grpSpPr>
            <a:xfrm rot="-5139163">
              <a:off x="6960991" y="4509560"/>
              <a:ext cx="254304" cy="683114"/>
              <a:chOff x="140150" y="4353245"/>
              <a:chExt cx="254310" cy="683130"/>
            </a:xfrm>
          </p:grpSpPr>
          <p:sp>
            <p:nvSpPr>
              <p:cNvPr id="1310" name="Google Shape;1310;p22"/>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22"/>
              <p:cNvSpPr/>
              <p:nvPr/>
            </p:nvSpPr>
            <p:spPr>
              <a:xfrm rot="10800000">
                <a:off x="146360" y="4668727"/>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22"/>
              <p:cNvSpPr/>
              <p:nvPr/>
            </p:nvSpPr>
            <p:spPr>
              <a:xfrm rot="10800000">
                <a:off x="343160" y="4863902"/>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22"/>
              <p:cNvSpPr/>
              <p:nvPr/>
            </p:nvSpPr>
            <p:spPr>
              <a:xfrm rot="10800000">
                <a:off x="141945" y="435324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14" name="Google Shape;1314;p22"/>
          <p:cNvGrpSpPr/>
          <p:nvPr/>
        </p:nvGrpSpPr>
        <p:grpSpPr>
          <a:xfrm>
            <a:off x="-3264108" y="1062527"/>
            <a:ext cx="12699758" cy="5125916"/>
            <a:chOff x="-3264108" y="1062527"/>
            <a:chExt cx="12699758" cy="5125916"/>
          </a:xfrm>
        </p:grpSpPr>
        <p:grpSp>
          <p:nvGrpSpPr>
            <p:cNvPr id="1315" name="Google Shape;1315;p22"/>
            <p:cNvGrpSpPr/>
            <p:nvPr/>
          </p:nvGrpSpPr>
          <p:grpSpPr>
            <a:xfrm rot="10800000">
              <a:off x="7825876" y="2716263"/>
              <a:ext cx="1609774" cy="2641456"/>
              <a:chOff x="-225924" y="-192037"/>
              <a:chExt cx="1609774" cy="2641456"/>
            </a:xfrm>
          </p:grpSpPr>
          <p:cxnSp>
            <p:nvCxnSpPr>
              <p:cNvPr id="1316" name="Google Shape;1316;p22"/>
              <p:cNvCxnSpPr>
                <a:stCxn id="1317" idx="7"/>
                <a:endCxn id="1318"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1318" name="Google Shape;1318;p22"/>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22"/>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22"/>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1" name="Google Shape;1321;p22"/>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2" name="Google Shape;1322;p22"/>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3" name="Google Shape;1323;p22"/>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24" name="Google Shape;1324;p22"/>
              <p:cNvCxnSpPr>
                <a:stCxn id="1323" idx="4"/>
                <a:endCxn id="1320"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22"/>
              <p:cNvCxnSpPr>
                <a:stCxn id="1322" idx="4"/>
                <a:endCxn id="1320"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22"/>
              <p:cNvCxnSpPr>
                <a:stCxn id="1322" idx="5"/>
                <a:endCxn id="1323"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22"/>
              <p:cNvCxnSpPr>
                <a:stCxn id="1322" idx="0"/>
                <a:endCxn id="1319"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22"/>
              <p:cNvCxnSpPr>
                <a:stCxn id="1322" idx="7"/>
                <a:endCxn id="1317"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22"/>
              <p:cNvCxnSpPr>
                <a:stCxn id="1319" idx="5"/>
                <a:endCxn id="1317"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22"/>
              <p:cNvCxnSpPr>
                <a:stCxn id="1319" idx="6"/>
                <a:endCxn id="1318"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22"/>
              <p:cNvCxnSpPr>
                <a:stCxn id="1321" idx="2"/>
                <a:endCxn id="1319"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22"/>
              <p:cNvCxnSpPr>
                <a:stCxn id="1323" idx="0"/>
                <a:endCxn id="1317"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22"/>
              <p:cNvCxnSpPr>
                <a:stCxn id="1323" idx="0"/>
                <a:endCxn id="1321"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1317" name="Google Shape;1317;p22"/>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4" name="Google Shape;1334;p22"/>
            <p:cNvGrpSpPr/>
            <p:nvPr/>
          </p:nvGrpSpPr>
          <p:grpSpPr>
            <a:xfrm rot="2030497">
              <a:off x="-2581586" y="1819329"/>
              <a:ext cx="3816850" cy="3612312"/>
              <a:chOff x="-100549" y="47919"/>
              <a:chExt cx="4607849" cy="4360923"/>
            </a:xfrm>
          </p:grpSpPr>
          <p:sp>
            <p:nvSpPr>
              <p:cNvPr id="1335" name="Google Shape;1335;p22"/>
              <p:cNvSpPr/>
              <p:nvPr/>
            </p:nvSpPr>
            <p:spPr>
              <a:xfrm rot="10800000">
                <a:off x="4076800" y="2467368"/>
                <a:ext cx="234600" cy="23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22"/>
              <p:cNvSpPr/>
              <p:nvPr/>
            </p:nvSpPr>
            <p:spPr>
              <a:xfrm rot="10800000">
                <a:off x="1137802" y="3577294"/>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22"/>
              <p:cNvSpPr/>
              <p:nvPr/>
            </p:nvSpPr>
            <p:spPr>
              <a:xfrm rot="10800000">
                <a:off x="1731851" y="997900"/>
                <a:ext cx="484500" cy="48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8" name="Google Shape;1338;p22"/>
              <p:cNvSpPr/>
              <p:nvPr/>
            </p:nvSpPr>
            <p:spPr>
              <a:xfrm rot="10800000">
                <a:off x="2254926" y="2505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9" name="Google Shape;1339;p22"/>
              <p:cNvSpPr/>
              <p:nvPr/>
            </p:nvSpPr>
            <p:spPr>
              <a:xfrm rot="10800000">
                <a:off x="3685300" y="3636544"/>
                <a:ext cx="116100" cy="116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22"/>
              <p:cNvSpPr/>
              <p:nvPr/>
            </p:nvSpPr>
            <p:spPr>
              <a:xfrm rot="10800000">
                <a:off x="2254926" y="3903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22"/>
              <p:cNvSpPr/>
              <p:nvPr/>
            </p:nvSpPr>
            <p:spPr>
              <a:xfrm rot="10800000">
                <a:off x="3125451" y="1436544"/>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22"/>
              <p:cNvSpPr/>
              <p:nvPr/>
            </p:nvSpPr>
            <p:spPr>
              <a:xfrm rot="10800000">
                <a:off x="447667" y="2351269"/>
                <a:ext cx="116100" cy="116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43" name="Google Shape;1343;p22"/>
              <p:cNvCxnSpPr>
                <a:stCxn id="1339" idx="5"/>
                <a:endCxn id="1338" idx="1"/>
              </p:cNvCxnSpPr>
              <p:nvPr/>
            </p:nvCxnSpPr>
            <p:spPr>
              <a:xfrm rot="8769356">
                <a:off x="2782616" y="2360623"/>
                <a:ext cx="526274" cy="1572747"/>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22"/>
              <p:cNvCxnSpPr>
                <a:stCxn id="1340" idx="4"/>
                <a:endCxn id="1338" idx="0"/>
              </p:cNvCxnSpPr>
              <p:nvPr/>
            </p:nvCxnSpPr>
            <p:spPr>
              <a:xfrm flipH="1" rot="8769075">
                <a:off x="1988166" y="2768320"/>
                <a:ext cx="691020" cy="1030498"/>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a:stCxn id="1335" idx="6"/>
                <a:endCxn id="1338" idx="2"/>
              </p:cNvCxnSpPr>
              <p:nvPr/>
            </p:nvCxnSpPr>
            <p:spPr>
              <a:xfrm rot="8769491">
                <a:off x="2553455" y="2121214"/>
                <a:ext cx="1382290" cy="926908"/>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a:stCxn id="1335" idx="0"/>
                <a:endCxn id="1339" idx="3"/>
              </p:cNvCxnSpPr>
              <p:nvPr/>
            </p:nvCxnSpPr>
            <p:spPr>
              <a:xfrm flipH="1" rot="-2030280">
                <a:off x="3554311" y="2896576"/>
                <a:ext cx="870078" cy="562385"/>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22"/>
              <p:cNvCxnSpPr>
                <a:stCxn id="1339" idx="7"/>
                <a:endCxn id="1340" idx="2"/>
              </p:cNvCxnSpPr>
              <p:nvPr/>
            </p:nvCxnSpPr>
            <p:spPr>
              <a:xfrm rot="8769605">
                <a:off x="2452857" y="3602445"/>
                <a:ext cx="1208890" cy="513294"/>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22"/>
              <p:cNvCxnSpPr>
                <a:stCxn id="1340" idx="6"/>
                <a:endCxn id="1336" idx="1"/>
              </p:cNvCxnSpPr>
              <p:nvPr/>
            </p:nvCxnSpPr>
            <p:spPr>
              <a:xfrm rot="8768875">
                <a:off x="1472857" y="3539834"/>
                <a:ext cx="647338" cy="680869"/>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22"/>
              <p:cNvCxnSpPr>
                <a:stCxn id="1338" idx="7"/>
                <a:endCxn id="1336" idx="3"/>
              </p:cNvCxnSpPr>
              <p:nvPr/>
            </p:nvCxnSpPr>
            <p:spPr>
              <a:xfrm flipH="1" rot="-2030278">
                <a:off x="1147266" y="2984238"/>
                <a:ext cx="1321550" cy="283231"/>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22"/>
              <p:cNvCxnSpPr>
                <a:stCxn id="1335" idx="5"/>
                <a:endCxn id="1341" idx="1"/>
              </p:cNvCxnSpPr>
              <p:nvPr/>
            </p:nvCxnSpPr>
            <p:spPr>
              <a:xfrm rot="8769493">
                <a:off x="3591334" y="1412692"/>
                <a:ext cx="188543" cy="1247164"/>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22"/>
              <p:cNvCxnSpPr>
                <a:stCxn id="1341" idx="7"/>
                <a:endCxn id="1338" idx="3"/>
              </p:cNvCxnSpPr>
              <p:nvPr/>
            </p:nvCxnSpPr>
            <p:spPr>
              <a:xfrm flipH="1" rot="-2030495">
                <a:off x="2186803" y="1863549"/>
                <a:ext cx="1164126" cy="37276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22"/>
              <p:cNvCxnSpPr>
                <a:stCxn id="1341" idx="5"/>
                <a:endCxn id="1337" idx="2"/>
              </p:cNvCxnSpPr>
              <p:nvPr/>
            </p:nvCxnSpPr>
            <p:spPr>
              <a:xfrm rot="8769821">
                <a:off x="2356510" y="999099"/>
                <a:ext cx="651914" cy="701421"/>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22"/>
              <p:cNvCxnSpPr>
                <a:stCxn id="1337" idx="0"/>
                <a:endCxn id="1338" idx="5"/>
              </p:cNvCxnSpPr>
              <p:nvPr/>
            </p:nvCxnSpPr>
            <p:spPr>
              <a:xfrm flipH="1" rot="-2029195">
                <a:off x="1960847" y="1486358"/>
                <a:ext cx="330408" cy="1038486"/>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22"/>
              <p:cNvCxnSpPr>
                <a:stCxn id="1337" idx="7"/>
                <a:endCxn id="1342" idx="3"/>
              </p:cNvCxnSpPr>
              <p:nvPr/>
            </p:nvCxnSpPr>
            <p:spPr>
              <a:xfrm flipH="1" rot="-2030477">
                <a:off x="386634" y="1842270"/>
                <a:ext cx="1576242" cy="95353"/>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22"/>
              <p:cNvCxnSpPr>
                <a:stCxn id="1338" idx="6"/>
                <a:endCxn id="1342" idx="2"/>
              </p:cNvCxnSpPr>
              <p:nvPr/>
            </p:nvCxnSpPr>
            <p:spPr>
              <a:xfrm rot="8769842">
                <a:off x="755690" y="1953080"/>
                <a:ext cx="1307072" cy="1087577"/>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22"/>
              <p:cNvCxnSpPr>
                <a:stCxn id="1342" idx="0"/>
                <a:endCxn id="1336" idx="5"/>
              </p:cNvCxnSpPr>
              <p:nvPr/>
            </p:nvCxnSpPr>
            <p:spPr>
              <a:xfrm flipH="1" rot="-2024821">
                <a:off x="797015" y="2378694"/>
                <a:ext cx="83704" cy="132155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22"/>
              <p:cNvCxnSpPr>
                <a:stCxn id="1339" idx="4"/>
                <a:endCxn id="1337" idx="1"/>
              </p:cNvCxnSpPr>
              <p:nvPr/>
            </p:nvCxnSpPr>
            <p:spPr>
              <a:xfrm rot="8775347">
                <a:off x="2900285" y="1155017"/>
                <a:ext cx="88031" cy="2737955"/>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22"/>
              <p:cNvCxnSpPr>
                <a:stCxn id="1336" idx="4"/>
                <a:endCxn id="1337" idx="7"/>
              </p:cNvCxnSpPr>
              <p:nvPr/>
            </p:nvCxnSpPr>
            <p:spPr>
              <a:xfrm flipH="1" rot="8769813">
                <a:off x="698488" y="1747510"/>
                <a:ext cx="1661027" cy="1493868"/>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22"/>
              <p:cNvCxnSpPr>
                <a:stCxn id="1335" idx="5"/>
                <a:endCxn id="1337" idx="1"/>
              </p:cNvCxnSpPr>
              <p:nvPr/>
            </p:nvCxnSpPr>
            <p:spPr>
              <a:xfrm rot="8769113">
                <a:off x="2615603" y="956497"/>
                <a:ext cx="1025506" cy="2000256"/>
              </a:xfrm>
              <a:prstGeom prst="straightConnector1">
                <a:avLst/>
              </a:prstGeom>
              <a:noFill/>
              <a:ln cap="flat" cmpd="sng" w="9525">
                <a:solidFill>
                  <a:schemeClr val="dk2"/>
                </a:solidFill>
                <a:prstDash val="solid"/>
                <a:round/>
                <a:headEnd len="med" w="med" type="none"/>
                <a:tailEnd len="med" w="med" type="none"/>
              </a:ln>
            </p:spPr>
          </p:cxnSp>
          <p:sp>
            <p:nvSpPr>
              <p:cNvPr id="1360" name="Google Shape;1360;p22"/>
              <p:cNvSpPr/>
              <p:nvPr/>
            </p:nvSpPr>
            <p:spPr>
              <a:xfrm rot="10800000">
                <a:off x="873701" y="69186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1" name="Google Shape;1361;p22"/>
              <p:cNvCxnSpPr>
                <a:stCxn id="1342" idx="4"/>
                <a:endCxn id="1360" idx="7"/>
              </p:cNvCxnSpPr>
              <p:nvPr/>
            </p:nvCxnSpPr>
            <p:spPr>
              <a:xfrm flipH="1" rot="8769580">
                <a:off x="114237" y="1064376"/>
                <a:ext cx="1173861" cy="1048886"/>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22"/>
              <p:cNvCxnSpPr>
                <a:stCxn id="1360" idx="2"/>
                <a:endCxn id="1337" idx="5"/>
              </p:cNvCxnSpPr>
              <p:nvPr/>
            </p:nvCxnSpPr>
            <p:spPr>
              <a:xfrm rot="-2029235">
                <a:off x="1179725" y="581031"/>
                <a:ext cx="474852" cy="677375"/>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22"/>
              <p:cNvCxnSpPr>
                <a:stCxn id="1360" idx="0"/>
                <a:endCxn id="1336" idx="4"/>
              </p:cNvCxnSpPr>
              <p:nvPr/>
            </p:nvCxnSpPr>
            <p:spPr>
              <a:xfrm flipH="1" rot="-2030204">
                <a:off x="469943" y="996108"/>
                <a:ext cx="1267716" cy="2434421"/>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22"/>
              <p:cNvCxnSpPr>
                <a:stCxn id="1360" idx="1"/>
                <a:endCxn id="1338" idx="5"/>
              </p:cNvCxnSpPr>
              <p:nvPr/>
            </p:nvCxnSpPr>
            <p:spPr>
              <a:xfrm rot="-2032139">
                <a:off x="1589793" y="616894"/>
                <a:ext cx="106586" cy="2121320"/>
              </a:xfrm>
              <a:prstGeom prst="straightConnector1">
                <a:avLst/>
              </a:prstGeom>
              <a:noFill/>
              <a:ln cap="flat" cmpd="sng" w="9525">
                <a:solidFill>
                  <a:schemeClr val="dk2"/>
                </a:solidFill>
                <a:prstDash val="solid"/>
                <a:round/>
                <a:headEnd len="med" w="med" type="none"/>
                <a:tailEnd len="med" w="med" type="none"/>
              </a:ln>
            </p:spPr>
          </p:cxnSp>
          <p:sp>
            <p:nvSpPr>
              <p:cNvPr id="1365" name="Google Shape;1365;p22"/>
              <p:cNvSpPr/>
              <p:nvPr/>
            </p:nvSpPr>
            <p:spPr>
              <a:xfrm rot="10800000">
                <a:off x="2346923" y="285337"/>
                <a:ext cx="234600" cy="234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66" name="Google Shape;1366;p22"/>
              <p:cNvCxnSpPr>
                <a:stCxn id="1360" idx="2"/>
                <a:endCxn id="1365" idx="6"/>
              </p:cNvCxnSpPr>
              <p:nvPr/>
            </p:nvCxnSpPr>
            <p:spPr>
              <a:xfrm rot="-2030441">
                <a:off x="1040224" y="373064"/>
                <a:ext cx="1297753" cy="42701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22"/>
              <p:cNvCxnSpPr>
                <a:stCxn id="1365" idx="1"/>
                <a:endCxn id="1341" idx="5"/>
              </p:cNvCxnSpPr>
              <p:nvPr/>
            </p:nvCxnSpPr>
            <p:spPr>
              <a:xfrm flipH="1" rot="-2034703">
                <a:off x="2826258" y="400719"/>
                <a:ext cx="43017" cy="1143823"/>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68" name="Shape 1368"/>
        <p:cNvGrpSpPr/>
        <p:nvPr/>
      </p:nvGrpSpPr>
      <p:grpSpPr>
        <a:xfrm>
          <a:off x="0" y="0"/>
          <a:ext cx="0" cy="0"/>
          <a:chOff x="0" y="0"/>
          <a:chExt cx="0" cy="0"/>
        </a:xfrm>
      </p:grpSpPr>
      <p:grpSp>
        <p:nvGrpSpPr>
          <p:cNvPr id="1369" name="Google Shape;1369;p23"/>
          <p:cNvGrpSpPr/>
          <p:nvPr/>
        </p:nvGrpSpPr>
        <p:grpSpPr>
          <a:xfrm>
            <a:off x="190301" y="174004"/>
            <a:ext cx="8808974" cy="4007621"/>
            <a:chOff x="190301" y="174004"/>
            <a:chExt cx="8808974" cy="4007621"/>
          </a:xfrm>
        </p:grpSpPr>
        <p:grpSp>
          <p:nvGrpSpPr>
            <p:cNvPr id="1370" name="Google Shape;1370;p23"/>
            <p:cNvGrpSpPr/>
            <p:nvPr/>
          </p:nvGrpSpPr>
          <p:grpSpPr>
            <a:xfrm rot="10800000">
              <a:off x="190301" y="3858950"/>
              <a:ext cx="298275" cy="322675"/>
              <a:chOff x="8667225" y="681525"/>
              <a:chExt cx="298275" cy="322675"/>
            </a:xfrm>
          </p:grpSpPr>
          <p:sp>
            <p:nvSpPr>
              <p:cNvPr id="1371" name="Google Shape;1371;p23"/>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23"/>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23"/>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74" name="Google Shape;1374;p23"/>
            <p:cNvGrpSpPr/>
            <p:nvPr/>
          </p:nvGrpSpPr>
          <p:grpSpPr>
            <a:xfrm rot="-5139163">
              <a:off x="8591694" y="201328"/>
              <a:ext cx="406266" cy="379191"/>
              <a:chOff x="140150" y="4657175"/>
              <a:chExt cx="406275" cy="379200"/>
            </a:xfrm>
          </p:grpSpPr>
          <p:sp>
            <p:nvSpPr>
              <p:cNvPr id="1375" name="Google Shape;1375;p23"/>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23"/>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23"/>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8" name="Google Shape;1378;p23"/>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9" name="Google Shape;1379;p23"/>
          <p:cNvGrpSpPr/>
          <p:nvPr/>
        </p:nvGrpSpPr>
        <p:grpSpPr>
          <a:xfrm>
            <a:off x="115024" y="-2374836"/>
            <a:ext cx="8971639" cy="9886184"/>
            <a:chOff x="115024" y="-2374836"/>
            <a:chExt cx="8971639" cy="9886184"/>
          </a:xfrm>
        </p:grpSpPr>
        <p:grpSp>
          <p:nvGrpSpPr>
            <p:cNvPr id="1380" name="Google Shape;1380;p23"/>
            <p:cNvGrpSpPr/>
            <p:nvPr/>
          </p:nvGrpSpPr>
          <p:grpSpPr>
            <a:xfrm flipH="1">
              <a:off x="115024" y="-2374836"/>
              <a:ext cx="3687215" cy="3485542"/>
              <a:chOff x="5337386" y="-2374836"/>
              <a:chExt cx="3687215" cy="3485542"/>
            </a:xfrm>
          </p:grpSpPr>
          <p:sp>
            <p:nvSpPr>
              <p:cNvPr id="1381" name="Google Shape;1381;p23"/>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23"/>
              <p:cNvSpPr/>
              <p:nvPr/>
            </p:nvSpPr>
            <p:spPr>
              <a:xfrm rot="9699868">
                <a:off x="6325487" y="-94127"/>
                <a:ext cx="164028" cy="164028"/>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23"/>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23"/>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23"/>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23"/>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23"/>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23"/>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89" name="Google Shape;1389;p23"/>
              <p:cNvCxnSpPr>
                <a:stCxn id="1385" idx="5"/>
                <a:endCxn id="1384"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1390" name="Google Shape;1390;p23"/>
              <p:cNvCxnSpPr>
                <a:stCxn id="1386" idx="4"/>
                <a:endCxn id="1384"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23"/>
              <p:cNvCxnSpPr>
                <a:stCxn id="1381" idx="0"/>
                <a:endCxn id="1385"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23"/>
              <p:cNvCxnSpPr>
                <a:stCxn id="1385" idx="6"/>
                <a:endCxn id="1386"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23"/>
              <p:cNvCxnSpPr>
                <a:stCxn id="1386" idx="6"/>
                <a:endCxn id="1382"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23"/>
              <p:cNvCxnSpPr>
                <a:stCxn id="1384" idx="6"/>
                <a:endCxn id="1382"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a:stCxn id="1381" idx="6"/>
                <a:endCxn id="1387"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a:stCxn id="1381" idx="7"/>
                <a:endCxn id="1384"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23"/>
              <p:cNvCxnSpPr>
                <a:stCxn id="1387" idx="7"/>
                <a:endCxn id="1383"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23"/>
              <p:cNvCxnSpPr>
                <a:stCxn id="1383" idx="0"/>
                <a:endCxn id="1384"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a:stCxn id="1388" idx="2"/>
                <a:endCxn id="1382"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a:stCxn id="1386" idx="7"/>
                <a:endCxn id="1388"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1401" name="Google Shape;1401;p23"/>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2" name="Google Shape;1402;p23"/>
              <p:cNvCxnSpPr>
                <a:stCxn id="1388" idx="3"/>
                <a:endCxn id="1401"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23"/>
              <p:cNvCxnSpPr>
                <a:stCxn id="1401" idx="2"/>
                <a:endCxn id="1383"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1404" name="Google Shape;1404;p23"/>
              <p:cNvCxnSpPr>
                <a:stCxn id="1401" idx="0"/>
                <a:endCxn id="1382"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23"/>
              <p:cNvCxnSpPr>
                <a:stCxn id="1401" idx="1"/>
                <a:endCxn id="1384"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1406" name="Google Shape;1406;p23"/>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07" name="Google Shape;1407;p23"/>
              <p:cNvCxnSpPr>
                <a:stCxn id="1383" idx="2"/>
                <a:endCxn id="1406"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23"/>
              <p:cNvCxnSpPr>
                <a:stCxn id="1406" idx="3"/>
                <a:endCxn id="1381"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23"/>
              <p:cNvCxnSpPr>
                <a:stCxn id="1384" idx="4"/>
                <a:endCxn id="1406"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1410" name="Google Shape;1410;p23"/>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11" name="Google Shape;1411;p23"/>
              <p:cNvCxnSpPr>
                <a:stCxn id="1384" idx="0"/>
                <a:endCxn id="1410"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23"/>
              <p:cNvCxnSpPr>
                <a:stCxn id="1385" idx="7"/>
                <a:endCxn id="1410"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1413" name="Google Shape;1413;p23"/>
            <p:cNvGrpSpPr/>
            <p:nvPr/>
          </p:nvGrpSpPr>
          <p:grpSpPr>
            <a:xfrm>
              <a:off x="4731484" y="3997585"/>
              <a:ext cx="4355179" cy="3513764"/>
              <a:chOff x="720009" y="3852908"/>
              <a:chExt cx="4355179" cy="3513764"/>
            </a:xfrm>
          </p:grpSpPr>
          <p:sp>
            <p:nvSpPr>
              <p:cNvPr id="1414" name="Google Shape;1414;p23"/>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23"/>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23"/>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23"/>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23"/>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9" name="Google Shape;1419;p23"/>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0" name="Google Shape;1420;p23"/>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23"/>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22" name="Google Shape;1422;p23"/>
              <p:cNvCxnSpPr>
                <a:stCxn id="1419" idx="4"/>
                <a:endCxn id="1417"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a:stCxn id="1414" idx="7"/>
                <a:endCxn id="1418"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1424" name="Google Shape;1424;p23"/>
              <p:cNvCxnSpPr>
                <a:stCxn id="1418" idx="7"/>
                <a:endCxn id="1419"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1425" name="Google Shape;1425;p23"/>
              <p:cNvCxnSpPr>
                <a:stCxn id="1419" idx="6"/>
                <a:endCxn id="1415"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426" name="Google Shape;1426;p23"/>
              <p:cNvCxnSpPr>
                <a:stCxn id="1417" idx="7"/>
                <a:endCxn id="1415"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1427" name="Google Shape;1427;p23"/>
              <p:cNvCxnSpPr>
                <a:stCxn id="1414" idx="6"/>
                <a:endCxn id="1420"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1428" name="Google Shape;1428;p23"/>
              <p:cNvCxnSpPr>
                <a:stCxn id="1420" idx="0"/>
                <a:endCxn id="1417"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1429" name="Google Shape;1429;p23"/>
              <p:cNvCxnSpPr>
                <a:stCxn id="1420" idx="5"/>
                <a:endCxn id="1416"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430" name="Google Shape;1430;p23"/>
              <p:cNvCxnSpPr>
                <a:stCxn id="1416" idx="0"/>
                <a:endCxn id="1417"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1431" name="Google Shape;1431;p23"/>
              <p:cNvCxnSpPr>
                <a:stCxn id="1416" idx="7"/>
                <a:endCxn id="1421"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432" name="Google Shape;1432;p23"/>
              <p:cNvCxnSpPr>
                <a:stCxn id="1417" idx="6"/>
                <a:endCxn id="1421"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1433" name="Google Shape;1433;p23"/>
              <p:cNvCxnSpPr>
                <a:stCxn id="1421" idx="0"/>
                <a:endCxn id="1415"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23"/>
              <p:cNvCxnSpPr>
                <a:stCxn id="1419" idx="5"/>
                <a:endCxn id="1421"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23"/>
              <p:cNvCxnSpPr>
                <a:stCxn id="1418" idx="6"/>
                <a:endCxn id="1421"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23"/>
              <p:cNvCxnSpPr>
                <a:stCxn id="1418" idx="5"/>
                <a:endCxn id="1420"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23"/>
              <p:cNvCxnSpPr>
                <a:stCxn id="1415" idx="4"/>
                <a:endCxn id="1416"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438" name="Google Shape;1438;p23"/>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39" name="Google Shape;1439;p23"/>
              <p:cNvCxnSpPr>
                <a:stCxn id="1421" idx="4"/>
                <a:endCxn id="1438"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23"/>
              <p:cNvCxnSpPr>
                <a:stCxn id="1438" idx="1"/>
                <a:endCxn id="1416"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1441" name="Google Shape;1441;p23"/>
              <p:cNvSpPr/>
              <p:nvPr/>
            </p:nvSpPr>
            <p:spPr>
              <a:xfrm rot="8759498">
                <a:off x="1785083" y="4514433"/>
                <a:ext cx="194703" cy="194703"/>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442" name="Google Shape;1442;p23"/>
              <p:cNvCxnSpPr>
                <a:stCxn id="1438" idx="2"/>
                <a:endCxn id="1441"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23"/>
              <p:cNvCxnSpPr>
                <a:stCxn id="1441" idx="1"/>
                <a:endCxn id="1420"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23"/>
              <p:cNvCxnSpPr>
                <a:stCxn id="1441" idx="7"/>
                <a:endCxn id="1416"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8" name="Shape 158"/>
        <p:cNvGrpSpPr/>
        <p:nvPr/>
      </p:nvGrpSpPr>
      <p:grpSpPr>
        <a:xfrm>
          <a:off x="0" y="0"/>
          <a:ext cx="0" cy="0"/>
          <a:chOff x="0" y="0"/>
          <a:chExt cx="0" cy="0"/>
        </a:xfrm>
      </p:grpSpPr>
      <p:sp>
        <p:nvSpPr>
          <p:cNvPr id="159" name="Google Shape;15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4"/>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61" name="Google Shape;161;p4"/>
          <p:cNvGrpSpPr/>
          <p:nvPr/>
        </p:nvGrpSpPr>
        <p:grpSpPr>
          <a:xfrm>
            <a:off x="-497962" y="-2402532"/>
            <a:ext cx="9442425" cy="8210276"/>
            <a:chOff x="-497962" y="-2402532"/>
            <a:chExt cx="9442425" cy="8210276"/>
          </a:xfrm>
        </p:grpSpPr>
        <p:grpSp>
          <p:nvGrpSpPr>
            <p:cNvPr id="162" name="Google Shape;162;p4"/>
            <p:cNvGrpSpPr/>
            <p:nvPr/>
          </p:nvGrpSpPr>
          <p:grpSpPr>
            <a:xfrm>
              <a:off x="4589284" y="-2402532"/>
              <a:ext cx="4355179" cy="2890037"/>
              <a:chOff x="4589284" y="-2402532"/>
              <a:chExt cx="4355179" cy="2890037"/>
            </a:xfrm>
          </p:grpSpPr>
          <p:sp>
            <p:nvSpPr>
              <p:cNvPr id="163" name="Google Shape;163;p4"/>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4"/>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4"/>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4"/>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4"/>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4"/>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4"/>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4"/>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71" name="Google Shape;171;p4"/>
              <p:cNvCxnSpPr>
                <a:stCxn id="167" idx="5"/>
                <a:endCxn id="166"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4"/>
              <p:cNvCxnSpPr>
                <a:stCxn id="168" idx="4"/>
                <a:endCxn id="166"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4"/>
              <p:cNvCxnSpPr>
                <a:stCxn id="163" idx="6"/>
                <a:endCxn id="167"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4"/>
              <p:cNvCxnSpPr>
                <a:stCxn id="167" idx="7"/>
                <a:endCxn id="168"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4"/>
              <p:cNvCxnSpPr>
                <a:stCxn id="168" idx="6"/>
                <a:endCxn id="164"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a:stCxn id="166" idx="7"/>
                <a:endCxn id="164"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a:stCxn id="163" idx="6"/>
                <a:endCxn id="169"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4"/>
              <p:cNvCxnSpPr>
                <a:stCxn id="169" idx="6"/>
                <a:endCxn id="166"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4"/>
              <p:cNvCxnSpPr>
                <a:stCxn id="169" idx="5"/>
                <a:endCxn id="165"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4"/>
              <p:cNvCxnSpPr>
                <a:stCxn id="165" idx="0"/>
                <a:endCxn id="166"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4"/>
              <p:cNvCxnSpPr>
                <a:stCxn id="165" idx="7"/>
                <a:endCxn id="170"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4"/>
              <p:cNvCxnSpPr>
                <a:stCxn id="166" idx="6"/>
                <a:endCxn id="170"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4"/>
              <p:cNvCxnSpPr>
                <a:stCxn id="170" idx="0"/>
                <a:endCxn id="164"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4"/>
              <p:cNvCxnSpPr>
                <a:stCxn id="168" idx="5"/>
                <a:endCxn id="170"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4"/>
              <p:cNvCxnSpPr>
                <a:stCxn id="167" idx="6"/>
                <a:endCxn id="170"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4"/>
              <p:cNvCxnSpPr>
                <a:stCxn id="167" idx="4"/>
                <a:endCxn id="165"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4"/>
              <p:cNvCxnSpPr>
                <a:stCxn id="164" idx="4"/>
                <a:endCxn id="165"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188" name="Google Shape;188;p4"/>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9" name="Google Shape;189;p4"/>
              <p:cNvCxnSpPr>
                <a:stCxn id="170" idx="4"/>
                <a:endCxn id="188"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4"/>
              <p:cNvCxnSpPr>
                <a:stCxn id="188" idx="1"/>
                <a:endCxn id="165"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4"/>
              <p:cNvCxnSpPr>
                <a:stCxn id="188" idx="0"/>
                <a:endCxn id="164"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4"/>
              <p:cNvCxnSpPr>
                <a:stCxn id="188" idx="1"/>
                <a:endCxn id="166"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4"/>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4" name="Google Shape;194;p4"/>
              <p:cNvCxnSpPr>
                <a:stCxn id="188" idx="2"/>
                <a:endCxn id="193"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4"/>
              <p:cNvCxnSpPr>
                <a:stCxn id="193" idx="1"/>
                <a:endCxn id="169"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4"/>
              <p:cNvCxnSpPr>
                <a:stCxn id="193" idx="7"/>
                <a:endCxn id="165"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197" name="Google Shape;197;p4"/>
            <p:cNvGrpSpPr/>
            <p:nvPr/>
          </p:nvGrpSpPr>
          <p:grpSpPr>
            <a:xfrm flipH="1" rot="10800000">
              <a:off x="-497962" y="2486033"/>
              <a:ext cx="3063625" cy="3321711"/>
              <a:chOff x="-460575" y="-671217"/>
              <a:chExt cx="3063625" cy="3321711"/>
            </a:xfrm>
          </p:grpSpPr>
          <p:cxnSp>
            <p:nvCxnSpPr>
              <p:cNvPr id="198" name="Google Shape;198;p4"/>
              <p:cNvCxnSpPr>
                <a:stCxn id="199" idx="6"/>
                <a:endCxn id="200"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00" name="Google Shape;200;p4"/>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4"/>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4"/>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4"/>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4"/>
              <p:cNvSpPr/>
              <p:nvPr/>
            </p:nvSpPr>
            <p:spPr>
              <a:xfrm>
                <a:off x="382949" y="1317288"/>
                <a:ext cx="1434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05" name="Google Shape;205;p4"/>
              <p:cNvCxnSpPr>
                <a:stCxn id="204" idx="4"/>
                <a:endCxn id="202" idx="0"/>
              </p:cNvCxnSpPr>
              <p:nvPr/>
            </p:nvCxnSpPr>
            <p:spPr>
              <a:xfrm flipH="1">
                <a:off x="169049" y="1474788"/>
                <a:ext cx="285600" cy="1018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4"/>
              <p:cNvCxnSpPr>
                <a:stCxn id="203" idx="4"/>
                <a:endCxn id="202"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4"/>
              <p:cNvCxnSpPr>
                <a:stCxn id="203" idx="5"/>
                <a:endCxn id="204" idx="1"/>
              </p:cNvCxnSpPr>
              <p:nvPr/>
            </p:nvCxnSpPr>
            <p:spPr>
              <a:xfrm>
                <a:off x="199829" y="960741"/>
                <a:ext cx="204000" cy="3795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4"/>
              <p:cNvCxnSpPr>
                <a:stCxn id="203" idx="0"/>
                <a:endCxn id="201"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4"/>
              <p:cNvCxnSpPr>
                <a:stCxn id="203" idx="7"/>
                <a:endCxn id="199"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4"/>
              <p:cNvCxnSpPr>
                <a:stCxn id="201" idx="5"/>
                <a:endCxn id="199"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4"/>
              <p:cNvCxnSpPr>
                <a:stCxn id="201" idx="6"/>
                <a:endCxn id="200"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4"/>
              <p:cNvCxnSpPr>
                <a:stCxn id="213" idx="1"/>
                <a:endCxn id="201"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4"/>
              <p:cNvCxnSpPr>
                <a:stCxn id="204" idx="0"/>
                <a:endCxn id="199" idx="4"/>
              </p:cNvCxnSpPr>
              <p:nvPr/>
            </p:nvCxnSpPr>
            <p:spPr>
              <a:xfrm rot="10800000">
                <a:off x="378449" y="456588"/>
                <a:ext cx="76200" cy="8607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4"/>
              <p:cNvCxnSpPr>
                <a:stCxn id="204" idx="0"/>
                <a:endCxn id="213" idx="3"/>
              </p:cNvCxnSpPr>
              <p:nvPr/>
            </p:nvCxnSpPr>
            <p:spPr>
              <a:xfrm flipH="1" rot="10800000">
                <a:off x="454649" y="268188"/>
                <a:ext cx="342000" cy="1049100"/>
              </a:xfrm>
              <a:prstGeom prst="straightConnector1">
                <a:avLst/>
              </a:prstGeom>
              <a:noFill/>
              <a:ln cap="flat" cmpd="sng" w="9525">
                <a:solidFill>
                  <a:schemeClr val="dk2"/>
                </a:solidFill>
                <a:prstDash val="solid"/>
                <a:round/>
                <a:headEnd len="med" w="med" type="none"/>
                <a:tailEnd len="med" w="med" type="none"/>
              </a:ln>
            </p:spPr>
          </p:cxnSp>
          <p:sp>
            <p:nvSpPr>
              <p:cNvPr id="216" name="Google Shape;216;p4"/>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7" name="Google Shape;217;p4"/>
              <p:cNvCxnSpPr>
                <a:stCxn id="201" idx="5"/>
                <a:endCxn id="216"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4"/>
              <p:cNvCxnSpPr>
                <a:stCxn id="213" idx="7"/>
                <a:endCxn id="216"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4"/>
              <p:cNvCxnSpPr>
                <a:stCxn id="216" idx="6"/>
                <a:endCxn id="200"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4"/>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21" name="Google Shape;221;p4"/>
              <p:cNvCxnSpPr>
                <a:stCxn id="220" idx="0"/>
                <a:endCxn id="201"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4"/>
              <p:cNvCxnSpPr>
                <a:stCxn id="220" idx="6"/>
                <a:endCxn id="199"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4"/>
              <p:cNvCxnSpPr>
                <a:stCxn id="220" idx="5"/>
                <a:endCxn id="203"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4"/>
              <p:cNvCxnSpPr>
                <a:stCxn id="220" idx="5"/>
                <a:endCxn id="202"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4"/>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4"/>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5" name="Google Shape;225;p4"/>
          <p:cNvGrpSpPr/>
          <p:nvPr/>
        </p:nvGrpSpPr>
        <p:grpSpPr>
          <a:xfrm flipH="1" rot="10800000">
            <a:off x="144013" y="213488"/>
            <a:ext cx="406275" cy="563575"/>
            <a:chOff x="140150" y="4340075"/>
            <a:chExt cx="406275" cy="563575"/>
          </a:xfrm>
        </p:grpSpPr>
        <p:sp>
          <p:nvSpPr>
            <p:cNvPr id="226" name="Google Shape;226;p4"/>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0" name="Shape 230"/>
        <p:cNvGrpSpPr/>
        <p:nvPr/>
      </p:nvGrpSpPr>
      <p:grpSpPr>
        <a:xfrm>
          <a:off x="0" y="0"/>
          <a:ext cx="0" cy="0"/>
          <a:chOff x="0" y="0"/>
          <a:chExt cx="0" cy="0"/>
        </a:xfrm>
      </p:grpSpPr>
      <p:sp>
        <p:nvSpPr>
          <p:cNvPr id="231" name="Google Shape;2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2" name="Google Shape;232;p5"/>
          <p:cNvSpPr txBox="1"/>
          <p:nvPr>
            <p:ph idx="1" type="subTitle"/>
          </p:nvPr>
        </p:nvSpPr>
        <p:spPr>
          <a:xfrm>
            <a:off x="4951702"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3" name="Google Shape;233;p5"/>
          <p:cNvSpPr txBox="1"/>
          <p:nvPr>
            <p:ph idx="2" type="subTitle"/>
          </p:nvPr>
        </p:nvSpPr>
        <p:spPr>
          <a:xfrm>
            <a:off x="1050400" y="2609977"/>
            <a:ext cx="3141900" cy="1134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b="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34" name="Google Shape;234;p5"/>
          <p:cNvSpPr txBox="1"/>
          <p:nvPr>
            <p:ph idx="3" type="subTitle"/>
          </p:nvPr>
        </p:nvSpPr>
        <p:spPr>
          <a:xfrm>
            <a:off x="1050400"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5" name="Google Shape;235;p5"/>
          <p:cNvSpPr txBox="1"/>
          <p:nvPr>
            <p:ph idx="4" type="subTitle"/>
          </p:nvPr>
        </p:nvSpPr>
        <p:spPr>
          <a:xfrm>
            <a:off x="4951707" y="1821125"/>
            <a:ext cx="3141900" cy="86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DM Sans"/>
              <a:buNone/>
              <a:defRPr b="1" sz="2000">
                <a:solidFill>
                  <a:schemeClr val="dk1"/>
                </a:solidFill>
                <a:latin typeface="Albert Sans"/>
                <a:ea typeface="Albert Sans"/>
                <a:cs typeface="Albert Sans"/>
                <a:sym typeface="Albert Sans"/>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36" name="Google Shape;236;p5"/>
          <p:cNvGrpSpPr/>
          <p:nvPr/>
        </p:nvGrpSpPr>
        <p:grpSpPr>
          <a:xfrm>
            <a:off x="-497962" y="-2402532"/>
            <a:ext cx="9442425" cy="7984626"/>
            <a:chOff x="-497962" y="-2402532"/>
            <a:chExt cx="9442425" cy="7984626"/>
          </a:xfrm>
        </p:grpSpPr>
        <p:grpSp>
          <p:nvGrpSpPr>
            <p:cNvPr id="237" name="Google Shape;237;p5"/>
            <p:cNvGrpSpPr/>
            <p:nvPr/>
          </p:nvGrpSpPr>
          <p:grpSpPr>
            <a:xfrm>
              <a:off x="4589284" y="-2402532"/>
              <a:ext cx="4355179" cy="2890037"/>
              <a:chOff x="4589284" y="-2402532"/>
              <a:chExt cx="4355179" cy="2890037"/>
            </a:xfrm>
          </p:grpSpPr>
          <p:sp>
            <p:nvSpPr>
              <p:cNvPr id="238" name="Google Shape;238;p5"/>
              <p:cNvSpPr/>
              <p:nvPr/>
            </p:nvSpPr>
            <p:spPr>
              <a:xfrm rot="-2040502">
                <a:off x="4627083" y="192930"/>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5"/>
              <p:cNvSpPr/>
              <p:nvPr/>
            </p:nvSpPr>
            <p:spPr>
              <a:xfrm rot="-2040502">
                <a:off x="7193806" y="-2094369"/>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5"/>
              <p:cNvSpPr/>
              <p:nvPr/>
            </p:nvSpPr>
            <p:spPr>
              <a:xfrm rot="-2039936">
                <a:off x="7657969" y="-331832"/>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5"/>
              <p:cNvSpPr/>
              <p:nvPr/>
            </p:nvSpPr>
            <p:spPr>
              <a:xfrm rot="-2047713">
                <a:off x="6999695" y="-80062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5"/>
              <p:cNvSpPr/>
              <p:nvPr/>
            </p:nvSpPr>
            <p:spPr>
              <a:xfrm rot="-2045153">
                <a:off x="6126796" y="-832163"/>
                <a:ext cx="96354" cy="9635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5"/>
              <p:cNvSpPr/>
              <p:nvPr/>
            </p:nvSpPr>
            <p:spPr>
              <a:xfrm rot="-2047713">
                <a:off x="6039211" y="-237716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5"/>
              <p:cNvSpPr/>
              <p:nvPr/>
            </p:nvSpPr>
            <p:spPr>
              <a:xfrm rot="-2047713">
                <a:off x="6268216" y="-105290"/>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5"/>
              <p:cNvSpPr/>
              <p:nvPr/>
            </p:nvSpPr>
            <p:spPr>
              <a:xfrm rot="-2045153">
                <a:off x="8100376" y="-1339754"/>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46" name="Google Shape;246;p5"/>
              <p:cNvCxnSpPr>
                <a:stCxn id="242" idx="5"/>
                <a:endCxn id="241" idx="1"/>
              </p:cNvCxnSpPr>
              <p:nvPr/>
            </p:nvCxnSpPr>
            <p:spPr>
              <a:xfrm>
                <a:off x="6222278" y="-774864"/>
                <a:ext cx="778500" cy="273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5"/>
              <p:cNvCxnSpPr>
                <a:stCxn id="243" idx="4"/>
                <a:endCxn id="241" idx="0"/>
              </p:cNvCxnSpPr>
              <p:nvPr/>
            </p:nvCxnSpPr>
            <p:spPr>
              <a:xfrm>
                <a:off x="6141046" y="-2257932"/>
                <a:ext cx="887400" cy="14685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5"/>
              <p:cNvCxnSpPr>
                <a:stCxn id="238" idx="6"/>
                <a:endCxn id="242" idx="3"/>
              </p:cNvCxnSpPr>
              <p:nvPr/>
            </p:nvCxnSpPr>
            <p:spPr>
              <a:xfrm flipH="1" rot="10800000">
                <a:off x="4805134" y="-736769"/>
                <a:ext cx="1360800" cy="9726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5"/>
              <p:cNvCxnSpPr>
                <a:stCxn id="242" idx="7"/>
                <a:endCxn id="243" idx="2"/>
              </p:cNvCxnSpPr>
              <p:nvPr/>
            </p:nvCxnSpPr>
            <p:spPr>
              <a:xfrm rot="10800000">
                <a:off x="6050594" y="-2275192"/>
                <a:ext cx="133500" cy="14439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5"/>
              <p:cNvCxnSpPr>
                <a:stCxn id="243" idx="6"/>
                <a:endCxn id="239" idx="1"/>
              </p:cNvCxnSpPr>
              <p:nvPr/>
            </p:nvCxnSpPr>
            <p:spPr>
              <a:xfrm>
                <a:off x="6158446" y="-2348532"/>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5"/>
              <p:cNvCxnSpPr>
                <a:stCxn id="241" idx="7"/>
                <a:endCxn id="239" idx="3"/>
              </p:cNvCxnSpPr>
              <p:nvPr/>
            </p:nvCxnSpPr>
            <p:spPr>
              <a:xfrm flipH="1" rot="10800000">
                <a:off x="7077233" y="-1901356"/>
                <a:ext cx="195300" cy="11019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5"/>
              <p:cNvCxnSpPr>
                <a:stCxn id="238" idx="6"/>
                <a:endCxn id="244" idx="1"/>
              </p:cNvCxnSpPr>
              <p:nvPr/>
            </p:nvCxnSpPr>
            <p:spPr>
              <a:xfrm flipH="1" rot="10800000">
                <a:off x="4805134" y="-52469"/>
                <a:ext cx="1464300" cy="288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5"/>
              <p:cNvCxnSpPr>
                <a:stCxn id="244" idx="6"/>
                <a:endCxn id="241" idx="2"/>
              </p:cNvCxnSpPr>
              <p:nvPr/>
            </p:nvCxnSpPr>
            <p:spPr>
              <a:xfrm flipH="1" rot="10800000">
                <a:off x="6387451" y="-698855"/>
                <a:ext cx="623400" cy="622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5"/>
              <p:cNvCxnSpPr>
                <a:stCxn id="244" idx="5"/>
                <a:endCxn id="240" idx="1"/>
              </p:cNvCxnSpPr>
              <p:nvPr/>
            </p:nvCxnSpPr>
            <p:spPr>
              <a:xfrm flipH="1" rot="10800000">
                <a:off x="6397515" y="-169351"/>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5"/>
              <p:cNvCxnSpPr>
                <a:stCxn id="240" idx="0"/>
                <a:endCxn id="241" idx="5"/>
              </p:cNvCxnSpPr>
              <p:nvPr/>
            </p:nvCxnSpPr>
            <p:spPr>
              <a:xfrm rot="10800000">
                <a:off x="7129021" y="-723230"/>
                <a:ext cx="617400" cy="4257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5"/>
              <p:cNvCxnSpPr>
                <a:stCxn id="240" idx="7"/>
                <a:endCxn id="245" idx="3"/>
              </p:cNvCxnSpPr>
              <p:nvPr/>
            </p:nvCxnSpPr>
            <p:spPr>
              <a:xfrm flipH="1" rot="10800000">
                <a:off x="7896910" y="-1244345"/>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5"/>
              <p:cNvCxnSpPr>
                <a:stCxn id="241" idx="6"/>
                <a:endCxn id="245" idx="2"/>
              </p:cNvCxnSpPr>
              <p:nvPr/>
            </p:nvCxnSpPr>
            <p:spPr>
              <a:xfrm flipH="1" rot="10800000">
                <a:off x="7118930" y="-1264592"/>
                <a:ext cx="989700" cy="4926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5"/>
              <p:cNvCxnSpPr>
                <a:stCxn id="245" idx="0"/>
                <a:endCxn id="239" idx="5"/>
              </p:cNvCxnSpPr>
              <p:nvPr/>
            </p:nvCxnSpPr>
            <p:spPr>
              <a:xfrm rot="10800000">
                <a:off x="7386853" y="-1978577"/>
                <a:ext cx="734700" cy="6471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5"/>
              <p:cNvCxnSpPr>
                <a:stCxn id="243" idx="5"/>
                <a:endCxn id="245" idx="1"/>
              </p:cNvCxnSpPr>
              <p:nvPr/>
            </p:nvCxnSpPr>
            <p:spPr>
              <a:xfrm>
                <a:off x="6168510" y="-2299629"/>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5"/>
              <p:cNvCxnSpPr>
                <a:stCxn id="242" idx="6"/>
                <a:endCxn id="245" idx="1"/>
              </p:cNvCxnSpPr>
              <p:nvPr/>
            </p:nvCxnSpPr>
            <p:spPr>
              <a:xfrm flipH="1" rot="10800000">
                <a:off x="6214873" y="-1300586"/>
                <a:ext cx="1886400" cy="4896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5"/>
              <p:cNvCxnSpPr>
                <a:stCxn id="242" idx="4"/>
                <a:endCxn id="240" idx="1"/>
              </p:cNvCxnSpPr>
              <p:nvPr/>
            </p:nvCxnSpPr>
            <p:spPr>
              <a:xfrm>
                <a:off x="6201973" y="-744086"/>
                <a:ext cx="1459800" cy="5745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5"/>
              <p:cNvCxnSpPr>
                <a:stCxn id="239" idx="4"/>
                <a:endCxn id="240" idx="7"/>
              </p:cNvCxnSpPr>
              <p:nvPr/>
            </p:nvCxnSpPr>
            <p:spPr>
              <a:xfrm>
                <a:off x="7345607" y="-1916318"/>
                <a:ext cx="551400" cy="158820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5"/>
              <p:cNvSpPr/>
              <p:nvPr/>
            </p:nvSpPr>
            <p:spPr>
              <a:xfrm rot="-2047713">
                <a:off x="8788629" y="-4306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4" name="Google Shape;264;p5"/>
              <p:cNvCxnSpPr>
                <a:stCxn id="245" idx="4"/>
                <a:endCxn id="263" idx="7"/>
              </p:cNvCxnSpPr>
              <p:nvPr/>
            </p:nvCxnSpPr>
            <p:spPr>
              <a:xfrm>
                <a:off x="8175553" y="-1251677"/>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5"/>
              <p:cNvCxnSpPr>
                <a:stCxn id="263" idx="1"/>
                <a:endCxn id="240" idx="5"/>
              </p:cNvCxnSpPr>
              <p:nvPr/>
            </p:nvCxnSpPr>
            <p:spPr>
              <a:xfrm rot="10800000">
                <a:off x="8055700" y="-93031"/>
                <a:ext cx="734100" cy="1029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5"/>
              <p:cNvCxnSpPr>
                <a:stCxn id="263" idx="0"/>
                <a:endCxn id="239" idx="4"/>
              </p:cNvCxnSpPr>
              <p:nvPr/>
            </p:nvCxnSpPr>
            <p:spPr>
              <a:xfrm rot="10800000">
                <a:off x="7345463" y="-1916427"/>
                <a:ext cx="1471800" cy="18846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5"/>
              <p:cNvCxnSpPr>
                <a:stCxn id="263" idx="1"/>
                <a:endCxn id="241" idx="5"/>
              </p:cNvCxnSpPr>
              <p:nvPr/>
            </p:nvCxnSpPr>
            <p:spPr>
              <a:xfrm rot="10800000">
                <a:off x="7129000" y="-723031"/>
                <a:ext cx="1660800" cy="732900"/>
              </a:xfrm>
              <a:prstGeom prst="straightConnector1">
                <a:avLst/>
              </a:prstGeom>
              <a:noFill/>
              <a:ln cap="flat" cmpd="sng" w="9525">
                <a:solidFill>
                  <a:schemeClr val="dk2"/>
                </a:solidFill>
                <a:prstDash val="solid"/>
                <a:round/>
                <a:headEnd len="med" w="med" type="none"/>
                <a:tailEnd len="med" w="med" type="none"/>
              </a:ln>
            </p:spPr>
          </p:cxnSp>
          <p:sp>
            <p:nvSpPr>
              <p:cNvPr id="268" name="Google Shape;268;p5"/>
              <p:cNvSpPr/>
              <p:nvPr/>
            </p:nvSpPr>
            <p:spPr>
              <a:xfrm rot="-2040502">
                <a:off x="7684687" y="25500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9" name="Google Shape;269;p5"/>
              <p:cNvCxnSpPr>
                <a:stCxn id="263" idx="2"/>
                <a:endCxn id="268" idx="5"/>
              </p:cNvCxnSpPr>
              <p:nvPr/>
            </p:nvCxnSpPr>
            <p:spPr>
              <a:xfrm flipH="1">
                <a:off x="7877663" y="58773"/>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5"/>
              <p:cNvCxnSpPr>
                <a:stCxn id="268" idx="1"/>
                <a:endCxn id="244" idx="5"/>
              </p:cNvCxnSpPr>
              <p:nvPr/>
            </p:nvCxnSpPr>
            <p:spPr>
              <a:xfrm rot="10800000">
                <a:off x="6397373" y="-27707"/>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5"/>
              <p:cNvCxnSpPr>
                <a:stCxn id="268" idx="7"/>
                <a:endCxn id="240" idx="3"/>
              </p:cNvCxnSpPr>
              <p:nvPr/>
            </p:nvCxnSpPr>
            <p:spPr>
              <a:xfrm flipH="1" rot="10800000">
                <a:off x="7800600" y="65689"/>
                <a:ext cx="19800" cy="1911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5"/>
            <p:cNvGrpSpPr/>
            <p:nvPr/>
          </p:nvGrpSpPr>
          <p:grpSpPr>
            <a:xfrm flipH="1" rot="10800000">
              <a:off x="-497962" y="2260383"/>
              <a:ext cx="3063625" cy="3321711"/>
              <a:chOff x="-460575" y="-671217"/>
              <a:chExt cx="3063625" cy="3321711"/>
            </a:xfrm>
          </p:grpSpPr>
          <p:cxnSp>
            <p:nvCxnSpPr>
              <p:cNvPr id="273" name="Google Shape;273;p5"/>
              <p:cNvCxnSpPr>
                <a:stCxn id="274" idx="6"/>
                <a:endCxn id="275" idx="2"/>
              </p:cNvCxnSpPr>
              <p:nvPr/>
            </p:nvCxnSpPr>
            <p:spPr>
              <a:xfrm flipH="1" rot="10800000">
                <a:off x="421801" y="-63292"/>
                <a:ext cx="2023800" cy="4764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5"/>
              <p:cNvSpPr/>
              <p:nvPr/>
            </p:nvSpPr>
            <p:spPr>
              <a:xfrm>
                <a:off x="2445550" y="-142081"/>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5"/>
              <p:cNvSpPr/>
              <p:nvPr/>
            </p:nvSpPr>
            <p:spPr>
              <a:xfrm>
                <a:off x="61646" y="-671217"/>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7" name="Google Shape;277;p5"/>
              <p:cNvSpPr/>
              <p:nvPr/>
            </p:nvSpPr>
            <p:spPr>
              <a:xfrm>
                <a:off x="90425" y="2492994"/>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5"/>
              <p:cNvSpPr/>
              <p:nvPr/>
            </p:nvSpPr>
            <p:spPr>
              <a:xfrm>
                <a:off x="125826" y="88673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5"/>
              <p:cNvSpPr/>
              <p:nvPr/>
            </p:nvSpPr>
            <p:spPr>
              <a:xfrm>
                <a:off x="382937" y="1317277"/>
                <a:ext cx="1569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80" name="Google Shape;280;p5"/>
              <p:cNvCxnSpPr>
                <a:stCxn id="279" idx="4"/>
                <a:endCxn id="277" idx="0"/>
              </p:cNvCxnSpPr>
              <p:nvPr/>
            </p:nvCxnSpPr>
            <p:spPr>
              <a:xfrm flipH="1">
                <a:off x="169187" y="1474777"/>
                <a:ext cx="292200" cy="10182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5"/>
              <p:cNvCxnSpPr>
                <a:stCxn id="278" idx="4"/>
                <a:endCxn id="277" idx="0"/>
              </p:cNvCxnSpPr>
              <p:nvPr/>
            </p:nvCxnSpPr>
            <p:spPr>
              <a:xfrm>
                <a:off x="169176" y="973437"/>
                <a:ext cx="0" cy="15195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5"/>
              <p:cNvCxnSpPr>
                <a:stCxn id="278" idx="5"/>
                <a:endCxn id="279" idx="1"/>
              </p:cNvCxnSpPr>
              <p:nvPr/>
            </p:nvCxnSpPr>
            <p:spPr>
              <a:xfrm>
                <a:off x="199829" y="960741"/>
                <a:ext cx="206100" cy="3795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5"/>
              <p:cNvCxnSpPr>
                <a:stCxn id="278" idx="0"/>
                <a:endCxn id="276" idx="4"/>
              </p:cNvCxnSpPr>
              <p:nvPr/>
            </p:nvCxnSpPr>
            <p:spPr>
              <a:xfrm rot="10800000">
                <a:off x="140376" y="-513663"/>
                <a:ext cx="28800" cy="14004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5"/>
              <p:cNvCxnSpPr>
                <a:stCxn id="278" idx="7"/>
                <a:endCxn id="274" idx="3"/>
              </p:cNvCxnSpPr>
              <p:nvPr/>
            </p:nvCxnSpPr>
            <p:spPr>
              <a:xfrm flipH="1" rot="10800000">
                <a:off x="1998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5"/>
              <p:cNvCxnSpPr>
                <a:stCxn id="276" idx="5"/>
                <a:endCxn id="274" idx="0"/>
              </p:cNvCxnSpPr>
              <p:nvPr/>
            </p:nvCxnSpPr>
            <p:spPr>
              <a:xfrm>
                <a:off x="196080" y="-536782"/>
                <a:ext cx="182400" cy="906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5"/>
              <p:cNvCxnSpPr>
                <a:stCxn id="276" idx="6"/>
                <a:endCxn id="275" idx="2"/>
              </p:cNvCxnSpPr>
              <p:nvPr/>
            </p:nvCxnSpPr>
            <p:spPr>
              <a:xfrm>
                <a:off x="219146" y="-592467"/>
                <a:ext cx="2226300" cy="529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5"/>
              <p:cNvCxnSpPr>
                <a:stCxn id="288" idx="1"/>
                <a:endCxn id="276" idx="5"/>
              </p:cNvCxnSpPr>
              <p:nvPr/>
            </p:nvCxnSpPr>
            <p:spPr>
              <a:xfrm rot="10800000">
                <a:off x="195958" y="-536780"/>
                <a:ext cx="600600" cy="7239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5"/>
              <p:cNvCxnSpPr>
                <a:stCxn id="279" idx="0"/>
                <a:endCxn id="274" idx="4"/>
              </p:cNvCxnSpPr>
              <p:nvPr/>
            </p:nvCxnSpPr>
            <p:spPr>
              <a:xfrm rot="10800000">
                <a:off x="378587" y="456577"/>
                <a:ext cx="82800" cy="8607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5"/>
              <p:cNvCxnSpPr>
                <a:stCxn id="279" idx="0"/>
                <a:endCxn id="288" idx="3"/>
              </p:cNvCxnSpPr>
              <p:nvPr/>
            </p:nvCxnSpPr>
            <p:spPr>
              <a:xfrm flipH="1" rot="10800000">
                <a:off x="461387" y="268177"/>
                <a:ext cx="335100" cy="1049100"/>
              </a:xfrm>
              <a:prstGeom prst="straightConnector1">
                <a:avLst/>
              </a:prstGeom>
              <a:noFill/>
              <a:ln cap="flat" cmpd="sng" w="9525">
                <a:solidFill>
                  <a:schemeClr val="dk2"/>
                </a:solidFill>
                <a:prstDash val="solid"/>
                <a:round/>
                <a:headEnd len="med" w="med" type="none"/>
                <a:tailEnd len="med" w="med" type="none"/>
              </a:ln>
            </p:spPr>
          </p:cxnSp>
          <p:sp>
            <p:nvSpPr>
              <p:cNvPr id="291" name="Google Shape;291;p5"/>
              <p:cNvSpPr/>
              <p:nvPr/>
            </p:nvSpPr>
            <p:spPr>
              <a:xfrm>
                <a:off x="987225" y="-92131"/>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2" name="Google Shape;292;p5"/>
              <p:cNvCxnSpPr>
                <a:stCxn id="276" idx="5"/>
                <a:endCxn id="291" idx="1"/>
              </p:cNvCxnSpPr>
              <p:nvPr/>
            </p:nvCxnSpPr>
            <p:spPr>
              <a:xfrm>
                <a:off x="196080" y="-536782"/>
                <a:ext cx="814200" cy="4677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5"/>
              <p:cNvCxnSpPr>
                <a:stCxn id="288" idx="7"/>
                <a:endCxn id="291" idx="3"/>
              </p:cNvCxnSpPr>
              <p:nvPr/>
            </p:nvCxnSpPr>
            <p:spPr>
              <a:xfrm flipH="1" rot="10800000">
                <a:off x="877592" y="42220"/>
                <a:ext cx="132600" cy="1449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5"/>
              <p:cNvCxnSpPr>
                <a:stCxn id="291" idx="6"/>
                <a:endCxn id="275" idx="2"/>
              </p:cNvCxnSpPr>
              <p:nvPr/>
            </p:nvCxnSpPr>
            <p:spPr>
              <a:xfrm flipH="1" rot="10800000">
                <a:off x="1144725" y="-63481"/>
                <a:ext cx="1300800" cy="5010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5"/>
              <p:cNvSpPr/>
              <p:nvPr/>
            </p:nvSpPr>
            <p:spPr>
              <a:xfrm>
                <a:off x="-460575" y="540519"/>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96" name="Google Shape;296;p5"/>
              <p:cNvCxnSpPr>
                <a:stCxn id="295" idx="0"/>
                <a:endCxn id="276" idx="3"/>
              </p:cNvCxnSpPr>
              <p:nvPr/>
            </p:nvCxnSpPr>
            <p:spPr>
              <a:xfrm flipH="1" rot="10800000">
                <a:off x="-381825" y="-536781"/>
                <a:ext cx="466500" cy="10773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5"/>
              <p:cNvCxnSpPr>
                <a:stCxn id="295" idx="6"/>
                <a:endCxn id="274" idx="3"/>
              </p:cNvCxnSpPr>
              <p:nvPr/>
            </p:nvCxnSpPr>
            <p:spPr>
              <a:xfrm flipH="1" rot="10800000">
                <a:off x="-303075" y="443769"/>
                <a:ext cx="651000" cy="1755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5"/>
              <p:cNvCxnSpPr>
                <a:stCxn id="295" idx="5"/>
                <a:endCxn id="278" idx="1"/>
              </p:cNvCxnSpPr>
              <p:nvPr/>
            </p:nvCxnSpPr>
            <p:spPr>
              <a:xfrm>
                <a:off x="-326140" y="674953"/>
                <a:ext cx="464700" cy="2244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5"/>
              <p:cNvCxnSpPr>
                <a:stCxn id="295" idx="5"/>
                <a:endCxn id="277" idx="1"/>
              </p:cNvCxnSpPr>
              <p:nvPr/>
            </p:nvCxnSpPr>
            <p:spPr>
              <a:xfrm>
                <a:off x="-326140" y="674953"/>
                <a:ext cx="439500" cy="1841100"/>
              </a:xfrm>
              <a:prstGeom prst="straightConnector1">
                <a:avLst/>
              </a:prstGeom>
              <a:noFill/>
              <a:ln cap="flat" cmpd="sng" w="9525">
                <a:solidFill>
                  <a:schemeClr val="dk2"/>
                </a:solidFill>
                <a:prstDash val="solid"/>
                <a:round/>
                <a:headEnd len="med" w="med" type="none"/>
                <a:tailEnd len="med" w="med" type="none"/>
              </a:ln>
            </p:spPr>
          </p:cxnSp>
          <p:sp>
            <p:nvSpPr>
              <p:cNvPr id="288" name="Google Shape;288;p5"/>
              <p:cNvSpPr/>
              <p:nvPr/>
            </p:nvSpPr>
            <p:spPr>
              <a:xfrm>
                <a:off x="779775" y="170338"/>
                <a:ext cx="114600" cy="114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5"/>
              <p:cNvSpPr/>
              <p:nvPr/>
            </p:nvSpPr>
            <p:spPr>
              <a:xfrm>
                <a:off x="335101" y="369758"/>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0" name="Google Shape;300;p5"/>
          <p:cNvGrpSpPr/>
          <p:nvPr/>
        </p:nvGrpSpPr>
        <p:grpSpPr>
          <a:xfrm>
            <a:off x="3132451" y="3639438"/>
            <a:ext cx="5812012" cy="1415987"/>
            <a:chOff x="3132451" y="3639438"/>
            <a:chExt cx="5812012" cy="1415987"/>
          </a:xfrm>
        </p:grpSpPr>
        <p:grpSp>
          <p:nvGrpSpPr>
            <p:cNvPr id="301" name="Google Shape;301;p5"/>
            <p:cNvGrpSpPr/>
            <p:nvPr/>
          </p:nvGrpSpPr>
          <p:grpSpPr>
            <a:xfrm flipH="1" rot="10800000">
              <a:off x="8538188" y="3639438"/>
              <a:ext cx="406275" cy="563575"/>
              <a:chOff x="140150" y="4340075"/>
              <a:chExt cx="406275" cy="563575"/>
            </a:xfrm>
          </p:grpSpPr>
          <p:sp>
            <p:nvSpPr>
              <p:cNvPr id="302" name="Google Shape;302;p5"/>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rot="10800000">
              <a:off x="3132451" y="4732750"/>
              <a:ext cx="298275" cy="322675"/>
              <a:chOff x="8667225" y="681525"/>
              <a:chExt cx="298275" cy="322675"/>
            </a:xfrm>
          </p:grpSpPr>
          <p:sp>
            <p:nvSpPr>
              <p:cNvPr id="307" name="Google Shape;307;p5"/>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0" name="Shape 310"/>
        <p:cNvGrpSpPr/>
        <p:nvPr/>
      </p:nvGrpSpPr>
      <p:grpSpPr>
        <a:xfrm>
          <a:off x="0" y="0"/>
          <a:ext cx="0" cy="0"/>
          <a:chOff x="0" y="0"/>
          <a:chExt cx="0" cy="0"/>
        </a:xfrm>
      </p:grpSpPr>
      <p:sp>
        <p:nvSpPr>
          <p:cNvPr id="311" name="Google Shape;3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12" name="Google Shape;312;p6"/>
          <p:cNvCxnSpPr>
            <a:stCxn id="313" idx="6"/>
            <a:endCxn id="314" idx="2"/>
          </p:cNvCxnSpPr>
          <p:nvPr/>
        </p:nvCxnSpPr>
        <p:spPr>
          <a:xfrm flipH="1" rot="10800000">
            <a:off x="193201" y="280868"/>
            <a:ext cx="388800" cy="117000"/>
          </a:xfrm>
          <a:prstGeom prst="straightConnector1">
            <a:avLst/>
          </a:prstGeom>
          <a:noFill/>
          <a:ln cap="flat" cmpd="sng" w="9525">
            <a:solidFill>
              <a:schemeClr val="dk2"/>
            </a:solidFill>
            <a:prstDash val="solid"/>
            <a:round/>
            <a:headEnd len="med" w="med" type="none"/>
            <a:tailEnd len="med" w="med" type="none"/>
          </a:ln>
        </p:spPr>
      </p:cxnSp>
      <p:grpSp>
        <p:nvGrpSpPr>
          <p:cNvPr id="315" name="Google Shape;315;p6"/>
          <p:cNvGrpSpPr/>
          <p:nvPr/>
        </p:nvGrpSpPr>
        <p:grpSpPr>
          <a:xfrm>
            <a:off x="-378324" y="-207277"/>
            <a:ext cx="9969999" cy="5712728"/>
            <a:chOff x="-378324" y="-207277"/>
            <a:chExt cx="9969999" cy="5712728"/>
          </a:xfrm>
        </p:grpSpPr>
        <p:grpSp>
          <p:nvGrpSpPr>
            <p:cNvPr id="316" name="Google Shape;316;p6"/>
            <p:cNvGrpSpPr/>
            <p:nvPr/>
          </p:nvGrpSpPr>
          <p:grpSpPr>
            <a:xfrm>
              <a:off x="-378324" y="-207277"/>
              <a:ext cx="1762174" cy="2641456"/>
              <a:chOff x="-149724" y="-192037"/>
              <a:chExt cx="1762174" cy="2641456"/>
            </a:xfrm>
          </p:grpSpPr>
          <p:cxnSp>
            <p:nvCxnSpPr>
              <p:cNvPr id="317" name="Google Shape;317;p6"/>
              <p:cNvCxnSpPr>
                <a:stCxn id="314" idx="7"/>
                <a:endCxn id="318" idx="2"/>
              </p:cNvCxnSpPr>
              <p:nvPr/>
            </p:nvCxnSpPr>
            <p:spPr>
              <a:xfrm flipH="1" rot="10800000">
                <a:off x="936740" y="3228"/>
                <a:ext cx="518100" cy="24060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6"/>
              <p:cNvSpPr/>
              <p:nvPr/>
            </p:nvSpPr>
            <p:spPr>
              <a:xfrm>
                <a:off x="1454950" y="-75631"/>
                <a:ext cx="157500" cy="157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 name="Google Shape;319;p6"/>
              <p:cNvSpPr/>
              <p:nvPr/>
            </p:nvSpPr>
            <p:spPr>
              <a:xfrm>
                <a:off x="-1497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 name="Google Shape;320;p6"/>
              <p:cNvSpPr/>
              <p:nvPr/>
            </p:nvSpPr>
            <p:spPr>
              <a:xfrm>
                <a:off x="2538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6"/>
              <p:cNvSpPr/>
              <p:nvPr/>
            </p:nvSpPr>
            <p:spPr>
              <a:xfrm>
                <a:off x="810500" y="222169"/>
                <a:ext cx="147900" cy="147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1" name="Google Shape;321;p6"/>
              <p:cNvSpPr/>
              <p:nvPr/>
            </p:nvSpPr>
            <p:spPr>
              <a:xfrm>
                <a:off x="64625" y="886726"/>
                <a:ext cx="147900" cy="147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6"/>
              <p:cNvSpPr/>
              <p:nvPr/>
            </p:nvSpPr>
            <p:spPr>
              <a:xfrm>
                <a:off x="368276" y="1058087"/>
                <a:ext cx="86700" cy="86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23" name="Google Shape;323;p6"/>
              <p:cNvCxnSpPr>
                <a:stCxn id="322" idx="4"/>
                <a:endCxn id="320" idx="0"/>
              </p:cNvCxnSpPr>
              <p:nvPr/>
            </p:nvCxnSpPr>
            <p:spPr>
              <a:xfrm flipH="1">
                <a:off x="332426" y="1144787"/>
                <a:ext cx="79200" cy="1147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6"/>
              <p:cNvCxnSpPr>
                <a:stCxn id="321" idx="4"/>
                <a:endCxn id="320" idx="0"/>
              </p:cNvCxnSpPr>
              <p:nvPr/>
            </p:nvCxnSpPr>
            <p:spPr>
              <a:xfrm>
                <a:off x="138575" y="1034626"/>
                <a:ext cx="194100" cy="12573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6"/>
              <p:cNvCxnSpPr>
                <a:stCxn id="321" idx="5"/>
                <a:endCxn id="322" idx="1"/>
              </p:cNvCxnSpPr>
              <p:nvPr/>
            </p:nvCxnSpPr>
            <p:spPr>
              <a:xfrm>
                <a:off x="190866" y="1012967"/>
                <a:ext cx="190200" cy="57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6"/>
              <p:cNvCxnSpPr>
                <a:stCxn id="321" idx="0"/>
                <a:endCxn id="319" idx="4"/>
              </p:cNvCxnSpPr>
              <p:nvPr/>
            </p:nvCxnSpPr>
            <p:spPr>
              <a:xfrm rot="10800000">
                <a:off x="-99625" y="-92174"/>
                <a:ext cx="238200" cy="9789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6"/>
              <p:cNvCxnSpPr>
                <a:stCxn id="321" idx="0"/>
                <a:endCxn id="313" idx="3"/>
              </p:cNvCxnSpPr>
              <p:nvPr/>
            </p:nvCxnSpPr>
            <p:spPr>
              <a:xfrm flipH="1" rot="10800000">
                <a:off x="138575" y="443626"/>
                <a:ext cx="209100" cy="4431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6"/>
              <p:cNvCxnSpPr>
                <a:stCxn id="319" idx="5"/>
                <a:endCxn id="313" idx="1"/>
              </p:cNvCxnSpPr>
              <p:nvPr/>
            </p:nvCxnSpPr>
            <p:spPr>
              <a:xfrm>
                <a:off x="-644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6"/>
              <p:cNvCxnSpPr>
                <a:stCxn id="319" idx="6"/>
                <a:endCxn id="318" idx="2"/>
              </p:cNvCxnSpPr>
              <p:nvPr/>
            </p:nvCxnSpPr>
            <p:spPr>
              <a:xfrm>
                <a:off x="-49824" y="-142087"/>
                <a:ext cx="1504800" cy="1452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6"/>
              <p:cNvCxnSpPr>
                <a:stCxn id="314" idx="1"/>
                <a:endCxn id="319" idx="5"/>
              </p:cNvCxnSpPr>
              <p:nvPr/>
            </p:nvCxnSpPr>
            <p:spPr>
              <a:xfrm rot="10800000">
                <a:off x="-64541" y="-106872"/>
                <a:ext cx="896700" cy="350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6"/>
              <p:cNvCxnSpPr>
                <a:stCxn id="322" idx="0"/>
                <a:endCxn id="313" idx="4"/>
              </p:cNvCxnSpPr>
              <p:nvPr/>
            </p:nvCxnSpPr>
            <p:spPr>
              <a:xfrm rot="10800000">
                <a:off x="378326" y="456587"/>
                <a:ext cx="33300" cy="60150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6"/>
              <p:cNvCxnSpPr>
                <a:stCxn id="322" idx="0"/>
                <a:endCxn id="314" idx="3"/>
              </p:cNvCxnSpPr>
              <p:nvPr/>
            </p:nvCxnSpPr>
            <p:spPr>
              <a:xfrm flipH="1" rot="10800000">
                <a:off x="411626" y="348287"/>
                <a:ext cx="420600" cy="70980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6"/>
              <p:cNvSpPr/>
              <p:nvPr/>
            </p:nvSpPr>
            <p:spPr>
              <a:xfrm>
                <a:off x="335101" y="369758"/>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6"/>
            <p:cNvGrpSpPr/>
            <p:nvPr/>
          </p:nvGrpSpPr>
          <p:grpSpPr>
            <a:xfrm>
              <a:off x="7337626" y="2995575"/>
              <a:ext cx="2254049" cy="2509875"/>
              <a:chOff x="7261426" y="2919375"/>
              <a:chExt cx="2254049" cy="2509875"/>
            </a:xfrm>
          </p:grpSpPr>
          <p:sp>
            <p:nvSpPr>
              <p:cNvPr id="334" name="Google Shape;334;p6"/>
              <p:cNvSpPr/>
              <p:nvPr/>
            </p:nvSpPr>
            <p:spPr>
              <a:xfrm rot="10800000">
                <a:off x="7261426" y="4782419"/>
                <a:ext cx="157500" cy="1575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6"/>
              <p:cNvSpPr/>
              <p:nvPr/>
            </p:nvSpPr>
            <p:spPr>
              <a:xfrm rot="10800000">
                <a:off x="8680175" y="3577975"/>
                <a:ext cx="99900" cy="9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6"/>
              <p:cNvSpPr/>
              <p:nvPr/>
            </p:nvSpPr>
            <p:spPr>
              <a:xfrm rot="10800000">
                <a:off x="8751276" y="48509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6"/>
              <p:cNvSpPr/>
              <p:nvPr/>
            </p:nvSpPr>
            <p:spPr>
              <a:xfrm rot="10800000">
                <a:off x="7746475" y="5224950"/>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6"/>
              <p:cNvSpPr/>
              <p:nvPr/>
            </p:nvSpPr>
            <p:spPr>
              <a:xfrm rot="10800000">
                <a:off x="8236400" y="4653675"/>
                <a:ext cx="137400" cy="13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6"/>
              <p:cNvSpPr/>
              <p:nvPr/>
            </p:nvSpPr>
            <p:spPr>
              <a:xfrm rot="10800000">
                <a:off x="8814525" y="4221650"/>
                <a:ext cx="129900" cy="13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6"/>
              <p:cNvSpPr/>
              <p:nvPr/>
            </p:nvSpPr>
            <p:spPr>
              <a:xfrm rot="10800000">
                <a:off x="8879025" y="2919375"/>
                <a:ext cx="141600" cy="141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41" name="Google Shape;341;p6"/>
              <p:cNvCxnSpPr>
                <a:stCxn id="340" idx="7"/>
                <a:endCxn id="335" idx="4"/>
              </p:cNvCxnSpPr>
              <p:nvPr/>
            </p:nvCxnSpPr>
            <p:spPr>
              <a:xfrm flipH="1">
                <a:off x="8730262" y="3040238"/>
                <a:ext cx="169500" cy="5376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6"/>
              <p:cNvCxnSpPr>
                <a:stCxn id="335" idx="0"/>
                <a:endCxn id="339" idx="5"/>
              </p:cNvCxnSpPr>
              <p:nvPr/>
            </p:nvCxnSpPr>
            <p:spPr>
              <a:xfrm>
                <a:off x="8730125" y="3677875"/>
                <a:ext cx="103500" cy="5628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6"/>
              <p:cNvCxnSpPr>
                <a:stCxn id="340" idx="0"/>
                <a:endCxn id="339" idx="4"/>
              </p:cNvCxnSpPr>
              <p:nvPr/>
            </p:nvCxnSpPr>
            <p:spPr>
              <a:xfrm flipH="1">
                <a:off x="8879625" y="3060975"/>
                <a:ext cx="70200" cy="11607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6"/>
              <p:cNvCxnSpPr>
                <a:stCxn id="336" idx="4"/>
                <a:endCxn id="339" idx="0"/>
              </p:cNvCxnSpPr>
              <p:nvPr/>
            </p:nvCxnSpPr>
            <p:spPr>
              <a:xfrm flipH="1" rot="10800000">
                <a:off x="8830026" y="4351769"/>
                <a:ext cx="49500" cy="4992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6"/>
              <p:cNvCxnSpPr>
                <a:stCxn id="338" idx="2"/>
                <a:endCxn id="336" idx="6"/>
              </p:cNvCxnSpPr>
              <p:nvPr/>
            </p:nvCxnSpPr>
            <p:spPr>
              <a:xfrm>
                <a:off x="8373800" y="4722375"/>
                <a:ext cx="377400" cy="2073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6"/>
              <p:cNvCxnSpPr>
                <a:stCxn id="337" idx="2"/>
                <a:endCxn id="336" idx="6"/>
              </p:cNvCxnSpPr>
              <p:nvPr/>
            </p:nvCxnSpPr>
            <p:spPr>
              <a:xfrm flipH="1" rot="10800000">
                <a:off x="7833175" y="4929600"/>
                <a:ext cx="918000" cy="3387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6"/>
              <p:cNvCxnSpPr>
                <a:stCxn id="334" idx="1"/>
                <a:endCxn id="337" idx="5"/>
              </p:cNvCxnSpPr>
              <p:nvPr/>
            </p:nvCxnSpPr>
            <p:spPr>
              <a:xfrm>
                <a:off x="7395861" y="4916854"/>
                <a:ext cx="363300" cy="3207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6"/>
              <p:cNvCxnSpPr>
                <a:stCxn id="334" idx="2"/>
                <a:endCxn id="338" idx="6"/>
              </p:cNvCxnSpPr>
              <p:nvPr/>
            </p:nvCxnSpPr>
            <p:spPr>
              <a:xfrm flipH="1" rot="10800000">
                <a:off x="7418926" y="4722269"/>
                <a:ext cx="817500" cy="1389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6"/>
              <p:cNvCxnSpPr>
                <a:stCxn id="337" idx="3"/>
                <a:endCxn id="338" idx="7"/>
              </p:cNvCxnSpPr>
              <p:nvPr/>
            </p:nvCxnSpPr>
            <p:spPr>
              <a:xfrm flipH="1" rot="10800000">
                <a:off x="7820478" y="4770847"/>
                <a:ext cx="435900" cy="4668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6"/>
              <p:cNvCxnSpPr>
                <a:stCxn id="338" idx="3"/>
                <a:endCxn id="335" idx="7"/>
              </p:cNvCxnSpPr>
              <p:nvPr/>
            </p:nvCxnSpPr>
            <p:spPr>
              <a:xfrm flipH="1" rot="10800000">
                <a:off x="8353678" y="3663097"/>
                <a:ext cx="341100" cy="10107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6"/>
              <p:cNvSpPr/>
              <p:nvPr/>
            </p:nvSpPr>
            <p:spPr>
              <a:xfrm rot="10800000">
                <a:off x="9220200" y="3517875"/>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2" name="Google Shape;352;p6"/>
              <p:cNvCxnSpPr>
                <a:endCxn id="351" idx="5"/>
              </p:cNvCxnSpPr>
              <p:nvPr/>
            </p:nvCxnSpPr>
            <p:spPr>
              <a:xfrm>
                <a:off x="9001130" y="3057605"/>
                <a:ext cx="233700" cy="474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6"/>
              <p:cNvCxnSpPr>
                <a:stCxn id="339" idx="3"/>
                <a:endCxn id="351" idx="7"/>
              </p:cNvCxnSpPr>
              <p:nvPr/>
            </p:nvCxnSpPr>
            <p:spPr>
              <a:xfrm flipH="1" rot="10800000">
                <a:off x="8925402" y="3603217"/>
                <a:ext cx="309300" cy="637500"/>
              </a:xfrm>
              <a:prstGeom prst="straightConnector1">
                <a:avLst/>
              </a:prstGeom>
              <a:noFill/>
              <a:ln cap="flat" cmpd="sng" w="9525">
                <a:solidFill>
                  <a:schemeClr val="dk2"/>
                </a:solidFill>
                <a:prstDash val="solid"/>
                <a:round/>
                <a:headEnd len="med" w="med" type="none"/>
                <a:tailEnd len="med" w="med" type="none"/>
              </a:ln>
            </p:spPr>
          </p:cxnSp>
          <p:sp>
            <p:nvSpPr>
              <p:cNvPr id="354" name="Google Shape;354;p6"/>
              <p:cNvSpPr/>
              <p:nvPr/>
            </p:nvSpPr>
            <p:spPr>
              <a:xfrm rot="10800000">
                <a:off x="9334875" y="5218350"/>
                <a:ext cx="180600" cy="210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55" name="Google Shape;355;p6"/>
              <p:cNvCxnSpPr>
                <a:stCxn id="339" idx="1"/>
                <a:endCxn id="354" idx="5"/>
              </p:cNvCxnSpPr>
              <p:nvPr/>
            </p:nvCxnSpPr>
            <p:spPr>
              <a:xfrm>
                <a:off x="8925402" y="4332783"/>
                <a:ext cx="435900" cy="916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6"/>
              <p:cNvCxnSpPr>
                <a:stCxn id="351" idx="0"/>
                <a:endCxn id="354" idx="4"/>
              </p:cNvCxnSpPr>
              <p:nvPr/>
            </p:nvCxnSpPr>
            <p:spPr>
              <a:xfrm>
                <a:off x="9270150" y="3617775"/>
                <a:ext cx="155100" cy="1600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6"/>
              <p:cNvCxnSpPr>
                <a:stCxn id="336" idx="2"/>
                <a:endCxn id="354" idx="6"/>
              </p:cNvCxnSpPr>
              <p:nvPr/>
            </p:nvCxnSpPr>
            <p:spPr>
              <a:xfrm>
                <a:off x="8908776" y="4929719"/>
                <a:ext cx="426000" cy="3942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6"/>
              <p:cNvCxnSpPr>
                <a:stCxn id="337" idx="2"/>
                <a:endCxn id="354" idx="6"/>
              </p:cNvCxnSpPr>
              <p:nvPr/>
            </p:nvCxnSpPr>
            <p:spPr>
              <a:xfrm>
                <a:off x="7833175" y="5268300"/>
                <a:ext cx="1501800" cy="55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6"/>
              <p:cNvCxnSpPr>
                <a:stCxn id="334" idx="2"/>
                <a:endCxn id="336" idx="6"/>
              </p:cNvCxnSpPr>
              <p:nvPr/>
            </p:nvCxnSpPr>
            <p:spPr>
              <a:xfrm>
                <a:off x="7418926" y="4861169"/>
                <a:ext cx="1332300" cy="68700"/>
              </a:xfrm>
              <a:prstGeom prst="straightConnector1">
                <a:avLst/>
              </a:prstGeom>
              <a:noFill/>
              <a:ln cap="flat" cmpd="sng" w="9525">
                <a:solidFill>
                  <a:schemeClr val="dk2"/>
                </a:solidFill>
                <a:prstDash val="solid"/>
                <a:round/>
                <a:headEnd len="med" w="med" type="none"/>
                <a:tailEnd len="med" w="med" type="none"/>
              </a:ln>
            </p:spPr>
          </p:cxnSp>
        </p:grpSp>
      </p:grpSp>
      <p:grpSp>
        <p:nvGrpSpPr>
          <p:cNvPr id="360" name="Google Shape;360;p6"/>
          <p:cNvGrpSpPr/>
          <p:nvPr/>
        </p:nvGrpSpPr>
        <p:grpSpPr>
          <a:xfrm>
            <a:off x="194975" y="681525"/>
            <a:ext cx="8770525" cy="4318100"/>
            <a:chOff x="194975" y="681525"/>
            <a:chExt cx="8770525" cy="4318100"/>
          </a:xfrm>
        </p:grpSpPr>
        <p:grpSp>
          <p:nvGrpSpPr>
            <p:cNvPr id="361" name="Google Shape;361;p6"/>
            <p:cNvGrpSpPr/>
            <p:nvPr/>
          </p:nvGrpSpPr>
          <p:grpSpPr>
            <a:xfrm>
              <a:off x="194975" y="4436050"/>
              <a:ext cx="462250" cy="563575"/>
              <a:chOff x="140150" y="4340075"/>
              <a:chExt cx="462250" cy="563575"/>
            </a:xfrm>
          </p:grpSpPr>
          <p:sp>
            <p:nvSpPr>
              <p:cNvPr id="362" name="Google Shape;362;p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6"/>
              <p:cNvSpPr/>
              <p:nvPr/>
            </p:nvSpPr>
            <p:spPr>
              <a:xfrm rot="10800000">
                <a:off x="298325" y="465717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6"/>
              <p:cNvSpPr/>
              <p:nvPr/>
            </p:nvSpPr>
            <p:spPr>
              <a:xfrm rot="10800000">
                <a:off x="495000" y="4796250"/>
                <a:ext cx="107400" cy="107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6"/>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6" name="Google Shape;366;p6"/>
            <p:cNvGrpSpPr/>
            <p:nvPr/>
          </p:nvGrpSpPr>
          <p:grpSpPr>
            <a:xfrm>
              <a:off x="8667225" y="681525"/>
              <a:ext cx="298275" cy="322675"/>
              <a:chOff x="8667225" y="681525"/>
              <a:chExt cx="298275" cy="322675"/>
            </a:xfrm>
          </p:grpSpPr>
          <p:sp>
            <p:nvSpPr>
              <p:cNvPr id="367" name="Google Shape;367;p6"/>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0" name="Shape 370"/>
        <p:cNvGrpSpPr/>
        <p:nvPr/>
      </p:nvGrpSpPr>
      <p:grpSpPr>
        <a:xfrm>
          <a:off x="0" y="0"/>
          <a:ext cx="0" cy="0"/>
          <a:chOff x="0" y="0"/>
          <a:chExt cx="0" cy="0"/>
        </a:xfrm>
      </p:grpSpPr>
      <p:sp>
        <p:nvSpPr>
          <p:cNvPr id="371" name="Google Shape;371;p7"/>
          <p:cNvSpPr txBox="1"/>
          <p:nvPr>
            <p:ph type="title"/>
          </p:nvPr>
        </p:nvSpPr>
        <p:spPr>
          <a:xfrm>
            <a:off x="865625" y="539500"/>
            <a:ext cx="3668400" cy="1097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2" name="Google Shape;372;p7"/>
          <p:cNvSpPr txBox="1"/>
          <p:nvPr>
            <p:ph idx="1" type="subTitle"/>
          </p:nvPr>
        </p:nvSpPr>
        <p:spPr>
          <a:xfrm>
            <a:off x="865625" y="1621843"/>
            <a:ext cx="3668400" cy="2982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73" name="Google Shape;373;p7"/>
          <p:cNvSpPr/>
          <p:nvPr>
            <p:ph idx="2" type="pic"/>
          </p:nvPr>
        </p:nvSpPr>
        <p:spPr>
          <a:xfrm>
            <a:off x="5029325" y="833500"/>
            <a:ext cx="3476400" cy="3476400"/>
          </a:xfrm>
          <a:prstGeom prst="ellipse">
            <a:avLst/>
          </a:prstGeom>
          <a:noFill/>
          <a:ln>
            <a:noFill/>
          </a:ln>
        </p:spPr>
      </p:sp>
      <p:grpSp>
        <p:nvGrpSpPr>
          <p:cNvPr id="374" name="Google Shape;374;p7"/>
          <p:cNvGrpSpPr/>
          <p:nvPr/>
        </p:nvGrpSpPr>
        <p:grpSpPr>
          <a:xfrm>
            <a:off x="-225924" y="-192037"/>
            <a:ext cx="1609774" cy="2641456"/>
            <a:chOff x="-225924" y="-192037"/>
            <a:chExt cx="1609774" cy="2641456"/>
          </a:xfrm>
        </p:grpSpPr>
        <p:cxnSp>
          <p:nvCxnSpPr>
            <p:cNvPr id="375" name="Google Shape;375;p7"/>
            <p:cNvCxnSpPr>
              <a:stCxn id="376" idx="7"/>
              <a:endCxn id="377" idx="2"/>
            </p:cNvCxnSpPr>
            <p:nvPr/>
          </p:nvCxnSpPr>
          <p:spPr>
            <a:xfrm flipH="1" rot="10800000">
              <a:off x="332904" y="155655"/>
              <a:ext cx="893400" cy="226800"/>
            </a:xfrm>
            <a:prstGeom prst="straightConnector1">
              <a:avLst/>
            </a:prstGeom>
            <a:noFill/>
            <a:ln cap="flat" cmpd="sng" w="9525">
              <a:solidFill>
                <a:schemeClr val="dk2"/>
              </a:solidFill>
              <a:prstDash val="solid"/>
              <a:round/>
              <a:headEnd len="med" w="med" type="none"/>
              <a:tailEnd len="med" w="med" type="none"/>
            </a:ln>
          </p:spPr>
        </p:cxnSp>
        <p:sp>
          <p:nvSpPr>
            <p:cNvPr id="377" name="Google Shape;377;p7"/>
            <p:cNvSpPr/>
            <p:nvPr/>
          </p:nvSpPr>
          <p:spPr>
            <a:xfrm>
              <a:off x="1226350" y="76769"/>
              <a:ext cx="157500" cy="157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7"/>
            <p:cNvSpPr/>
            <p:nvPr/>
          </p:nvSpPr>
          <p:spPr>
            <a:xfrm>
              <a:off x="-225924" y="-192037"/>
              <a:ext cx="99900" cy="99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7"/>
            <p:cNvSpPr/>
            <p:nvPr/>
          </p:nvSpPr>
          <p:spPr>
            <a:xfrm>
              <a:off x="177600" y="2291919"/>
              <a:ext cx="157500" cy="157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7"/>
            <p:cNvSpPr/>
            <p:nvPr/>
          </p:nvSpPr>
          <p:spPr>
            <a:xfrm>
              <a:off x="734301" y="222187"/>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7"/>
            <p:cNvSpPr/>
            <p:nvPr/>
          </p:nvSpPr>
          <p:spPr>
            <a:xfrm>
              <a:off x="49626" y="886737"/>
              <a:ext cx="86700" cy="86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7"/>
            <p:cNvSpPr/>
            <p:nvPr/>
          </p:nvSpPr>
          <p:spPr>
            <a:xfrm>
              <a:off x="292075" y="1058069"/>
              <a:ext cx="147900" cy="147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83" name="Google Shape;383;p7"/>
            <p:cNvCxnSpPr>
              <a:stCxn id="382" idx="4"/>
              <a:endCxn id="379" idx="0"/>
            </p:cNvCxnSpPr>
            <p:nvPr/>
          </p:nvCxnSpPr>
          <p:spPr>
            <a:xfrm flipH="1">
              <a:off x="256225" y="1205969"/>
              <a:ext cx="109800" cy="10860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7"/>
            <p:cNvCxnSpPr>
              <a:stCxn id="381" idx="4"/>
              <a:endCxn id="379" idx="0"/>
            </p:cNvCxnSpPr>
            <p:nvPr/>
          </p:nvCxnSpPr>
          <p:spPr>
            <a:xfrm>
              <a:off x="92976" y="973437"/>
              <a:ext cx="163500" cy="13185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7"/>
            <p:cNvCxnSpPr>
              <a:stCxn id="381" idx="5"/>
              <a:endCxn id="382" idx="1"/>
            </p:cNvCxnSpPr>
            <p:nvPr/>
          </p:nvCxnSpPr>
          <p:spPr>
            <a:xfrm>
              <a:off x="123629" y="960741"/>
              <a:ext cx="190200" cy="1191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p7"/>
            <p:cNvCxnSpPr>
              <a:stCxn id="381" idx="0"/>
              <a:endCxn id="378" idx="4"/>
            </p:cNvCxnSpPr>
            <p:nvPr/>
          </p:nvCxnSpPr>
          <p:spPr>
            <a:xfrm rot="10800000">
              <a:off x="-176124" y="-92163"/>
              <a:ext cx="269100" cy="9789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7"/>
            <p:cNvCxnSpPr>
              <a:stCxn id="381" idx="7"/>
              <a:endCxn id="376" idx="3"/>
            </p:cNvCxnSpPr>
            <p:nvPr/>
          </p:nvCxnSpPr>
          <p:spPr>
            <a:xfrm flipH="1" rot="10800000">
              <a:off x="123629" y="443734"/>
              <a:ext cx="147900" cy="4557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p7"/>
            <p:cNvCxnSpPr>
              <a:stCxn id="378" idx="5"/>
              <a:endCxn id="376" idx="1"/>
            </p:cNvCxnSpPr>
            <p:nvPr/>
          </p:nvCxnSpPr>
          <p:spPr>
            <a:xfrm>
              <a:off x="-140654" y="-106767"/>
              <a:ext cx="412200" cy="489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7"/>
            <p:cNvCxnSpPr>
              <a:stCxn id="378" idx="6"/>
              <a:endCxn id="377" idx="2"/>
            </p:cNvCxnSpPr>
            <p:nvPr/>
          </p:nvCxnSpPr>
          <p:spPr>
            <a:xfrm>
              <a:off x="-126024" y="-142087"/>
              <a:ext cx="1352400" cy="2976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7"/>
            <p:cNvCxnSpPr>
              <a:stCxn id="380" idx="2"/>
              <a:endCxn id="378" idx="5"/>
            </p:cNvCxnSpPr>
            <p:nvPr/>
          </p:nvCxnSpPr>
          <p:spPr>
            <a:xfrm rot="10800000">
              <a:off x="-140799" y="-106763"/>
              <a:ext cx="875100" cy="3723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7"/>
            <p:cNvCxnSpPr>
              <a:stCxn id="382" idx="0"/>
              <a:endCxn id="376" idx="4"/>
            </p:cNvCxnSpPr>
            <p:nvPr/>
          </p:nvCxnSpPr>
          <p:spPr>
            <a:xfrm rot="10800000">
              <a:off x="302125" y="456569"/>
              <a:ext cx="63900" cy="6015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7"/>
            <p:cNvCxnSpPr>
              <a:stCxn id="382" idx="0"/>
              <a:endCxn id="380" idx="3"/>
            </p:cNvCxnSpPr>
            <p:nvPr/>
          </p:nvCxnSpPr>
          <p:spPr>
            <a:xfrm flipH="1" rot="10800000">
              <a:off x="366025" y="296069"/>
              <a:ext cx="381000" cy="7620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7"/>
            <p:cNvSpPr/>
            <p:nvPr/>
          </p:nvSpPr>
          <p:spPr>
            <a:xfrm>
              <a:off x="258901" y="369758"/>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93" name="Google Shape;393;p7"/>
          <p:cNvGrpSpPr/>
          <p:nvPr/>
        </p:nvGrpSpPr>
        <p:grpSpPr>
          <a:xfrm>
            <a:off x="194975" y="4436050"/>
            <a:ext cx="406275" cy="563575"/>
            <a:chOff x="140150" y="4340075"/>
            <a:chExt cx="406275" cy="563575"/>
          </a:xfrm>
        </p:grpSpPr>
        <p:sp>
          <p:nvSpPr>
            <p:cNvPr id="394" name="Google Shape;394;p7"/>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7"/>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7"/>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7"/>
            <p:cNvSpPr/>
            <p:nvPr/>
          </p:nvSpPr>
          <p:spPr>
            <a:xfrm rot="10800000">
              <a:off x="165050" y="4657175"/>
              <a:ext cx="51300" cy="51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8" name="Shape 398"/>
        <p:cNvGrpSpPr/>
        <p:nvPr/>
      </p:nvGrpSpPr>
      <p:grpSpPr>
        <a:xfrm>
          <a:off x="0" y="0"/>
          <a:ext cx="0" cy="0"/>
          <a:chOff x="0" y="0"/>
          <a:chExt cx="0" cy="0"/>
        </a:xfrm>
      </p:grpSpPr>
      <p:sp>
        <p:nvSpPr>
          <p:cNvPr id="399" name="Google Shape;399;p8"/>
          <p:cNvSpPr txBox="1"/>
          <p:nvPr>
            <p:ph type="title"/>
          </p:nvPr>
        </p:nvSpPr>
        <p:spPr>
          <a:xfrm>
            <a:off x="713325" y="1485796"/>
            <a:ext cx="7717500" cy="217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400" name="Google Shape;400;p8"/>
          <p:cNvGrpSpPr/>
          <p:nvPr/>
        </p:nvGrpSpPr>
        <p:grpSpPr>
          <a:xfrm>
            <a:off x="-626841" y="-1892623"/>
            <a:ext cx="9741411" cy="8805493"/>
            <a:chOff x="-626841" y="-1892623"/>
            <a:chExt cx="9741411" cy="8805493"/>
          </a:xfrm>
        </p:grpSpPr>
        <p:grpSp>
          <p:nvGrpSpPr>
            <p:cNvPr id="401" name="Google Shape;401;p8"/>
            <p:cNvGrpSpPr/>
            <p:nvPr/>
          </p:nvGrpSpPr>
          <p:grpSpPr>
            <a:xfrm>
              <a:off x="-626841" y="3469144"/>
              <a:ext cx="5410264" cy="3443726"/>
              <a:chOff x="-436341" y="3418344"/>
              <a:chExt cx="5410264" cy="3443726"/>
            </a:xfrm>
          </p:grpSpPr>
          <p:sp>
            <p:nvSpPr>
              <p:cNvPr id="402" name="Google Shape;402;p8"/>
              <p:cNvSpPr/>
              <p:nvPr/>
            </p:nvSpPr>
            <p:spPr>
              <a:xfrm flipH="1" rot="10800000">
                <a:off x="-436341" y="5541596"/>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3" name="Google Shape;403;p8"/>
              <p:cNvSpPr/>
              <p:nvPr/>
            </p:nvSpPr>
            <p:spPr>
              <a:xfrm flipH="1" rot="10800000">
                <a:off x="1998031" y="6460948"/>
                <a:ext cx="194400" cy="194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8"/>
              <p:cNvSpPr/>
              <p:nvPr/>
            </p:nvSpPr>
            <p:spPr>
              <a:xfrm flipH="1" rot="10800000">
                <a:off x="1331188" y="3979840"/>
                <a:ext cx="401400" cy="40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5" name="Google Shape;405;p8"/>
              <p:cNvSpPr/>
              <p:nvPr/>
            </p:nvSpPr>
            <p:spPr>
              <a:xfrm flipH="1" rot="10800000">
                <a:off x="1136579" y="5573524"/>
                <a:ext cx="130500" cy="1305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6" name="Google Shape;406;p8"/>
              <p:cNvSpPr/>
              <p:nvPr/>
            </p:nvSpPr>
            <p:spPr>
              <a:xfrm flipH="1" rot="10800000">
                <a:off x="-13908" y="6509971"/>
                <a:ext cx="96300" cy="96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7" name="Google Shape;407;p8"/>
              <p:cNvSpPr/>
              <p:nvPr/>
            </p:nvSpPr>
            <p:spPr>
              <a:xfrm flipH="1" rot="10800000">
                <a:off x="1136579" y="6731570"/>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8" name="Google Shape;408;p8"/>
              <p:cNvSpPr/>
              <p:nvPr/>
            </p:nvSpPr>
            <p:spPr>
              <a:xfrm flipH="1" rot="10800000">
                <a:off x="248148" y="4631902"/>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9" name="Google Shape;409;p8"/>
              <p:cNvSpPr/>
              <p:nvPr/>
            </p:nvSpPr>
            <p:spPr>
              <a:xfrm flipH="1" rot="10800000">
                <a:off x="4877623" y="4911977"/>
                <a:ext cx="96300" cy="96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10" name="Google Shape;410;p8"/>
              <p:cNvCxnSpPr>
                <a:stCxn id="406" idx="5"/>
                <a:endCxn id="405" idx="1"/>
              </p:cNvCxnSpPr>
              <p:nvPr/>
            </p:nvCxnSpPr>
            <p:spPr>
              <a:xfrm flipH="1" rot="10800000">
                <a:off x="68289" y="5684974"/>
                <a:ext cx="1087500" cy="8391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8"/>
              <p:cNvCxnSpPr>
                <a:stCxn id="407" idx="4"/>
                <a:endCxn id="405" idx="0"/>
              </p:cNvCxnSpPr>
              <p:nvPr/>
            </p:nvCxnSpPr>
            <p:spPr>
              <a:xfrm rot="10800000">
                <a:off x="1201829" y="5704070"/>
                <a:ext cx="0" cy="10275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8"/>
              <p:cNvCxnSpPr>
                <a:stCxn id="402" idx="6"/>
                <a:endCxn id="405" idx="2"/>
              </p:cNvCxnSpPr>
              <p:nvPr/>
            </p:nvCxnSpPr>
            <p:spPr>
              <a:xfrm>
                <a:off x="-241941" y="5638796"/>
                <a:ext cx="1378500" cy="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8"/>
              <p:cNvCxnSpPr>
                <a:stCxn id="402" idx="0"/>
                <a:endCxn id="406" idx="3"/>
              </p:cNvCxnSpPr>
              <p:nvPr/>
            </p:nvCxnSpPr>
            <p:spPr>
              <a:xfrm>
                <a:off x="-339141" y="5735996"/>
                <a:ext cx="339300" cy="7881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8"/>
              <p:cNvCxnSpPr>
                <a:stCxn id="406" idx="7"/>
                <a:endCxn id="407" idx="2"/>
              </p:cNvCxnSpPr>
              <p:nvPr/>
            </p:nvCxnSpPr>
            <p:spPr>
              <a:xfrm>
                <a:off x="68289" y="6592168"/>
                <a:ext cx="1068300" cy="2046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8"/>
              <p:cNvCxnSpPr>
                <a:stCxn id="407" idx="6"/>
                <a:endCxn id="403" idx="2"/>
              </p:cNvCxnSpPr>
              <p:nvPr/>
            </p:nvCxnSpPr>
            <p:spPr>
              <a:xfrm flipH="1" rot="10800000">
                <a:off x="1267079" y="6558020"/>
                <a:ext cx="731100" cy="2388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8"/>
              <p:cNvCxnSpPr>
                <a:stCxn id="405" idx="7"/>
                <a:endCxn id="403" idx="3"/>
              </p:cNvCxnSpPr>
              <p:nvPr/>
            </p:nvCxnSpPr>
            <p:spPr>
              <a:xfrm>
                <a:off x="1247968" y="5684913"/>
                <a:ext cx="778500" cy="8046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8"/>
              <p:cNvCxnSpPr>
                <a:stCxn id="402" idx="5"/>
                <a:endCxn id="408" idx="1"/>
              </p:cNvCxnSpPr>
              <p:nvPr/>
            </p:nvCxnSpPr>
            <p:spPr>
              <a:xfrm flipH="1" rot="10800000">
                <a:off x="-270410" y="4743265"/>
                <a:ext cx="537600" cy="8268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8"/>
              <p:cNvCxnSpPr>
                <a:stCxn id="408" idx="7"/>
                <a:endCxn id="405" idx="3"/>
              </p:cNvCxnSpPr>
              <p:nvPr/>
            </p:nvCxnSpPr>
            <p:spPr>
              <a:xfrm>
                <a:off x="359537" y="4743291"/>
                <a:ext cx="796200" cy="8493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8"/>
              <p:cNvCxnSpPr>
                <a:stCxn id="408" idx="6"/>
                <a:endCxn id="404" idx="2"/>
              </p:cNvCxnSpPr>
              <p:nvPr/>
            </p:nvCxnSpPr>
            <p:spPr>
              <a:xfrm flipH="1" rot="10800000">
                <a:off x="378648" y="4180552"/>
                <a:ext cx="952500" cy="5166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8"/>
              <p:cNvCxnSpPr>
                <a:stCxn id="404" idx="1"/>
                <a:endCxn id="405" idx="4"/>
              </p:cNvCxnSpPr>
              <p:nvPr/>
            </p:nvCxnSpPr>
            <p:spPr>
              <a:xfrm flipH="1">
                <a:off x="1201872" y="4322457"/>
                <a:ext cx="188100" cy="12510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8"/>
              <p:cNvCxnSpPr>
                <a:stCxn id="409" idx="1"/>
                <a:endCxn id="403" idx="5"/>
              </p:cNvCxnSpPr>
              <p:nvPr/>
            </p:nvCxnSpPr>
            <p:spPr>
              <a:xfrm flipH="1">
                <a:off x="2163826" y="4994175"/>
                <a:ext cx="2727900" cy="14952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8"/>
              <p:cNvCxnSpPr>
                <a:stCxn id="406" idx="6"/>
                <a:endCxn id="409" idx="1"/>
              </p:cNvCxnSpPr>
              <p:nvPr/>
            </p:nvCxnSpPr>
            <p:spPr>
              <a:xfrm flipH="1" rot="10800000">
                <a:off x="82392" y="4994221"/>
                <a:ext cx="4809300" cy="15639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8"/>
              <p:cNvCxnSpPr>
                <a:stCxn id="403" idx="4"/>
                <a:endCxn id="404" idx="0"/>
              </p:cNvCxnSpPr>
              <p:nvPr/>
            </p:nvCxnSpPr>
            <p:spPr>
              <a:xfrm rot="10800000">
                <a:off x="1531831" y="4381348"/>
                <a:ext cx="563400" cy="20796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8"/>
              <p:cNvCxnSpPr>
                <a:stCxn id="402" idx="5"/>
                <a:endCxn id="404" idx="1"/>
              </p:cNvCxnSpPr>
              <p:nvPr/>
            </p:nvCxnSpPr>
            <p:spPr>
              <a:xfrm flipH="1" rot="10800000">
                <a:off x="-270410" y="4322365"/>
                <a:ext cx="1660500" cy="124770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8"/>
              <p:cNvSpPr/>
              <p:nvPr/>
            </p:nvSpPr>
            <p:spPr>
              <a:xfrm flipH="1" rot="10800000">
                <a:off x="3294598" y="4298063"/>
                <a:ext cx="130500" cy="130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26" name="Google Shape;426;p8"/>
              <p:cNvCxnSpPr>
                <a:stCxn id="409" idx="2"/>
                <a:endCxn id="425" idx="7"/>
              </p:cNvCxnSpPr>
              <p:nvPr/>
            </p:nvCxnSpPr>
            <p:spPr>
              <a:xfrm rot="10800000">
                <a:off x="3406123" y="4409327"/>
                <a:ext cx="1471500" cy="5508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8"/>
              <p:cNvCxnSpPr>
                <a:stCxn id="425" idx="2"/>
                <a:endCxn id="404" idx="6"/>
              </p:cNvCxnSpPr>
              <p:nvPr/>
            </p:nvCxnSpPr>
            <p:spPr>
              <a:xfrm rot="10800000">
                <a:off x="1732498" y="4180613"/>
                <a:ext cx="1562100" cy="1827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8"/>
              <p:cNvCxnSpPr>
                <a:stCxn id="425" idx="0"/>
                <a:endCxn id="403" idx="4"/>
              </p:cNvCxnSpPr>
              <p:nvPr/>
            </p:nvCxnSpPr>
            <p:spPr>
              <a:xfrm flipH="1">
                <a:off x="2095348" y="4428563"/>
                <a:ext cx="1264500" cy="2032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8"/>
              <p:cNvCxnSpPr>
                <a:stCxn id="425" idx="1"/>
                <a:endCxn id="405" idx="5"/>
              </p:cNvCxnSpPr>
              <p:nvPr/>
            </p:nvCxnSpPr>
            <p:spPr>
              <a:xfrm flipH="1">
                <a:off x="1247909" y="4409452"/>
                <a:ext cx="2065800" cy="118320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8"/>
              <p:cNvSpPr/>
              <p:nvPr/>
            </p:nvSpPr>
            <p:spPr>
              <a:xfrm flipH="1" rot="10800000">
                <a:off x="350141" y="3418344"/>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31" name="Google Shape;431;p8"/>
              <p:cNvCxnSpPr>
                <a:stCxn id="404" idx="3"/>
                <a:endCxn id="430" idx="6"/>
              </p:cNvCxnSpPr>
              <p:nvPr/>
            </p:nvCxnSpPr>
            <p:spPr>
              <a:xfrm rot="10800000">
                <a:off x="544572" y="3515424"/>
                <a:ext cx="845400" cy="5232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8"/>
              <p:cNvCxnSpPr>
                <a:stCxn id="430" idx="1"/>
                <a:endCxn id="408" idx="4"/>
              </p:cNvCxnSpPr>
              <p:nvPr/>
            </p:nvCxnSpPr>
            <p:spPr>
              <a:xfrm flipH="1">
                <a:off x="313510" y="3584275"/>
                <a:ext cx="65100" cy="1047600"/>
              </a:xfrm>
              <a:prstGeom prst="straightConnector1">
                <a:avLst/>
              </a:prstGeom>
              <a:noFill/>
              <a:ln cap="flat" cmpd="sng" w="9525">
                <a:solidFill>
                  <a:schemeClr val="dk2"/>
                </a:solidFill>
                <a:prstDash val="solid"/>
                <a:round/>
                <a:headEnd len="med" w="med" type="none"/>
                <a:tailEnd len="med" w="med" type="none"/>
              </a:ln>
            </p:spPr>
          </p:cxnSp>
        </p:grpSp>
        <p:grpSp>
          <p:nvGrpSpPr>
            <p:cNvPr id="433" name="Google Shape;433;p8"/>
            <p:cNvGrpSpPr/>
            <p:nvPr/>
          </p:nvGrpSpPr>
          <p:grpSpPr>
            <a:xfrm>
              <a:off x="5071007" y="-1892623"/>
              <a:ext cx="4043564" cy="3673594"/>
              <a:chOff x="5071007" y="-1892623"/>
              <a:chExt cx="4043564" cy="3673594"/>
            </a:xfrm>
          </p:grpSpPr>
          <p:sp>
            <p:nvSpPr>
              <p:cNvPr id="434" name="Google Shape;434;p8"/>
              <p:cNvSpPr/>
              <p:nvPr/>
            </p:nvSpPr>
            <p:spPr>
              <a:xfrm flipH="1" rot="9591490">
                <a:off x="5098516" y="540093"/>
                <a:ext cx="194282" cy="194282"/>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5" name="Google Shape;435;p8"/>
              <p:cNvSpPr/>
              <p:nvPr/>
            </p:nvSpPr>
            <p:spPr>
              <a:xfrm flipH="1" rot="9591490">
                <a:off x="8892779" y="453876"/>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6" name="Google Shape;436;p8"/>
              <p:cNvSpPr/>
              <p:nvPr/>
            </p:nvSpPr>
            <p:spPr>
              <a:xfrm flipH="1" rot="9590696">
                <a:off x="7529429" y="-1352882"/>
                <a:ext cx="401379" cy="401379"/>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7" name="Google Shape;437;p8"/>
              <p:cNvSpPr/>
              <p:nvPr/>
            </p:nvSpPr>
            <p:spPr>
              <a:xfrm flipH="1" rot="9588852">
                <a:off x="7769090" y="-69319"/>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8"/>
              <p:cNvSpPr/>
              <p:nvPr/>
            </p:nvSpPr>
            <p:spPr>
              <a:xfrm flipH="1" rot="9585450">
                <a:off x="7304847" y="697939"/>
                <a:ext cx="96244" cy="9624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8"/>
              <p:cNvSpPr/>
              <p:nvPr/>
            </p:nvSpPr>
            <p:spPr>
              <a:xfrm flipH="1" rot="9588852">
                <a:off x="8485536" y="1632066"/>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8"/>
              <p:cNvSpPr/>
              <p:nvPr/>
            </p:nvSpPr>
            <p:spPr>
              <a:xfrm flipH="1" rot="9588852">
                <a:off x="6653615" y="27813"/>
                <a:ext cx="130410" cy="13041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8"/>
              <p:cNvSpPr/>
              <p:nvPr/>
            </p:nvSpPr>
            <p:spPr>
              <a:xfrm flipH="1" rot="9585450">
                <a:off x="8871292" y="-605485"/>
                <a:ext cx="96244" cy="9624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42" name="Google Shape;442;p8"/>
              <p:cNvCxnSpPr>
                <a:stCxn id="438" idx="5"/>
                <a:endCxn id="437" idx="1"/>
              </p:cNvCxnSpPr>
              <p:nvPr/>
            </p:nvCxnSpPr>
            <p:spPr>
              <a:xfrm flipH="1" rot="10800000">
                <a:off x="7373121" y="54962"/>
                <a:ext cx="433800" cy="6474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8"/>
              <p:cNvCxnSpPr>
                <a:stCxn id="439" idx="4"/>
                <a:endCxn id="437" idx="0"/>
              </p:cNvCxnSpPr>
              <p:nvPr/>
            </p:nvCxnSpPr>
            <p:spPr>
              <a:xfrm rot="10800000">
                <a:off x="7856841" y="57171"/>
                <a:ext cx="671400" cy="15789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8"/>
              <p:cNvCxnSpPr>
                <a:stCxn id="434" idx="6"/>
                <a:endCxn id="438" idx="3"/>
              </p:cNvCxnSpPr>
              <p:nvPr/>
            </p:nvCxnSpPr>
            <p:spPr>
              <a:xfrm>
                <a:off x="5286857" y="603783"/>
                <a:ext cx="2022300" cy="1221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8"/>
              <p:cNvCxnSpPr>
                <a:stCxn id="438" idx="7"/>
                <a:endCxn id="439" idx="2"/>
              </p:cNvCxnSpPr>
              <p:nvPr/>
            </p:nvCxnSpPr>
            <p:spPr>
              <a:xfrm>
                <a:off x="7396668" y="766214"/>
                <a:ext cx="1092900" cy="9537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8"/>
              <p:cNvCxnSpPr>
                <a:stCxn id="439" idx="6"/>
                <a:endCxn id="435" idx="1"/>
              </p:cNvCxnSpPr>
              <p:nvPr/>
            </p:nvCxnSpPr>
            <p:spPr>
              <a:xfrm flipH="1" rot="10800000">
                <a:off x="8611941" y="639171"/>
                <a:ext cx="337200" cy="10356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8"/>
              <p:cNvCxnSpPr>
                <a:stCxn id="437" idx="7"/>
                <a:endCxn id="435" idx="3"/>
              </p:cNvCxnSpPr>
              <p:nvPr/>
            </p:nvCxnSpPr>
            <p:spPr>
              <a:xfrm>
                <a:off x="7893480" y="23251"/>
                <a:ext cx="1008300" cy="4869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8"/>
              <p:cNvCxnSpPr>
                <a:stCxn id="434" idx="6"/>
                <a:endCxn id="440" idx="1"/>
              </p:cNvCxnSpPr>
              <p:nvPr/>
            </p:nvCxnSpPr>
            <p:spPr>
              <a:xfrm flipH="1" rot="10800000">
                <a:off x="5286857" y="152283"/>
                <a:ext cx="1404600" cy="451500"/>
              </a:xfrm>
              <a:prstGeom prst="straightConnector1">
                <a:avLst/>
              </a:prstGeom>
              <a:noFill/>
              <a:ln cap="flat" cmpd="sng" w="9525">
                <a:solidFill>
                  <a:schemeClr val="dk2"/>
                </a:solidFill>
                <a:prstDash val="solid"/>
                <a:round/>
                <a:headEnd len="med" w="med" type="none"/>
                <a:tailEnd len="med" w="med" type="none"/>
              </a:ln>
            </p:spPr>
          </p:cxnSp>
          <p:cxnSp>
            <p:nvCxnSpPr>
              <p:cNvPr id="449" name="Google Shape;449;p8"/>
              <p:cNvCxnSpPr>
                <a:stCxn id="440" idx="7"/>
                <a:endCxn id="437" idx="2"/>
              </p:cNvCxnSpPr>
              <p:nvPr/>
            </p:nvCxnSpPr>
            <p:spPr>
              <a:xfrm flipH="1" rot="10800000">
                <a:off x="6778004" y="18383"/>
                <a:ext cx="995100" cy="1020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8"/>
              <p:cNvCxnSpPr>
                <a:stCxn id="440" idx="5"/>
                <a:endCxn id="436" idx="2"/>
              </p:cNvCxnSpPr>
              <p:nvPr/>
            </p:nvCxnSpPr>
            <p:spPr>
              <a:xfrm flipH="1" rot="10800000">
                <a:off x="6746185" y="-1083067"/>
                <a:ext cx="795600" cy="11169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8"/>
              <p:cNvCxnSpPr>
                <a:stCxn id="436" idx="0"/>
                <a:endCxn id="437" idx="5"/>
              </p:cNvCxnSpPr>
              <p:nvPr/>
            </p:nvCxnSpPr>
            <p:spPr>
              <a:xfrm>
                <a:off x="7799269" y="-963792"/>
                <a:ext cx="62400" cy="9006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8"/>
              <p:cNvCxnSpPr>
                <a:stCxn id="436" idx="7"/>
                <a:endCxn id="441" idx="3"/>
              </p:cNvCxnSpPr>
              <p:nvPr/>
            </p:nvCxnSpPr>
            <p:spPr>
              <a:xfrm>
                <a:off x="7912234" y="-1067870"/>
                <a:ext cx="963600" cy="490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8"/>
              <p:cNvCxnSpPr>
                <a:stCxn id="437" idx="6"/>
                <a:endCxn id="441" idx="2"/>
              </p:cNvCxnSpPr>
              <p:nvPr/>
            </p:nvCxnSpPr>
            <p:spPr>
              <a:xfrm flipH="1" rot="10800000">
                <a:off x="7895495" y="-540814"/>
                <a:ext cx="978900" cy="5142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8"/>
              <p:cNvCxnSpPr>
                <a:stCxn id="441" idx="0"/>
                <a:endCxn id="435" idx="5"/>
              </p:cNvCxnSpPr>
              <p:nvPr/>
            </p:nvCxnSpPr>
            <p:spPr>
              <a:xfrm>
                <a:off x="8936064" y="-512213"/>
                <a:ext cx="94800" cy="9750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8"/>
              <p:cNvCxnSpPr>
                <a:stCxn id="439" idx="5"/>
                <a:endCxn id="441" idx="1"/>
              </p:cNvCxnSpPr>
              <p:nvPr/>
            </p:nvCxnSpPr>
            <p:spPr>
              <a:xfrm flipH="1" rot="10800000">
                <a:off x="8578106" y="-513814"/>
                <a:ext cx="321300" cy="21519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8"/>
              <p:cNvCxnSpPr>
                <a:stCxn id="438" idx="6"/>
                <a:endCxn id="441" idx="1"/>
              </p:cNvCxnSpPr>
              <p:nvPr/>
            </p:nvCxnSpPr>
            <p:spPr>
              <a:xfrm flipH="1" rot="10800000">
                <a:off x="7398119" y="-513788"/>
                <a:ext cx="1501200" cy="12432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8"/>
              <p:cNvCxnSpPr>
                <a:stCxn id="438" idx="4"/>
                <a:endCxn id="436" idx="1"/>
              </p:cNvCxnSpPr>
              <p:nvPr/>
            </p:nvCxnSpPr>
            <p:spPr>
              <a:xfrm flipH="1" rot="10800000">
                <a:off x="7336319" y="-970088"/>
                <a:ext cx="309600" cy="16710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8"/>
              <p:cNvCxnSpPr>
                <a:stCxn id="435" idx="4"/>
                <a:endCxn id="436" idx="7"/>
              </p:cNvCxnSpPr>
              <p:nvPr/>
            </p:nvCxnSpPr>
            <p:spPr>
              <a:xfrm rot="10800000">
                <a:off x="7912170" y="-1067784"/>
                <a:ext cx="1044300" cy="1527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8"/>
              <p:cNvCxnSpPr>
                <a:stCxn id="434" idx="6"/>
                <a:endCxn id="436" idx="1"/>
              </p:cNvCxnSpPr>
              <p:nvPr/>
            </p:nvCxnSpPr>
            <p:spPr>
              <a:xfrm flipH="1" rot="10800000">
                <a:off x="5286857" y="-970017"/>
                <a:ext cx="2358900" cy="1573800"/>
              </a:xfrm>
              <a:prstGeom prst="straightConnector1">
                <a:avLst/>
              </a:prstGeom>
              <a:noFill/>
              <a:ln cap="flat" cmpd="sng" w="9525">
                <a:solidFill>
                  <a:schemeClr val="dk2"/>
                </a:solidFill>
                <a:prstDash val="solid"/>
                <a:round/>
                <a:headEnd len="med" w="med" type="none"/>
                <a:tailEnd len="med" w="med" type="none"/>
              </a:ln>
            </p:spPr>
          </p:cxnSp>
          <p:sp>
            <p:nvSpPr>
              <p:cNvPr id="460" name="Google Shape;460;p8"/>
              <p:cNvSpPr/>
              <p:nvPr/>
            </p:nvSpPr>
            <p:spPr>
              <a:xfrm flipH="1" rot="9588852">
                <a:off x="8325123" y="-1874128"/>
                <a:ext cx="130410" cy="13041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1" name="Google Shape;461;p8"/>
              <p:cNvCxnSpPr>
                <a:stCxn id="441" idx="4"/>
                <a:endCxn id="460" idx="7"/>
              </p:cNvCxnSpPr>
              <p:nvPr/>
            </p:nvCxnSpPr>
            <p:spPr>
              <a:xfrm rot="10800000">
                <a:off x="8449464" y="-1781513"/>
                <a:ext cx="453300" cy="11790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8"/>
              <p:cNvCxnSpPr>
                <a:stCxn id="460" idx="2"/>
                <a:endCxn id="436" idx="5"/>
              </p:cNvCxnSpPr>
              <p:nvPr/>
            </p:nvCxnSpPr>
            <p:spPr>
              <a:xfrm flipH="1">
                <a:off x="7814328" y="-1786423"/>
                <a:ext cx="514800" cy="4521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8"/>
              <p:cNvCxnSpPr>
                <a:stCxn id="460" idx="0"/>
                <a:endCxn id="435" idx="4"/>
              </p:cNvCxnSpPr>
              <p:nvPr/>
            </p:nvCxnSpPr>
            <p:spPr>
              <a:xfrm>
                <a:off x="8412828" y="-1747723"/>
                <a:ext cx="543600" cy="22074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8"/>
              <p:cNvCxnSpPr>
                <a:stCxn id="460" idx="1"/>
                <a:endCxn id="437" idx="5"/>
              </p:cNvCxnSpPr>
              <p:nvPr/>
            </p:nvCxnSpPr>
            <p:spPr>
              <a:xfrm flipH="1">
                <a:off x="7861663" y="-1749738"/>
                <a:ext cx="501300" cy="1686300"/>
              </a:xfrm>
              <a:prstGeom prst="straightConnector1">
                <a:avLst/>
              </a:prstGeom>
              <a:noFill/>
              <a:ln cap="flat" cmpd="sng" w="9525">
                <a:solidFill>
                  <a:schemeClr val="dk2"/>
                </a:solidFill>
                <a:prstDash val="solid"/>
                <a:round/>
                <a:headEnd len="med" w="med" type="none"/>
                <a:tailEnd len="med" w="med" type="none"/>
              </a:ln>
            </p:spPr>
          </p:cxnSp>
          <p:sp>
            <p:nvSpPr>
              <p:cNvPr id="465" name="Google Shape;465;p8"/>
              <p:cNvSpPr/>
              <p:nvPr/>
            </p:nvSpPr>
            <p:spPr>
              <a:xfrm flipH="1" rot="9591490">
                <a:off x="7189341" y="-1500669"/>
                <a:ext cx="194282" cy="19428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66" name="Google Shape;466;p8"/>
              <p:cNvCxnSpPr>
                <a:stCxn id="460" idx="2"/>
                <a:endCxn id="465" idx="6"/>
              </p:cNvCxnSpPr>
              <p:nvPr/>
            </p:nvCxnSpPr>
            <p:spPr>
              <a:xfrm flipH="1">
                <a:off x="7377828" y="-1786423"/>
                <a:ext cx="951300" cy="3495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8"/>
              <p:cNvCxnSpPr>
                <a:stCxn id="465" idx="1"/>
                <a:endCxn id="440" idx="5"/>
              </p:cNvCxnSpPr>
              <p:nvPr/>
            </p:nvCxnSpPr>
            <p:spPr>
              <a:xfrm flipH="1">
                <a:off x="6746147" y="-1315387"/>
                <a:ext cx="499500" cy="1349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8" name="Shape 468"/>
        <p:cNvGrpSpPr/>
        <p:nvPr/>
      </p:nvGrpSpPr>
      <p:grpSpPr>
        <a:xfrm>
          <a:off x="0" y="0"/>
          <a:ext cx="0" cy="0"/>
          <a:chOff x="0" y="0"/>
          <a:chExt cx="0" cy="0"/>
        </a:xfrm>
      </p:grpSpPr>
      <p:sp>
        <p:nvSpPr>
          <p:cNvPr id="469" name="Google Shape;469;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0" name="Google Shape;470;p9"/>
          <p:cNvSpPr txBox="1"/>
          <p:nvPr>
            <p:ph idx="1" type="subTitle"/>
          </p:nvPr>
        </p:nvSpPr>
        <p:spPr>
          <a:xfrm>
            <a:off x="4731475"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1" name="Google Shape;471;p9"/>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72" name="Google Shape;472;p9"/>
          <p:cNvGrpSpPr/>
          <p:nvPr/>
        </p:nvGrpSpPr>
        <p:grpSpPr>
          <a:xfrm>
            <a:off x="190301" y="174004"/>
            <a:ext cx="8808974" cy="4007621"/>
            <a:chOff x="190301" y="174004"/>
            <a:chExt cx="8808974" cy="4007621"/>
          </a:xfrm>
        </p:grpSpPr>
        <p:grpSp>
          <p:nvGrpSpPr>
            <p:cNvPr id="473" name="Google Shape;473;p9"/>
            <p:cNvGrpSpPr/>
            <p:nvPr/>
          </p:nvGrpSpPr>
          <p:grpSpPr>
            <a:xfrm rot="10800000">
              <a:off x="190301" y="3858950"/>
              <a:ext cx="298275" cy="322675"/>
              <a:chOff x="8667225" y="681525"/>
              <a:chExt cx="298275" cy="322675"/>
            </a:xfrm>
          </p:grpSpPr>
          <p:sp>
            <p:nvSpPr>
              <p:cNvPr id="474" name="Google Shape;474;p9"/>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9"/>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6" name="Google Shape;476;p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7" name="Google Shape;477;p9"/>
            <p:cNvGrpSpPr/>
            <p:nvPr/>
          </p:nvGrpSpPr>
          <p:grpSpPr>
            <a:xfrm rot="-5139163">
              <a:off x="8591694" y="201328"/>
              <a:ext cx="406266" cy="379191"/>
              <a:chOff x="140150" y="4657175"/>
              <a:chExt cx="406275" cy="379200"/>
            </a:xfrm>
          </p:grpSpPr>
          <p:sp>
            <p:nvSpPr>
              <p:cNvPr id="478" name="Google Shape;478;p9"/>
              <p:cNvSpPr/>
              <p:nvPr/>
            </p:nvSpPr>
            <p:spPr>
              <a:xfrm rot="10800000">
                <a:off x="140150" y="49496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82" name="Google Shape;482;p9"/>
          <p:cNvGrpSpPr/>
          <p:nvPr/>
        </p:nvGrpSpPr>
        <p:grpSpPr>
          <a:xfrm>
            <a:off x="115024" y="-2374836"/>
            <a:ext cx="8971639" cy="9741507"/>
            <a:chOff x="115024" y="-2374836"/>
            <a:chExt cx="8971639" cy="9741507"/>
          </a:xfrm>
        </p:grpSpPr>
        <p:grpSp>
          <p:nvGrpSpPr>
            <p:cNvPr id="483" name="Google Shape;483;p9"/>
            <p:cNvGrpSpPr/>
            <p:nvPr/>
          </p:nvGrpSpPr>
          <p:grpSpPr>
            <a:xfrm flipH="1">
              <a:off x="115024" y="-2374836"/>
              <a:ext cx="3687215" cy="3485542"/>
              <a:chOff x="5337386" y="-2374836"/>
              <a:chExt cx="3687215" cy="3485542"/>
            </a:xfrm>
          </p:grpSpPr>
          <p:sp>
            <p:nvSpPr>
              <p:cNvPr id="484" name="Google Shape;484;p9"/>
              <p:cNvSpPr/>
              <p:nvPr/>
            </p:nvSpPr>
            <p:spPr>
              <a:xfrm rot="9698973">
                <a:off x="8256504" y="-2357857"/>
                <a:ext cx="128642" cy="128642"/>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9"/>
              <p:cNvSpPr/>
              <p:nvPr/>
            </p:nvSpPr>
            <p:spPr>
              <a:xfrm rot="9699868">
                <a:off x="6325487" y="-94127"/>
                <a:ext cx="164028" cy="164028"/>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9"/>
              <p:cNvSpPr/>
              <p:nvPr/>
            </p:nvSpPr>
            <p:spPr>
              <a:xfrm rot="9695130">
                <a:off x="7230532" y="-1291785"/>
                <a:ext cx="265916" cy="265916"/>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9"/>
              <p:cNvSpPr/>
              <p:nvPr/>
            </p:nvSpPr>
            <p:spPr>
              <a:xfrm rot="9708981">
                <a:off x="8013809" y="-151576"/>
                <a:ext cx="86521" cy="86521"/>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9"/>
              <p:cNvSpPr/>
              <p:nvPr/>
            </p:nvSpPr>
            <p:spPr>
              <a:xfrm rot="9699377">
                <a:off x="8889724" y="131264"/>
                <a:ext cx="119155" cy="119155"/>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9" name="Google Shape;489;p9"/>
              <p:cNvSpPr/>
              <p:nvPr/>
            </p:nvSpPr>
            <p:spPr>
              <a:xfrm rot="-9307649">
                <a:off x="7169475" y="191656"/>
                <a:ext cx="86305" cy="86305"/>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0" name="Google Shape;490;p9"/>
              <p:cNvSpPr/>
              <p:nvPr/>
            </p:nvSpPr>
            <p:spPr>
              <a:xfrm rot="9708981">
                <a:off x="7609568" y="-1824766"/>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1" name="Google Shape;491;p9"/>
              <p:cNvSpPr/>
              <p:nvPr/>
            </p:nvSpPr>
            <p:spPr>
              <a:xfrm rot="9698900">
                <a:off x="5354617" y="277974"/>
                <a:ext cx="130539" cy="13053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92" name="Google Shape;492;p9"/>
              <p:cNvCxnSpPr>
                <a:stCxn id="488" idx="5"/>
                <a:endCxn id="487" idx="1"/>
              </p:cNvCxnSpPr>
              <p:nvPr/>
            </p:nvCxnSpPr>
            <p:spPr>
              <a:xfrm rot="10800000">
                <a:off x="8095656" y="-88788"/>
                <a:ext cx="800400" cy="2529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9"/>
              <p:cNvCxnSpPr>
                <a:stCxn id="489" idx="4"/>
                <a:endCxn id="487" idx="6"/>
              </p:cNvCxnSpPr>
              <p:nvPr/>
            </p:nvCxnSpPr>
            <p:spPr>
              <a:xfrm flipH="1" rot="10800000">
                <a:off x="7230777" y="-94742"/>
                <a:ext cx="785100" cy="2904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9"/>
              <p:cNvCxnSpPr>
                <a:stCxn id="484" idx="0"/>
                <a:endCxn id="488" idx="4"/>
              </p:cNvCxnSpPr>
              <p:nvPr/>
            </p:nvCxnSpPr>
            <p:spPr>
              <a:xfrm>
                <a:off x="8341075" y="-2232486"/>
                <a:ext cx="589500" cy="23667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9"/>
              <p:cNvCxnSpPr>
                <a:stCxn id="488" idx="6"/>
                <a:endCxn id="489" idx="2"/>
              </p:cNvCxnSpPr>
              <p:nvPr/>
            </p:nvCxnSpPr>
            <p:spPr>
              <a:xfrm flipH="1">
                <a:off x="7251752" y="209591"/>
                <a:ext cx="1641000" cy="435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9"/>
              <p:cNvCxnSpPr>
                <a:stCxn id="489" idx="6"/>
                <a:endCxn id="485" idx="1"/>
              </p:cNvCxnSpPr>
              <p:nvPr/>
            </p:nvCxnSpPr>
            <p:spPr>
              <a:xfrm rot="10800000">
                <a:off x="6480777" y="24658"/>
                <a:ext cx="692700" cy="1920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9"/>
              <p:cNvCxnSpPr>
                <a:stCxn id="487" idx="6"/>
                <a:endCxn id="485" idx="1"/>
              </p:cNvCxnSpPr>
              <p:nvPr/>
            </p:nvCxnSpPr>
            <p:spPr>
              <a:xfrm flipH="1">
                <a:off x="6480870" y="-94816"/>
                <a:ext cx="1535100" cy="1194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9"/>
              <p:cNvCxnSpPr>
                <a:stCxn id="484" idx="6"/>
                <a:endCxn id="490" idx="3"/>
              </p:cNvCxnSpPr>
              <p:nvPr/>
            </p:nvCxnSpPr>
            <p:spPr>
              <a:xfrm flipH="1">
                <a:off x="7672375" y="-2273286"/>
                <a:ext cx="587400" cy="4533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9"/>
              <p:cNvCxnSpPr>
                <a:stCxn id="484" idx="7"/>
                <a:endCxn id="487" idx="4"/>
              </p:cNvCxnSpPr>
              <p:nvPr/>
            </p:nvCxnSpPr>
            <p:spPr>
              <a:xfrm flipH="1">
                <a:off x="8043575" y="-2236048"/>
                <a:ext cx="248400" cy="20865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9"/>
              <p:cNvCxnSpPr>
                <a:stCxn id="490" idx="7"/>
                <a:endCxn id="486" idx="3"/>
              </p:cNvCxnSpPr>
              <p:nvPr/>
            </p:nvCxnSpPr>
            <p:spPr>
              <a:xfrm flipH="1">
                <a:off x="7423012" y="-1742897"/>
                <a:ext cx="210300" cy="4653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9"/>
              <p:cNvCxnSpPr>
                <a:stCxn id="486" idx="0"/>
                <a:endCxn id="487" idx="4"/>
              </p:cNvCxnSpPr>
              <p:nvPr/>
            </p:nvCxnSpPr>
            <p:spPr>
              <a:xfrm>
                <a:off x="7405490" y="-1032677"/>
                <a:ext cx="638100" cy="8832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9"/>
              <p:cNvCxnSpPr>
                <a:stCxn id="491" idx="2"/>
                <a:endCxn id="485" idx="6"/>
              </p:cNvCxnSpPr>
              <p:nvPr/>
            </p:nvCxnSpPr>
            <p:spPr>
              <a:xfrm flipH="1" rot="10800000">
                <a:off x="5481836" y="13694"/>
                <a:ext cx="847800" cy="3090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9"/>
              <p:cNvCxnSpPr>
                <a:stCxn id="489" idx="7"/>
                <a:endCxn id="491" idx="1"/>
              </p:cNvCxnSpPr>
              <p:nvPr/>
            </p:nvCxnSpPr>
            <p:spPr>
              <a:xfrm flipH="1">
                <a:off x="5478310" y="249658"/>
                <a:ext cx="1693800" cy="123000"/>
              </a:xfrm>
              <a:prstGeom prst="straightConnector1">
                <a:avLst/>
              </a:prstGeom>
              <a:noFill/>
              <a:ln cap="flat" cmpd="sng" w="9525">
                <a:solidFill>
                  <a:schemeClr val="dk2"/>
                </a:solidFill>
                <a:prstDash val="solid"/>
                <a:round/>
                <a:headEnd len="med" w="med" type="none"/>
                <a:tailEnd len="med" w="med" type="none"/>
              </a:ln>
            </p:spPr>
          </p:cxnSp>
          <p:sp>
            <p:nvSpPr>
              <p:cNvPr id="504" name="Google Shape;504;p9"/>
              <p:cNvSpPr/>
              <p:nvPr/>
            </p:nvSpPr>
            <p:spPr>
              <a:xfrm rot="9708981">
                <a:off x="6280042" y="-655695"/>
                <a:ext cx="86521" cy="86521"/>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05" name="Google Shape;505;p9"/>
              <p:cNvCxnSpPr>
                <a:stCxn id="491" idx="3"/>
                <a:endCxn id="504" idx="6"/>
              </p:cNvCxnSpPr>
              <p:nvPr/>
            </p:nvCxnSpPr>
            <p:spPr>
              <a:xfrm flipH="1" rot="10800000">
                <a:off x="5449161" y="-598892"/>
                <a:ext cx="833100" cy="8838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9"/>
              <p:cNvCxnSpPr>
                <a:stCxn id="504" idx="2"/>
                <a:endCxn id="486" idx="6"/>
              </p:cNvCxnSpPr>
              <p:nvPr/>
            </p:nvCxnSpPr>
            <p:spPr>
              <a:xfrm flipH="1" rot="10800000">
                <a:off x="6364402" y="-1116735"/>
                <a:ext cx="873000" cy="4908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9"/>
              <p:cNvCxnSpPr>
                <a:stCxn id="504" idx="0"/>
                <a:endCxn id="485" idx="4"/>
              </p:cNvCxnSpPr>
              <p:nvPr/>
            </p:nvCxnSpPr>
            <p:spPr>
              <a:xfrm>
                <a:off x="6336802" y="-571335"/>
                <a:ext cx="45000" cy="4815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9"/>
              <p:cNvCxnSpPr>
                <a:stCxn id="504" idx="1"/>
                <a:endCxn id="487" idx="5"/>
              </p:cNvCxnSpPr>
              <p:nvPr/>
            </p:nvCxnSpPr>
            <p:spPr>
              <a:xfrm>
                <a:off x="6361911" y="-592919"/>
                <a:ext cx="1656600" cy="465000"/>
              </a:xfrm>
              <a:prstGeom prst="straightConnector1">
                <a:avLst/>
              </a:prstGeom>
              <a:noFill/>
              <a:ln cap="flat" cmpd="sng" w="9525">
                <a:solidFill>
                  <a:schemeClr val="dk2"/>
                </a:solidFill>
                <a:prstDash val="solid"/>
                <a:round/>
                <a:headEnd len="med" w="med" type="none"/>
                <a:tailEnd len="med" w="med" type="none"/>
              </a:ln>
            </p:spPr>
          </p:cxnSp>
          <p:sp>
            <p:nvSpPr>
              <p:cNvPr id="509" name="Google Shape;509;p9"/>
              <p:cNvSpPr/>
              <p:nvPr/>
            </p:nvSpPr>
            <p:spPr>
              <a:xfrm rot="9698973">
                <a:off x="7912582" y="-1816833"/>
                <a:ext cx="128642" cy="128642"/>
              </a:xfrm>
              <a:prstGeom prst="ellipse">
                <a:avLst/>
              </a:prstGeom>
              <a:solidFill>
                <a:srgbClr val="86CF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0" name="Google Shape;510;p9"/>
              <p:cNvCxnSpPr>
                <a:stCxn id="486" idx="2"/>
                <a:endCxn id="509" idx="7"/>
              </p:cNvCxnSpPr>
              <p:nvPr/>
            </p:nvCxnSpPr>
            <p:spPr>
              <a:xfrm flipH="1" rot="10800000">
                <a:off x="7489640" y="-1694927"/>
                <a:ext cx="458400" cy="4941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9"/>
              <p:cNvCxnSpPr>
                <a:stCxn id="509" idx="3"/>
                <a:endCxn id="484" idx="7"/>
              </p:cNvCxnSpPr>
              <p:nvPr/>
            </p:nvCxnSpPr>
            <p:spPr>
              <a:xfrm flipH="1" rot="10800000">
                <a:off x="8005753" y="-2236000"/>
                <a:ext cx="286200" cy="4260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9"/>
              <p:cNvCxnSpPr>
                <a:stCxn id="487" idx="4"/>
                <a:endCxn id="509" idx="0"/>
              </p:cNvCxnSpPr>
              <p:nvPr/>
            </p:nvCxnSpPr>
            <p:spPr>
              <a:xfrm rot="10800000">
                <a:off x="7997070" y="-1691416"/>
                <a:ext cx="46500" cy="1542000"/>
              </a:xfrm>
              <a:prstGeom prst="straightConnector1">
                <a:avLst/>
              </a:prstGeom>
              <a:noFill/>
              <a:ln cap="flat" cmpd="sng" w="9525">
                <a:solidFill>
                  <a:schemeClr val="dk2"/>
                </a:solidFill>
                <a:prstDash val="solid"/>
                <a:round/>
                <a:headEnd len="med" w="med" type="none"/>
                <a:tailEnd len="med" w="med" type="none"/>
              </a:ln>
            </p:spPr>
          </p:cxnSp>
          <p:sp>
            <p:nvSpPr>
              <p:cNvPr id="513" name="Google Shape;513;p9"/>
              <p:cNvSpPr/>
              <p:nvPr/>
            </p:nvSpPr>
            <p:spPr>
              <a:xfrm rot="9700738">
                <a:off x="8739027" y="840659"/>
                <a:ext cx="238594" cy="238594"/>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14" name="Google Shape;514;p9"/>
              <p:cNvCxnSpPr>
                <a:stCxn id="487" idx="0"/>
                <a:endCxn id="513" idx="4"/>
              </p:cNvCxnSpPr>
              <p:nvPr/>
            </p:nvCxnSpPr>
            <p:spPr>
              <a:xfrm>
                <a:off x="8070570" y="-67216"/>
                <a:ext cx="750300" cy="9138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9"/>
              <p:cNvCxnSpPr>
                <a:stCxn id="488" idx="7"/>
                <a:endCxn id="513" idx="3"/>
              </p:cNvCxnSpPr>
              <p:nvPr/>
            </p:nvCxnSpPr>
            <p:spPr>
              <a:xfrm flipH="1">
                <a:off x="8911773" y="244086"/>
                <a:ext cx="10800" cy="609300"/>
              </a:xfrm>
              <a:prstGeom prst="straightConnector1">
                <a:avLst/>
              </a:prstGeom>
              <a:noFill/>
              <a:ln cap="flat" cmpd="sng" w="9525">
                <a:solidFill>
                  <a:schemeClr val="dk2"/>
                </a:solidFill>
                <a:prstDash val="solid"/>
                <a:round/>
                <a:headEnd len="med" w="med" type="none"/>
                <a:tailEnd len="med" w="med" type="none"/>
              </a:ln>
            </p:spPr>
          </p:cxnSp>
        </p:grpSp>
        <p:grpSp>
          <p:nvGrpSpPr>
            <p:cNvPr id="516" name="Google Shape;516;p9"/>
            <p:cNvGrpSpPr/>
            <p:nvPr/>
          </p:nvGrpSpPr>
          <p:grpSpPr>
            <a:xfrm>
              <a:off x="4731484" y="3852908"/>
              <a:ext cx="4355179" cy="3513764"/>
              <a:chOff x="720009" y="3852908"/>
              <a:chExt cx="4355179" cy="3513764"/>
            </a:xfrm>
          </p:grpSpPr>
          <p:sp>
            <p:nvSpPr>
              <p:cNvPr id="517" name="Google Shape;517;p9"/>
              <p:cNvSpPr/>
              <p:nvPr/>
            </p:nvSpPr>
            <p:spPr>
              <a:xfrm rot="8759498">
                <a:off x="4842687" y="3890706"/>
                <a:ext cx="194703" cy="194703"/>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9"/>
              <p:cNvSpPr/>
              <p:nvPr/>
            </p:nvSpPr>
            <p:spPr>
              <a:xfrm rot="8759498">
                <a:off x="2275964" y="6863806"/>
                <a:ext cx="194703" cy="194703"/>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9"/>
              <p:cNvSpPr/>
              <p:nvPr/>
            </p:nvSpPr>
            <p:spPr>
              <a:xfrm rot="8760064">
                <a:off x="1605200" y="4894668"/>
                <a:ext cx="401304" cy="401304"/>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0" name="Google Shape;520;p9"/>
              <p:cNvSpPr/>
              <p:nvPr/>
            </p:nvSpPr>
            <p:spPr>
              <a:xfrm rot="8752287">
                <a:off x="3601108" y="6091497"/>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1" name="Google Shape;521;p9"/>
              <p:cNvSpPr/>
              <p:nvPr/>
            </p:nvSpPr>
            <p:spPr>
              <a:xfrm rot="8754177">
                <a:off x="4682827" y="4819876"/>
                <a:ext cx="210847" cy="210847"/>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2" name="Google Shape;522;p9"/>
              <p:cNvSpPr/>
              <p:nvPr/>
            </p:nvSpPr>
            <p:spPr>
              <a:xfrm rot="8752287">
                <a:off x="3494792" y="7210837"/>
                <a:ext cx="130469" cy="130469"/>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9"/>
              <p:cNvSpPr/>
              <p:nvPr/>
            </p:nvSpPr>
            <p:spPr>
              <a:xfrm rot="8752287">
                <a:off x="3265787" y="4938959"/>
                <a:ext cx="130469" cy="130469"/>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9"/>
              <p:cNvSpPr/>
              <p:nvPr/>
            </p:nvSpPr>
            <p:spPr>
              <a:xfrm rot="8754847">
                <a:off x="1467743" y="6207539"/>
                <a:ext cx="96354" cy="96354"/>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25" name="Google Shape;525;p9"/>
              <p:cNvCxnSpPr>
                <a:stCxn id="522" idx="4"/>
                <a:endCxn id="520" idx="0"/>
              </p:cNvCxnSpPr>
              <p:nvPr/>
            </p:nvCxnSpPr>
            <p:spPr>
              <a:xfrm flipH="1" rot="10800000">
                <a:off x="3523426" y="6210771"/>
                <a:ext cx="179400" cy="10113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9"/>
              <p:cNvCxnSpPr>
                <a:stCxn id="517" idx="7"/>
                <a:endCxn id="521" idx="3"/>
              </p:cNvCxnSpPr>
              <p:nvPr/>
            </p:nvCxnSpPr>
            <p:spPr>
              <a:xfrm flipH="1">
                <a:off x="4808077" y="4083623"/>
                <a:ext cx="113400" cy="7383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9"/>
              <p:cNvCxnSpPr>
                <a:stCxn id="521" idx="7"/>
                <a:endCxn id="522" idx="2"/>
              </p:cNvCxnSpPr>
              <p:nvPr/>
            </p:nvCxnSpPr>
            <p:spPr>
              <a:xfrm flipH="1">
                <a:off x="3613910" y="5028820"/>
                <a:ext cx="1154400" cy="22107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9"/>
              <p:cNvCxnSpPr>
                <a:stCxn id="522" idx="6"/>
                <a:endCxn id="518" idx="1"/>
              </p:cNvCxnSpPr>
              <p:nvPr/>
            </p:nvCxnSpPr>
            <p:spPr>
              <a:xfrm rot="10800000">
                <a:off x="2468926" y="6979671"/>
                <a:ext cx="1037100" cy="3330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9"/>
              <p:cNvCxnSpPr>
                <a:stCxn id="520" idx="7"/>
                <a:endCxn id="518" idx="3"/>
              </p:cNvCxnSpPr>
              <p:nvPr/>
            </p:nvCxnSpPr>
            <p:spPr>
              <a:xfrm flipH="1">
                <a:off x="2391939" y="6220795"/>
                <a:ext cx="1262100" cy="6447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9"/>
              <p:cNvCxnSpPr>
                <a:stCxn id="517" idx="6"/>
                <a:endCxn id="523" idx="2"/>
              </p:cNvCxnSpPr>
              <p:nvPr/>
            </p:nvCxnSpPr>
            <p:spPr>
              <a:xfrm flipH="1">
                <a:off x="3385138" y="4042508"/>
                <a:ext cx="1474200" cy="9252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9"/>
              <p:cNvCxnSpPr>
                <a:stCxn id="523" idx="0"/>
                <a:endCxn id="520" idx="2"/>
              </p:cNvCxnSpPr>
              <p:nvPr/>
            </p:nvCxnSpPr>
            <p:spPr>
              <a:xfrm>
                <a:off x="3367622" y="5058194"/>
                <a:ext cx="352800" cy="10620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9"/>
              <p:cNvCxnSpPr>
                <a:stCxn id="523" idx="5"/>
                <a:endCxn id="519" idx="1"/>
              </p:cNvCxnSpPr>
              <p:nvPr/>
            </p:nvCxnSpPr>
            <p:spPr>
              <a:xfrm flipH="1">
                <a:off x="2002758" y="4991890"/>
                <a:ext cx="1264200" cy="1416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9"/>
              <p:cNvCxnSpPr>
                <a:stCxn id="519" idx="0"/>
                <a:endCxn id="520" idx="5"/>
              </p:cNvCxnSpPr>
              <p:nvPr/>
            </p:nvCxnSpPr>
            <p:spPr>
              <a:xfrm>
                <a:off x="1918052" y="5261670"/>
                <a:ext cx="1684200" cy="8829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9"/>
              <p:cNvCxnSpPr>
                <a:stCxn id="519" idx="7"/>
                <a:endCxn id="524" idx="3"/>
              </p:cNvCxnSpPr>
              <p:nvPr/>
            </p:nvCxnSpPr>
            <p:spPr>
              <a:xfrm flipH="1">
                <a:off x="1525162" y="5292284"/>
                <a:ext cx="242400" cy="9162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9"/>
              <p:cNvCxnSpPr>
                <a:stCxn id="520" idx="6"/>
                <a:endCxn id="524" idx="2"/>
              </p:cNvCxnSpPr>
              <p:nvPr/>
            </p:nvCxnSpPr>
            <p:spPr>
              <a:xfrm flipH="1">
                <a:off x="1555843" y="6193331"/>
                <a:ext cx="2056500" cy="354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9"/>
              <p:cNvCxnSpPr>
                <a:stCxn id="524" idx="0"/>
                <a:endCxn id="518" idx="4"/>
              </p:cNvCxnSpPr>
              <p:nvPr/>
            </p:nvCxnSpPr>
            <p:spPr>
              <a:xfrm>
                <a:off x="1542920" y="6295616"/>
                <a:ext cx="775800" cy="5847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9"/>
              <p:cNvCxnSpPr>
                <a:stCxn id="522" idx="5"/>
                <a:endCxn id="524" idx="1"/>
              </p:cNvCxnSpPr>
              <p:nvPr/>
            </p:nvCxnSpPr>
            <p:spPr>
              <a:xfrm rot="10800000">
                <a:off x="1563363" y="6264768"/>
                <a:ext cx="1932600" cy="9990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9"/>
              <p:cNvCxnSpPr>
                <a:stCxn id="521" idx="6"/>
                <a:endCxn id="524" idx="1"/>
              </p:cNvCxnSpPr>
              <p:nvPr/>
            </p:nvCxnSpPr>
            <p:spPr>
              <a:xfrm flipH="1">
                <a:off x="1563250" y="4984400"/>
                <a:ext cx="3137700" cy="12804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9"/>
              <p:cNvCxnSpPr>
                <a:stCxn id="521" idx="5"/>
                <a:endCxn id="523" idx="2"/>
              </p:cNvCxnSpPr>
              <p:nvPr/>
            </p:nvCxnSpPr>
            <p:spPr>
              <a:xfrm flipH="1">
                <a:off x="3385130" y="4905359"/>
                <a:ext cx="1299600" cy="62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9"/>
              <p:cNvCxnSpPr>
                <a:stCxn id="518" idx="4"/>
                <a:endCxn id="519" idx="7"/>
              </p:cNvCxnSpPr>
              <p:nvPr/>
            </p:nvCxnSpPr>
            <p:spPr>
              <a:xfrm rot="10800000">
                <a:off x="1767465" y="5292257"/>
                <a:ext cx="551400" cy="15882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p9"/>
              <p:cNvSpPr/>
              <p:nvPr/>
            </p:nvSpPr>
            <p:spPr>
              <a:xfrm rot="8752287">
                <a:off x="745374" y="4876732"/>
                <a:ext cx="130469" cy="130469"/>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2" name="Google Shape;542;p9"/>
              <p:cNvCxnSpPr>
                <a:stCxn id="524" idx="4"/>
                <a:endCxn id="541" idx="7"/>
              </p:cNvCxnSpPr>
              <p:nvPr/>
            </p:nvCxnSpPr>
            <p:spPr>
              <a:xfrm rot="10800000">
                <a:off x="798320" y="5005916"/>
                <a:ext cx="690600" cy="12099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9"/>
              <p:cNvCxnSpPr>
                <a:stCxn id="541" idx="1"/>
                <a:endCxn id="519" idx="5"/>
              </p:cNvCxnSpPr>
              <p:nvPr/>
            </p:nvCxnSpPr>
            <p:spPr>
              <a:xfrm>
                <a:off x="874673" y="4954270"/>
                <a:ext cx="734100" cy="1029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p9"/>
              <p:cNvSpPr/>
              <p:nvPr/>
            </p:nvSpPr>
            <p:spPr>
              <a:xfrm rot="8759498">
                <a:off x="1785083" y="4514433"/>
                <a:ext cx="194703" cy="194703"/>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545" name="Google Shape;545;p9"/>
              <p:cNvCxnSpPr>
                <a:stCxn id="541" idx="2"/>
                <a:endCxn id="544" idx="5"/>
              </p:cNvCxnSpPr>
              <p:nvPr/>
            </p:nvCxnSpPr>
            <p:spPr>
              <a:xfrm flipH="1" rot="10800000">
                <a:off x="864609" y="4593367"/>
                <a:ext cx="922200" cy="3120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9"/>
              <p:cNvCxnSpPr>
                <a:stCxn id="544" idx="1"/>
                <a:endCxn id="523" idx="5"/>
              </p:cNvCxnSpPr>
              <p:nvPr/>
            </p:nvCxnSpPr>
            <p:spPr>
              <a:xfrm>
                <a:off x="1977999" y="4630346"/>
                <a:ext cx="1289100" cy="3615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9"/>
              <p:cNvCxnSpPr>
                <a:stCxn id="544" idx="7"/>
                <a:endCxn id="519" idx="3"/>
              </p:cNvCxnSpPr>
              <p:nvPr/>
            </p:nvCxnSpPr>
            <p:spPr>
              <a:xfrm flipH="1">
                <a:off x="1844072" y="4707350"/>
                <a:ext cx="19800" cy="19110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8" name="Shape 548"/>
        <p:cNvGrpSpPr/>
        <p:nvPr/>
      </p:nvGrpSpPr>
      <p:grpSpPr>
        <a:xfrm>
          <a:off x="0" y="0"/>
          <a:ext cx="0" cy="0"/>
          <a:chOff x="0" y="0"/>
          <a:chExt cx="0" cy="0"/>
        </a:xfrm>
      </p:grpSpPr>
      <p:sp>
        <p:nvSpPr>
          <p:cNvPr id="549" name="Google Shape;549;p10"/>
          <p:cNvSpPr/>
          <p:nvPr>
            <p:ph idx="2" type="pic"/>
          </p:nvPr>
        </p:nvSpPr>
        <p:spPr>
          <a:xfrm>
            <a:off x="-25" y="-13725"/>
            <a:ext cx="9144000" cy="5157300"/>
          </a:xfrm>
          <a:prstGeom prst="rect">
            <a:avLst/>
          </a:prstGeom>
          <a:noFill/>
          <a:ln>
            <a:noFill/>
          </a:ln>
        </p:spPr>
      </p:sp>
      <p:sp>
        <p:nvSpPr>
          <p:cNvPr id="550" name="Google Shape;55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hyperlink" Target="https://doi.org/10.1016/j.mcpdig.2024.03.003" TargetMode="External"/><Relationship Id="rId4" Type="http://schemas.openxmlformats.org/officeDocument/2006/relationships/hyperlink" Target="https://doi.org/10.1038/s43856-024-00601-z"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24"/>
          <p:cNvSpPr txBox="1"/>
          <p:nvPr>
            <p:ph type="ctrTitle"/>
          </p:nvPr>
        </p:nvSpPr>
        <p:spPr>
          <a:xfrm>
            <a:off x="800100" y="2271625"/>
            <a:ext cx="75438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Grading Bias: The Impact of Demographic </a:t>
            </a:r>
            <a:r>
              <a:rPr lang="en"/>
              <a:t>Indicators </a:t>
            </a:r>
            <a:r>
              <a:rPr lang="en"/>
              <a:t>on LLM Evaluations of Persuasive Essays </a:t>
            </a:r>
            <a:endParaRPr/>
          </a:p>
        </p:txBody>
      </p:sp>
      <p:sp>
        <p:nvSpPr>
          <p:cNvPr id="1450" name="Google Shape;1450;p24"/>
          <p:cNvSpPr txBox="1"/>
          <p:nvPr>
            <p:ph idx="1" type="subTitle"/>
          </p:nvPr>
        </p:nvSpPr>
        <p:spPr>
          <a:xfrm>
            <a:off x="2275800" y="3942025"/>
            <a:ext cx="4592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Paige Vegna, Tara Shukla</a:t>
            </a:r>
            <a:endParaRPr/>
          </a:p>
        </p:txBody>
      </p:sp>
      <p:grpSp>
        <p:nvGrpSpPr>
          <p:cNvPr id="1451" name="Google Shape;1451;p24"/>
          <p:cNvGrpSpPr/>
          <p:nvPr/>
        </p:nvGrpSpPr>
        <p:grpSpPr>
          <a:xfrm>
            <a:off x="5381216" y="943141"/>
            <a:ext cx="401329" cy="434127"/>
            <a:chOff x="8667225" y="681525"/>
            <a:chExt cx="298275" cy="322675"/>
          </a:xfrm>
        </p:grpSpPr>
        <p:sp>
          <p:nvSpPr>
            <p:cNvPr id="1452" name="Google Shape;1452;p24"/>
            <p:cNvSpPr/>
            <p:nvPr/>
          </p:nvSpPr>
          <p:spPr>
            <a:xfrm rot="10800000">
              <a:off x="8667225" y="82162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24"/>
            <p:cNvSpPr/>
            <p:nvPr/>
          </p:nvSpPr>
          <p:spPr>
            <a:xfrm rot="10800000">
              <a:off x="8825400" y="681525"/>
              <a:ext cx="140100" cy="140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24"/>
            <p:cNvSpPr/>
            <p:nvPr/>
          </p:nvSpPr>
          <p:spPr>
            <a:xfrm rot="10800000">
              <a:off x="8869800" y="952900"/>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5" name="Google Shape;1455;p24"/>
          <p:cNvGrpSpPr/>
          <p:nvPr/>
        </p:nvGrpSpPr>
        <p:grpSpPr>
          <a:xfrm rot="-2214200">
            <a:off x="1270062" y="3832191"/>
            <a:ext cx="501360" cy="695474"/>
            <a:chOff x="140150" y="4340075"/>
            <a:chExt cx="406275" cy="563575"/>
          </a:xfrm>
        </p:grpSpPr>
        <p:sp>
          <p:nvSpPr>
            <p:cNvPr id="1456" name="Google Shape;1456;p24"/>
            <p:cNvSpPr/>
            <p:nvPr/>
          </p:nvSpPr>
          <p:spPr>
            <a:xfrm rot="10800000">
              <a:off x="140150" y="4340075"/>
              <a:ext cx="86700" cy="8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24"/>
            <p:cNvSpPr/>
            <p:nvPr/>
          </p:nvSpPr>
          <p:spPr>
            <a:xfrm rot="10800000">
              <a:off x="298325" y="465717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24"/>
            <p:cNvSpPr/>
            <p:nvPr/>
          </p:nvSpPr>
          <p:spPr>
            <a:xfrm rot="10800000">
              <a:off x="495125" y="4852350"/>
              <a:ext cx="51300" cy="51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24"/>
            <p:cNvSpPr/>
            <p:nvPr/>
          </p:nvSpPr>
          <p:spPr>
            <a:xfrm rot="10800000">
              <a:off x="165050" y="4657175"/>
              <a:ext cx="51300" cy="51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460" name="Google Shape;1460;p24"/>
          <p:cNvSpPr txBox="1"/>
          <p:nvPr/>
        </p:nvSpPr>
        <p:spPr>
          <a:xfrm>
            <a:off x="6686775" y="743550"/>
            <a:ext cx="17439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Albert Sans"/>
                <a:ea typeface="Albert Sans"/>
                <a:cs typeface="Albert Sans"/>
                <a:sym typeface="Albert Sans"/>
              </a:rPr>
              <a:t>COS597H</a:t>
            </a:r>
            <a:endParaRPr b="1" sz="2000">
              <a:solidFill>
                <a:schemeClr val="dk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PERSUADE 2.0 Dataset</a:t>
            </a:r>
            <a:endParaRPr/>
          </a:p>
        </p:txBody>
      </p:sp>
      <p:sp>
        <p:nvSpPr>
          <p:cNvPr id="1556" name="Google Shape;1556;p33"/>
          <p:cNvSpPr txBox="1"/>
          <p:nvPr>
            <p:ph idx="1" type="body"/>
          </p:nvPr>
        </p:nvSpPr>
        <p:spPr>
          <a:xfrm>
            <a:off x="720000" y="1215750"/>
            <a:ext cx="77040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project, we will be using the PERSUADE 2.0 dataset [3]. This dataset contains over </a:t>
            </a:r>
            <a:r>
              <a:rPr b="1" lang="en"/>
              <a:t>25,000 argumentative essays</a:t>
            </a:r>
            <a:r>
              <a:rPr lang="en"/>
              <a:t>, written by students in grades 6-12 for 15 different prompts.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essay has a </a:t>
            </a:r>
            <a:r>
              <a:rPr b="1" lang="en"/>
              <a:t>holistic score from a human-grader</a:t>
            </a:r>
            <a:r>
              <a:rPr lang="en"/>
              <a:t> and is human-annotated on various characteristics of argument effectiveness and writing quality.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essays are also associated with </a:t>
            </a:r>
            <a:r>
              <a:rPr b="1" lang="en"/>
              <a:t>student demographic information</a:t>
            </a:r>
            <a:r>
              <a:rPr lang="en"/>
              <a:t> such as grade-level, race/ethnicity, gender, English-language learner status, economic disadvantage status, and disability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the creators of the dataset provide the exact </a:t>
            </a:r>
            <a:r>
              <a:rPr b="1" lang="en"/>
              <a:t>rubric </a:t>
            </a:r>
            <a:r>
              <a:rPr lang="en"/>
              <a:t>that was given to the human-graders for scoring the essays.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Trimming and Split</a:t>
            </a:r>
            <a:endParaRPr/>
          </a:p>
        </p:txBody>
      </p:sp>
      <p:sp>
        <p:nvSpPr>
          <p:cNvPr id="1562" name="Google Shape;1562;p34"/>
          <p:cNvSpPr txBox="1"/>
          <p:nvPr>
            <p:ph idx="1" type="body"/>
          </p:nvPr>
        </p:nvSpPr>
        <p:spPr>
          <a:xfrm>
            <a:off x="720000" y="1215749"/>
            <a:ext cx="7704000" cy="3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PERSUADE 2.0 [3] dataset is initially partitioned into </a:t>
            </a:r>
            <a:r>
              <a:rPr i="1" lang="en"/>
              <a:t>train</a:t>
            </a:r>
            <a:r>
              <a:rPr lang="en"/>
              <a:t> and </a:t>
            </a:r>
            <a:r>
              <a:rPr i="1" lang="en"/>
              <a:t>test</a:t>
            </a:r>
            <a:r>
              <a:rPr lang="en"/>
              <a:t> splits by its authors. However, since we are not performing any training and </a:t>
            </a:r>
            <a:r>
              <a:rPr b="1" lang="en"/>
              <a:t>only running zero-shot </a:t>
            </a:r>
            <a:r>
              <a:rPr b="1" lang="en"/>
              <a:t>evaluation</a:t>
            </a:r>
            <a:r>
              <a:rPr lang="en"/>
              <a:t>, we opted to use the authors’ </a:t>
            </a:r>
            <a:r>
              <a:rPr i="1" lang="en"/>
              <a:t>train </a:t>
            </a:r>
            <a:r>
              <a:rPr lang="en"/>
              <a:t>split for our experiments.*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standardize our experiments, reduce computation and time costs, and to avoid the over-complication of our prompting scheme (which can be fatal when using zero-shot prompting), we only consider essays that are </a:t>
            </a:r>
            <a:r>
              <a:rPr b="1" i="1" lang="en"/>
              <a:t>not</a:t>
            </a:r>
            <a:r>
              <a:rPr b="1" lang="en"/>
              <a:t> source-based</a:t>
            </a:r>
            <a:r>
              <a:rPr lang="en"/>
              <a:t>, leaving us with </a:t>
            </a:r>
            <a:r>
              <a:rPr b="1" lang="en"/>
              <a:t>7868 essays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further split the dataset into </a:t>
            </a:r>
            <a:r>
              <a:rPr b="1" lang="en"/>
              <a:t>six random, equal-size subsets corresponding to each of our demographic variables</a:t>
            </a:r>
            <a:r>
              <a:rPr lang="en"/>
              <a:t>. We opted to only add one demographic indicator per essay, in order to better isolate the effect of each variable.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3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Zero-Shot Inference</a:t>
            </a:r>
            <a:endParaRPr/>
          </a:p>
        </p:txBody>
      </p:sp>
      <p:sp>
        <p:nvSpPr>
          <p:cNvPr id="1568" name="Google Shape;1568;p35"/>
          <p:cNvSpPr txBox="1"/>
          <p:nvPr/>
        </p:nvSpPr>
        <p:spPr>
          <a:xfrm>
            <a:off x="726450" y="1128250"/>
            <a:ext cx="7704000" cy="6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Mulish"/>
                <a:ea typeface="Mulish"/>
                <a:cs typeface="Mulish"/>
                <a:sym typeface="Mulish"/>
              </a:rPr>
              <a:t>We include several </a:t>
            </a:r>
            <a:r>
              <a:rPr b="1" lang="en">
                <a:solidFill>
                  <a:schemeClr val="dk1"/>
                </a:solidFill>
                <a:latin typeface="Mulish"/>
                <a:ea typeface="Mulish"/>
                <a:cs typeface="Mulish"/>
                <a:sym typeface="Mulish"/>
              </a:rPr>
              <a:t>key elements</a:t>
            </a:r>
            <a:r>
              <a:rPr lang="en">
                <a:solidFill>
                  <a:schemeClr val="dk1"/>
                </a:solidFill>
                <a:latin typeface="Mulish"/>
                <a:ea typeface="Mulish"/>
                <a:cs typeface="Mulish"/>
                <a:sym typeface="Mulish"/>
              </a:rPr>
              <a:t> in every grading prompt–both demographic-blind and demographic-aware–in order to </a:t>
            </a:r>
            <a:r>
              <a:rPr b="1" lang="en">
                <a:solidFill>
                  <a:schemeClr val="dk1"/>
                </a:solidFill>
                <a:latin typeface="Mulish"/>
                <a:ea typeface="Mulish"/>
                <a:cs typeface="Mulish"/>
                <a:sym typeface="Mulish"/>
              </a:rPr>
              <a:t>facilitate zero-shot inference.</a:t>
            </a:r>
            <a:endParaRPr b="1">
              <a:solidFill>
                <a:schemeClr val="dk1"/>
              </a:solidFill>
              <a:latin typeface="Mulish"/>
              <a:ea typeface="Mulish"/>
              <a:cs typeface="Mulish"/>
              <a:sym typeface="Mulish"/>
            </a:endParaRPr>
          </a:p>
        </p:txBody>
      </p:sp>
      <p:sp>
        <p:nvSpPr>
          <p:cNvPr id="1569" name="Google Shape;1569;p35"/>
          <p:cNvSpPr txBox="1"/>
          <p:nvPr>
            <p:ph idx="4294967295" type="title"/>
          </p:nvPr>
        </p:nvSpPr>
        <p:spPr>
          <a:xfrm>
            <a:off x="1875075" y="1941600"/>
            <a:ext cx="59919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latin typeface="Mulish"/>
                <a:ea typeface="Mulish"/>
                <a:cs typeface="Mulish"/>
                <a:sym typeface="Mulish"/>
              </a:rPr>
              <a:t>Holistic Rating Form: A rubric for grading non-source-based essays.</a:t>
            </a:r>
            <a:endParaRPr sz="1400">
              <a:latin typeface="Mulish"/>
              <a:ea typeface="Mulish"/>
              <a:cs typeface="Mulish"/>
              <a:sym typeface="Mulish"/>
            </a:endParaRPr>
          </a:p>
        </p:txBody>
      </p:sp>
      <p:sp>
        <p:nvSpPr>
          <p:cNvPr id="1570" name="Google Shape;1570;p35"/>
          <p:cNvSpPr txBox="1"/>
          <p:nvPr>
            <p:ph idx="4294967295" type="title"/>
          </p:nvPr>
        </p:nvSpPr>
        <p:spPr>
          <a:xfrm>
            <a:off x="1875075" y="2795575"/>
            <a:ext cx="59919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latin typeface="Mulish"/>
                <a:ea typeface="Mulish"/>
                <a:cs typeface="Mulish"/>
                <a:sym typeface="Mulish"/>
              </a:rPr>
              <a:t>Essay Prompt: The question or </a:t>
            </a:r>
            <a:r>
              <a:rPr lang="en" sz="1400">
                <a:latin typeface="Mulish"/>
                <a:ea typeface="Mulish"/>
                <a:cs typeface="Mulish"/>
                <a:sym typeface="Mulish"/>
              </a:rPr>
              <a:t>prompt</a:t>
            </a:r>
            <a:r>
              <a:rPr lang="en" sz="1400">
                <a:latin typeface="Mulish"/>
                <a:ea typeface="Mulish"/>
                <a:cs typeface="Mulish"/>
                <a:sym typeface="Mulish"/>
              </a:rPr>
              <a:t> to which the essay responds.</a:t>
            </a:r>
            <a:endParaRPr sz="1400">
              <a:latin typeface="Mulish"/>
              <a:ea typeface="Mulish"/>
              <a:cs typeface="Mulish"/>
              <a:sym typeface="Mulish"/>
            </a:endParaRPr>
          </a:p>
        </p:txBody>
      </p:sp>
      <p:sp>
        <p:nvSpPr>
          <p:cNvPr id="1571" name="Google Shape;1571;p35"/>
          <p:cNvSpPr txBox="1"/>
          <p:nvPr>
            <p:ph idx="4294967295" type="title"/>
          </p:nvPr>
        </p:nvSpPr>
        <p:spPr>
          <a:xfrm>
            <a:off x="1875075" y="3649500"/>
            <a:ext cx="5991900" cy="57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400">
                <a:latin typeface="Mulish"/>
                <a:ea typeface="Mulish"/>
                <a:cs typeface="Mulish"/>
                <a:sym typeface="Mulish"/>
              </a:rPr>
              <a:t>Essay Response: The student’s full essay.</a:t>
            </a:r>
            <a:endParaRPr sz="1400">
              <a:latin typeface="Mulish"/>
              <a:ea typeface="Mulish"/>
              <a:cs typeface="Mulish"/>
              <a:sym typeface="Mulish"/>
            </a:endParaRPr>
          </a:p>
        </p:txBody>
      </p:sp>
      <p:sp>
        <p:nvSpPr>
          <p:cNvPr id="1572" name="Google Shape;1572;p35"/>
          <p:cNvSpPr/>
          <p:nvPr/>
        </p:nvSpPr>
        <p:spPr>
          <a:xfrm>
            <a:off x="1200825" y="1941600"/>
            <a:ext cx="572700" cy="5727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73" name="Google Shape;1573;p35"/>
          <p:cNvSpPr/>
          <p:nvPr/>
        </p:nvSpPr>
        <p:spPr>
          <a:xfrm>
            <a:off x="1200825" y="2795550"/>
            <a:ext cx="572700" cy="5727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74" name="Google Shape;1574;p35"/>
          <p:cNvSpPr/>
          <p:nvPr/>
        </p:nvSpPr>
        <p:spPr>
          <a:xfrm>
            <a:off x="1200825" y="3649500"/>
            <a:ext cx="572700" cy="5727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75" name="Google Shape;1575;p35"/>
          <p:cNvSpPr txBox="1"/>
          <p:nvPr/>
        </p:nvSpPr>
        <p:spPr>
          <a:xfrm>
            <a:off x="1169800" y="2060425"/>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1</a:t>
            </a:r>
            <a:endParaRPr>
              <a:solidFill>
                <a:schemeClr val="dk1"/>
              </a:solidFill>
              <a:latin typeface="Mulish"/>
              <a:ea typeface="Mulish"/>
              <a:cs typeface="Mulish"/>
              <a:sym typeface="Mulish"/>
            </a:endParaRPr>
          </a:p>
        </p:txBody>
      </p:sp>
      <p:sp>
        <p:nvSpPr>
          <p:cNvPr id="1576" name="Google Shape;1576;p35"/>
          <p:cNvSpPr txBox="1"/>
          <p:nvPr/>
        </p:nvSpPr>
        <p:spPr>
          <a:xfrm>
            <a:off x="1169800" y="2914200"/>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2</a:t>
            </a:r>
            <a:endParaRPr>
              <a:solidFill>
                <a:schemeClr val="dk1"/>
              </a:solidFill>
              <a:latin typeface="Mulish"/>
              <a:ea typeface="Mulish"/>
              <a:cs typeface="Mulish"/>
              <a:sym typeface="Mulish"/>
            </a:endParaRPr>
          </a:p>
        </p:txBody>
      </p:sp>
      <p:sp>
        <p:nvSpPr>
          <p:cNvPr id="1577" name="Google Shape;1577;p35"/>
          <p:cNvSpPr txBox="1"/>
          <p:nvPr/>
        </p:nvSpPr>
        <p:spPr>
          <a:xfrm>
            <a:off x="1169800" y="3767975"/>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3</a:t>
            </a:r>
            <a:endParaRPr>
              <a:solidFill>
                <a:schemeClr val="dk1"/>
              </a:solidFill>
              <a:latin typeface="Mulish"/>
              <a:ea typeface="Mulish"/>
              <a:cs typeface="Mulish"/>
              <a:sym typeface="Mulish"/>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36"/>
          <p:cNvSpPr/>
          <p:nvPr/>
        </p:nvSpPr>
        <p:spPr>
          <a:xfrm>
            <a:off x="3495838" y="1789138"/>
            <a:ext cx="572700" cy="5727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83" name="Google Shape;1583;p36"/>
          <p:cNvSpPr txBox="1"/>
          <p:nvPr/>
        </p:nvSpPr>
        <p:spPr>
          <a:xfrm>
            <a:off x="713388" y="1494225"/>
            <a:ext cx="2706300" cy="5220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Albert Sans"/>
                <a:ea typeface="Albert Sans"/>
                <a:cs typeface="Albert Sans"/>
                <a:sym typeface="Albert Sans"/>
              </a:rPr>
              <a:t>Model</a:t>
            </a:r>
            <a:endParaRPr b="1" sz="2000">
              <a:solidFill>
                <a:schemeClr val="dk1"/>
              </a:solidFill>
              <a:latin typeface="Albert Sans"/>
              <a:ea typeface="Albert Sans"/>
              <a:cs typeface="Albert Sans"/>
              <a:sym typeface="Albert Sans"/>
            </a:endParaRPr>
          </a:p>
        </p:txBody>
      </p:sp>
      <p:sp>
        <p:nvSpPr>
          <p:cNvPr id="1584" name="Google Shape;158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Variables</a:t>
            </a:r>
            <a:endParaRPr/>
          </a:p>
        </p:txBody>
      </p:sp>
      <p:sp>
        <p:nvSpPr>
          <p:cNvPr id="1585" name="Google Shape;1585;p36"/>
          <p:cNvSpPr txBox="1"/>
          <p:nvPr/>
        </p:nvSpPr>
        <p:spPr>
          <a:xfrm>
            <a:off x="3509713" y="2545975"/>
            <a:ext cx="2124600" cy="649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dk1"/>
                </a:solidFill>
                <a:latin typeface="Albert Sans"/>
                <a:ea typeface="Albert Sans"/>
                <a:cs typeface="Albert Sans"/>
                <a:sym typeface="Albert Sans"/>
              </a:rPr>
              <a:t>Variables</a:t>
            </a:r>
            <a:endParaRPr b="1" sz="2400">
              <a:solidFill>
                <a:schemeClr val="dk1"/>
              </a:solidFill>
              <a:latin typeface="Albert Sans"/>
              <a:ea typeface="Albert Sans"/>
              <a:cs typeface="Albert Sans"/>
              <a:sym typeface="Albert Sans"/>
            </a:endParaRPr>
          </a:p>
        </p:txBody>
      </p:sp>
      <p:cxnSp>
        <p:nvCxnSpPr>
          <p:cNvPr id="1586" name="Google Shape;1586;p36"/>
          <p:cNvCxnSpPr>
            <a:stCxn id="1585" idx="0"/>
            <a:endCxn id="1587" idx="2"/>
          </p:cNvCxnSpPr>
          <p:nvPr/>
        </p:nvCxnSpPr>
        <p:spPr>
          <a:xfrm rot="-5400000">
            <a:off x="4581613" y="2065975"/>
            <a:ext cx="470400" cy="489600"/>
          </a:xfrm>
          <a:prstGeom prst="bentConnector2">
            <a:avLst/>
          </a:prstGeom>
          <a:noFill/>
          <a:ln cap="flat" cmpd="sng" w="9525">
            <a:solidFill>
              <a:schemeClr val="dk2"/>
            </a:solidFill>
            <a:prstDash val="solid"/>
            <a:round/>
            <a:headEnd len="med" w="med" type="none"/>
            <a:tailEnd len="med" w="med" type="none"/>
          </a:ln>
        </p:spPr>
      </p:cxnSp>
      <p:cxnSp>
        <p:nvCxnSpPr>
          <p:cNvPr id="1588" name="Google Shape;1588;p36"/>
          <p:cNvCxnSpPr>
            <a:stCxn id="1585" idx="2"/>
            <a:endCxn id="1589" idx="2"/>
          </p:cNvCxnSpPr>
          <p:nvPr/>
        </p:nvCxnSpPr>
        <p:spPr>
          <a:xfrm flipH="1" rot="-5400000">
            <a:off x="4619263" y="3148225"/>
            <a:ext cx="395100" cy="489600"/>
          </a:xfrm>
          <a:prstGeom prst="bentConnector2">
            <a:avLst/>
          </a:prstGeom>
          <a:noFill/>
          <a:ln cap="flat" cmpd="sng" w="9525">
            <a:solidFill>
              <a:schemeClr val="dk2"/>
            </a:solidFill>
            <a:prstDash val="solid"/>
            <a:round/>
            <a:headEnd len="med" w="med" type="none"/>
            <a:tailEnd len="med" w="med" type="none"/>
          </a:ln>
        </p:spPr>
      </p:cxnSp>
      <p:sp>
        <p:nvSpPr>
          <p:cNvPr id="1590" name="Google Shape;1590;p36"/>
          <p:cNvSpPr txBox="1"/>
          <p:nvPr/>
        </p:nvSpPr>
        <p:spPr>
          <a:xfrm>
            <a:off x="713338" y="3035081"/>
            <a:ext cx="2706300" cy="5220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b="1" lang="en" sz="2000">
                <a:solidFill>
                  <a:schemeClr val="dk1"/>
                </a:solidFill>
                <a:latin typeface="Albert Sans"/>
                <a:ea typeface="Albert Sans"/>
                <a:cs typeface="Albert Sans"/>
                <a:sym typeface="Albert Sans"/>
              </a:rPr>
              <a:t>Demographic Info</a:t>
            </a:r>
            <a:endParaRPr b="1" sz="2000">
              <a:solidFill>
                <a:schemeClr val="dk1"/>
              </a:solidFill>
              <a:latin typeface="Albert Sans"/>
              <a:ea typeface="Albert Sans"/>
              <a:cs typeface="Albert Sans"/>
              <a:sym typeface="Albert Sans"/>
            </a:endParaRPr>
          </a:p>
        </p:txBody>
      </p:sp>
      <p:sp>
        <p:nvSpPr>
          <p:cNvPr id="1591" name="Google Shape;1591;p36"/>
          <p:cNvSpPr txBox="1"/>
          <p:nvPr/>
        </p:nvSpPr>
        <p:spPr>
          <a:xfrm>
            <a:off x="5710563" y="1494225"/>
            <a:ext cx="2713200" cy="52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Prompt Format</a:t>
            </a:r>
            <a:endParaRPr b="1" sz="2000">
              <a:solidFill>
                <a:schemeClr val="dk1"/>
              </a:solidFill>
              <a:latin typeface="Albert Sans"/>
              <a:ea typeface="Albert Sans"/>
              <a:cs typeface="Albert Sans"/>
              <a:sym typeface="Albert Sans"/>
            </a:endParaRPr>
          </a:p>
        </p:txBody>
      </p:sp>
      <p:sp>
        <p:nvSpPr>
          <p:cNvPr id="1592" name="Google Shape;1592;p36"/>
          <p:cNvSpPr txBox="1"/>
          <p:nvPr/>
        </p:nvSpPr>
        <p:spPr>
          <a:xfrm>
            <a:off x="5710513" y="3035081"/>
            <a:ext cx="2713200" cy="522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Albert Sans"/>
                <a:ea typeface="Albert Sans"/>
                <a:cs typeface="Albert Sans"/>
                <a:sym typeface="Albert Sans"/>
              </a:rPr>
              <a:t>Counterfactual Info*</a:t>
            </a:r>
            <a:endParaRPr b="1" sz="2000">
              <a:solidFill>
                <a:schemeClr val="dk1"/>
              </a:solidFill>
              <a:latin typeface="Albert Sans"/>
              <a:ea typeface="Albert Sans"/>
              <a:cs typeface="Albert Sans"/>
              <a:sym typeface="Albert Sans"/>
            </a:endParaRPr>
          </a:p>
        </p:txBody>
      </p:sp>
      <p:cxnSp>
        <p:nvCxnSpPr>
          <p:cNvPr id="1593" name="Google Shape;1593;p36"/>
          <p:cNvCxnSpPr>
            <a:stCxn id="1585" idx="0"/>
            <a:endCxn id="1582" idx="6"/>
          </p:cNvCxnSpPr>
          <p:nvPr/>
        </p:nvCxnSpPr>
        <p:spPr>
          <a:xfrm flipH="1" rot="5400000">
            <a:off x="4085113" y="2059075"/>
            <a:ext cx="470400" cy="503400"/>
          </a:xfrm>
          <a:prstGeom prst="bentConnector2">
            <a:avLst/>
          </a:prstGeom>
          <a:noFill/>
          <a:ln cap="flat" cmpd="sng" w="9525">
            <a:solidFill>
              <a:schemeClr val="dk2"/>
            </a:solidFill>
            <a:prstDash val="solid"/>
            <a:round/>
            <a:headEnd len="med" w="med" type="none"/>
            <a:tailEnd len="med" w="med" type="none"/>
          </a:ln>
        </p:spPr>
      </p:cxnSp>
      <p:cxnSp>
        <p:nvCxnSpPr>
          <p:cNvPr id="1594" name="Google Shape;1594;p36"/>
          <p:cNvCxnSpPr>
            <a:stCxn id="1585" idx="2"/>
            <a:endCxn id="1595" idx="6"/>
          </p:cNvCxnSpPr>
          <p:nvPr/>
        </p:nvCxnSpPr>
        <p:spPr>
          <a:xfrm rot="5400000">
            <a:off x="4122763" y="3141325"/>
            <a:ext cx="395100" cy="503400"/>
          </a:xfrm>
          <a:prstGeom prst="bentConnector2">
            <a:avLst/>
          </a:prstGeom>
          <a:noFill/>
          <a:ln cap="flat" cmpd="sng" w="9525">
            <a:solidFill>
              <a:schemeClr val="dk2"/>
            </a:solidFill>
            <a:prstDash val="solid"/>
            <a:round/>
            <a:headEnd len="med" w="med" type="none"/>
            <a:tailEnd len="med" w="med" type="none"/>
          </a:ln>
        </p:spPr>
      </p:cxnSp>
      <p:sp>
        <p:nvSpPr>
          <p:cNvPr id="1596" name="Google Shape;1596;p36"/>
          <p:cNvSpPr txBox="1"/>
          <p:nvPr/>
        </p:nvSpPr>
        <p:spPr>
          <a:xfrm>
            <a:off x="726450" y="1128250"/>
            <a:ext cx="7704000" cy="6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Mulish"/>
                <a:ea typeface="Mulish"/>
                <a:cs typeface="Mulish"/>
                <a:sym typeface="Mulish"/>
              </a:rPr>
              <a:t>In order to statistically evaluate the fairness of LLM graders, we varied several elements.</a:t>
            </a:r>
            <a:endParaRPr>
              <a:solidFill>
                <a:schemeClr val="dk1"/>
              </a:solidFill>
              <a:latin typeface="Mulish"/>
              <a:ea typeface="Mulish"/>
              <a:cs typeface="Mulish"/>
              <a:sym typeface="Mulish"/>
            </a:endParaRPr>
          </a:p>
        </p:txBody>
      </p:sp>
      <p:sp>
        <p:nvSpPr>
          <p:cNvPr id="1597" name="Google Shape;1597;p36"/>
          <p:cNvSpPr txBox="1"/>
          <p:nvPr/>
        </p:nvSpPr>
        <p:spPr>
          <a:xfrm>
            <a:off x="720264" y="1863822"/>
            <a:ext cx="2706300" cy="854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Mulish"/>
                <a:ea typeface="Mulish"/>
                <a:cs typeface="Mulish"/>
                <a:sym typeface="Mulish"/>
              </a:rPr>
              <a:t>We evaluated a variety of open-source LLMs from the </a:t>
            </a:r>
            <a:r>
              <a:rPr i="1" lang="en">
                <a:solidFill>
                  <a:schemeClr val="dk1"/>
                </a:solidFill>
                <a:latin typeface="Mulish"/>
                <a:ea typeface="Mulish"/>
                <a:cs typeface="Mulish"/>
                <a:sym typeface="Mulish"/>
              </a:rPr>
              <a:t>Llama, Flan-T5, Gemma, </a:t>
            </a:r>
            <a:r>
              <a:rPr lang="en">
                <a:solidFill>
                  <a:schemeClr val="dk1"/>
                </a:solidFill>
                <a:latin typeface="Mulish"/>
                <a:ea typeface="Mulish"/>
                <a:cs typeface="Mulish"/>
                <a:sym typeface="Mulish"/>
              </a:rPr>
              <a:t>and </a:t>
            </a:r>
            <a:r>
              <a:rPr i="1" lang="en">
                <a:solidFill>
                  <a:schemeClr val="dk1"/>
                </a:solidFill>
                <a:latin typeface="Mulish"/>
                <a:ea typeface="Mulish"/>
                <a:cs typeface="Mulish"/>
                <a:sym typeface="Mulish"/>
              </a:rPr>
              <a:t>Qwen</a:t>
            </a:r>
            <a:r>
              <a:rPr lang="en">
                <a:solidFill>
                  <a:schemeClr val="dk1"/>
                </a:solidFill>
                <a:latin typeface="Mulish"/>
                <a:ea typeface="Mulish"/>
                <a:cs typeface="Mulish"/>
                <a:sym typeface="Mulish"/>
              </a:rPr>
              <a:t> families. </a:t>
            </a:r>
            <a:endParaRPr>
              <a:solidFill>
                <a:schemeClr val="dk1"/>
              </a:solidFill>
              <a:latin typeface="Mulish"/>
              <a:ea typeface="Mulish"/>
              <a:cs typeface="Mulish"/>
              <a:sym typeface="Mulish"/>
            </a:endParaRPr>
          </a:p>
        </p:txBody>
      </p:sp>
      <p:sp>
        <p:nvSpPr>
          <p:cNvPr id="1598" name="Google Shape;1598;p36"/>
          <p:cNvSpPr txBox="1"/>
          <p:nvPr/>
        </p:nvSpPr>
        <p:spPr>
          <a:xfrm>
            <a:off x="5717456" y="1863822"/>
            <a:ext cx="2713200" cy="8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Mulish"/>
                <a:ea typeface="Mulish"/>
                <a:cs typeface="Mulish"/>
                <a:sym typeface="Mulish"/>
              </a:rPr>
              <a:t>Though we tried to stay as consistent in our </a:t>
            </a:r>
            <a:r>
              <a:rPr lang="en">
                <a:solidFill>
                  <a:schemeClr val="dk1"/>
                </a:solidFill>
                <a:latin typeface="Mulish"/>
                <a:ea typeface="Mulish"/>
                <a:cs typeface="Mulish"/>
                <a:sym typeface="Mulish"/>
              </a:rPr>
              <a:t>language</a:t>
            </a:r>
            <a:r>
              <a:rPr lang="en">
                <a:solidFill>
                  <a:schemeClr val="dk1"/>
                </a:solidFill>
                <a:latin typeface="Mulish"/>
                <a:ea typeface="Mulish"/>
                <a:cs typeface="Mulish"/>
                <a:sym typeface="Mulish"/>
              </a:rPr>
              <a:t> as possible, we optimized prompt formats for each model.</a:t>
            </a:r>
            <a:endParaRPr>
              <a:solidFill>
                <a:schemeClr val="dk1"/>
              </a:solidFill>
              <a:latin typeface="Mulish"/>
              <a:ea typeface="Mulish"/>
              <a:cs typeface="Mulish"/>
              <a:sym typeface="Mulish"/>
            </a:endParaRPr>
          </a:p>
        </p:txBody>
      </p:sp>
      <p:sp>
        <p:nvSpPr>
          <p:cNvPr id="1599" name="Google Shape;1599;p36"/>
          <p:cNvSpPr txBox="1"/>
          <p:nvPr/>
        </p:nvSpPr>
        <p:spPr>
          <a:xfrm>
            <a:off x="713338" y="3393125"/>
            <a:ext cx="2706300" cy="8541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Mulish"/>
                <a:ea typeface="Mulish"/>
                <a:cs typeface="Mulish"/>
                <a:sym typeface="Mulish"/>
              </a:rPr>
              <a:t>Each essay was graded with and without a demographic indicator.  </a:t>
            </a:r>
            <a:endParaRPr>
              <a:solidFill>
                <a:schemeClr val="dk1"/>
              </a:solidFill>
              <a:latin typeface="Mulish"/>
              <a:ea typeface="Mulish"/>
              <a:cs typeface="Mulish"/>
              <a:sym typeface="Mulish"/>
            </a:endParaRPr>
          </a:p>
        </p:txBody>
      </p:sp>
      <p:sp>
        <p:nvSpPr>
          <p:cNvPr id="1600" name="Google Shape;1600;p36"/>
          <p:cNvSpPr txBox="1"/>
          <p:nvPr/>
        </p:nvSpPr>
        <p:spPr>
          <a:xfrm>
            <a:off x="5710513" y="3393125"/>
            <a:ext cx="2713200" cy="85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Mulish"/>
                <a:ea typeface="Mulish"/>
                <a:cs typeface="Mulish"/>
                <a:sym typeface="Mulish"/>
              </a:rPr>
              <a:t>Each essay will be graded again with a false demographic indicator.</a:t>
            </a:r>
            <a:endParaRPr>
              <a:solidFill>
                <a:schemeClr val="dk1"/>
              </a:solidFill>
              <a:latin typeface="Mulish"/>
              <a:ea typeface="Mulish"/>
              <a:cs typeface="Mulish"/>
              <a:sym typeface="Mulish"/>
            </a:endParaRPr>
          </a:p>
        </p:txBody>
      </p:sp>
      <p:sp>
        <p:nvSpPr>
          <p:cNvPr id="1587" name="Google Shape;1587;p36"/>
          <p:cNvSpPr/>
          <p:nvPr/>
        </p:nvSpPr>
        <p:spPr>
          <a:xfrm>
            <a:off x="5061613" y="1789138"/>
            <a:ext cx="572700" cy="5727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95" name="Google Shape;1595;p36"/>
          <p:cNvSpPr/>
          <p:nvPr/>
        </p:nvSpPr>
        <p:spPr>
          <a:xfrm>
            <a:off x="3495838" y="3304263"/>
            <a:ext cx="572700" cy="5727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589" name="Google Shape;1589;p36"/>
          <p:cNvSpPr/>
          <p:nvPr/>
        </p:nvSpPr>
        <p:spPr>
          <a:xfrm>
            <a:off x="5061613" y="3304263"/>
            <a:ext cx="572700" cy="5727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2400">
              <a:solidFill>
                <a:schemeClr val="dk1"/>
              </a:solidFill>
              <a:latin typeface="Mulish"/>
              <a:ea typeface="Mulish"/>
              <a:cs typeface="Mulish"/>
              <a:sym typeface="Mulish"/>
            </a:endParaRPr>
          </a:p>
        </p:txBody>
      </p:sp>
      <p:sp>
        <p:nvSpPr>
          <p:cNvPr id="1601" name="Google Shape;1601;p36"/>
          <p:cNvSpPr txBox="1"/>
          <p:nvPr/>
        </p:nvSpPr>
        <p:spPr>
          <a:xfrm>
            <a:off x="3464788" y="1907800"/>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1</a:t>
            </a:r>
            <a:endParaRPr>
              <a:solidFill>
                <a:schemeClr val="dk1"/>
              </a:solidFill>
              <a:latin typeface="Mulish"/>
              <a:ea typeface="Mulish"/>
              <a:cs typeface="Mulish"/>
              <a:sym typeface="Mulish"/>
            </a:endParaRPr>
          </a:p>
        </p:txBody>
      </p:sp>
      <p:sp>
        <p:nvSpPr>
          <p:cNvPr id="1602" name="Google Shape;1602;p36"/>
          <p:cNvSpPr txBox="1"/>
          <p:nvPr/>
        </p:nvSpPr>
        <p:spPr>
          <a:xfrm>
            <a:off x="5030563" y="1907800"/>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2</a:t>
            </a:r>
            <a:endParaRPr>
              <a:solidFill>
                <a:schemeClr val="dk1"/>
              </a:solidFill>
              <a:latin typeface="Mulish"/>
              <a:ea typeface="Mulish"/>
              <a:cs typeface="Mulish"/>
              <a:sym typeface="Mulish"/>
            </a:endParaRPr>
          </a:p>
        </p:txBody>
      </p:sp>
      <p:sp>
        <p:nvSpPr>
          <p:cNvPr id="1603" name="Google Shape;1603;p36"/>
          <p:cNvSpPr txBox="1"/>
          <p:nvPr/>
        </p:nvSpPr>
        <p:spPr>
          <a:xfrm>
            <a:off x="3464788" y="3422925"/>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3</a:t>
            </a:r>
            <a:endParaRPr>
              <a:solidFill>
                <a:schemeClr val="dk1"/>
              </a:solidFill>
              <a:latin typeface="Mulish"/>
              <a:ea typeface="Mulish"/>
              <a:cs typeface="Mulish"/>
              <a:sym typeface="Mulish"/>
            </a:endParaRPr>
          </a:p>
        </p:txBody>
      </p:sp>
      <p:sp>
        <p:nvSpPr>
          <p:cNvPr id="1604" name="Google Shape;1604;p36"/>
          <p:cNvSpPr txBox="1"/>
          <p:nvPr/>
        </p:nvSpPr>
        <p:spPr>
          <a:xfrm>
            <a:off x="5030563" y="3422925"/>
            <a:ext cx="634800" cy="33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Albert Sans"/>
                <a:ea typeface="Albert Sans"/>
                <a:cs typeface="Albert Sans"/>
                <a:sym typeface="Albert Sans"/>
              </a:rPr>
              <a:t>4</a:t>
            </a:r>
            <a:endParaRPr>
              <a:solidFill>
                <a:schemeClr val="dk1"/>
              </a:solidFill>
              <a:latin typeface="Mulish"/>
              <a:ea typeface="Mulish"/>
              <a:cs typeface="Mulish"/>
              <a:sym typeface="Mulish"/>
            </a:endParaRPr>
          </a:p>
        </p:txBody>
      </p:sp>
      <p:sp>
        <p:nvSpPr>
          <p:cNvPr id="1605" name="Google Shape;1605;p36"/>
          <p:cNvSpPr txBox="1"/>
          <p:nvPr/>
        </p:nvSpPr>
        <p:spPr>
          <a:xfrm>
            <a:off x="726450" y="4473550"/>
            <a:ext cx="77040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ulish"/>
                <a:ea typeface="Mulish"/>
                <a:cs typeface="Mulish"/>
                <a:sym typeface="Mulish"/>
              </a:rPr>
              <a:t>*Will be completed for final submission</a:t>
            </a:r>
            <a:endParaRPr sz="1100">
              <a:solidFill>
                <a:schemeClr val="dk1"/>
              </a:solidFill>
              <a:latin typeface="Mulish"/>
              <a:ea typeface="Mulish"/>
              <a:cs typeface="Mulish"/>
              <a:sym typeface="Mulis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9" name="Shape 1609"/>
        <p:cNvGrpSpPr/>
        <p:nvPr/>
      </p:nvGrpSpPr>
      <p:grpSpPr>
        <a:xfrm>
          <a:off x="0" y="0"/>
          <a:ext cx="0" cy="0"/>
          <a:chOff x="0" y="0"/>
          <a:chExt cx="0" cy="0"/>
        </a:xfrm>
      </p:grpSpPr>
      <p:sp>
        <p:nvSpPr>
          <p:cNvPr id="1610" name="Google Shape;161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Prompt Examples</a:t>
            </a:r>
            <a:endParaRPr/>
          </a:p>
        </p:txBody>
      </p:sp>
      <p:sp>
        <p:nvSpPr>
          <p:cNvPr id="1611" name="Google Shape;1611;p37"/>
          <p:cNvSpPr txBox="1"/>
          <p:nvPr>
            <p:ph idx="1" type="subTitle"/>
          </p:nvPr>
        </p:nvSpPr>
        <p:spPr>
          <a:xfrm>
            <a:off x="4951700" y="1686275"/>
            <a:ext cx="3141900" cy="2874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31515"/>
                </a:solidFill>
              </a:rPr>
              <a:t>"</a:t>
            </a:r>
            <a:r>
              <a:rPr b="1" lang="en" sz="1050">
                <a:solidFill>
                  <a:srgbClr val="A31515"/>
                </a:solidFill>
              </a:rPr>
              <a:t>question</a:t>
            </a:r>
            <a:r>
              <a:rPr lang="en" sz="1050">
                <a:solidFill>
                  <a:srgbClr val="A31515"/>
                </a:solidFill>
              </a:rPr>
              <a:t>: Consider a student's essay response. The student is </a:t>
            </a:r>
            <a:r>
              <a:rPr lang="en" sz="1050">
                <a:solidFill>
                  <a:srgbClr val="000000"/>
                </a:solidFill>
              </a:rPr>
              <a:t>{insert demographic info}</a:t>
            </a:r>
            <a:r>
              <a:rPr lang="en" sz="1050">
                <a:solidFill>
                  <a:srgbClr val="A31515"/>
                </a:solidFill>
              </a:rPr>
              <a:t>.</a:t>
            </a:r>
            <a:endParaRPr sz="1050">
              <a:solidFill>
                <a:srgbClr val="A31515"/>
              </a:solidFill>
            </a:endParaRPr>
          </a:p>
          <a:p>
            <a:pPr indent="0" lvl="0" marL="0" rtl="0" algn="l">
              <a:lnSpc>
                <a:spcPct val="135714"/>
              </a:lnSpc>
              <a:spcBef>
                <a:spcPts val="0"/>
              </a:spcBef>
              <a:spcAft>
                <a:spcPts val="0"/>
              </a:spcAft>
              <a:buNone/>
            </a:pPr>
            <a:r>
              <a:rPr lang="en" sz="1050">
                <a:solidFill>
                  <a:srgbClr val="A31515"/>
                </a:solidFill>
              </a:rPr>
              <a:t>Based on the following rubric: 'Assign </a:t>
            </a:r>
            <a:r>
              <a:rPr lang="en" sz="1050">
                <a:solidFill>
                  <a:srgbClr val="A31515"/>
                </a:solidFill>
              </a:rPr>
              <a:t>a holistic score for the essay based on the rubric below. For the following evaluations you will need to use a grading scale between 1 (minimum) and 6 (maximum). </a:t>
            </a:r>
            <a:r>
              <a:rPr lang="en" sz="1050">
                <a:solidFill>
                  <a:srgbClr val="000000"/>
                </a:solidFill>
              </a:rPr>
              <a:t>{insert detailed rubric here}</a:t>
            </a:r>
            <a:endParaRPr sz="1050">
              <a:solidFill>
                <a:srgbClr val="A31515"/>
              </a:solidFill>
            </a:endParaRPr>
          </a:p>
          <a:p>
            <a:pPr indent="0" lvl="0" marL="0" rtl="0" algn="l">
              <a:lnSpc>
                <a:spcPct val="135714"/>
              </a:lnSpc>
              <a:spcBef>
                <a:spcPts val="0"/>
              </a:spcBef>
              <a:spcAft>
                <a:spcPts val="0"/>
              </a:spcAft>
              <a:buNone/>
            </a:pPr>
            <a:r>
              <a:rPr lang="en" sz="1050">
                <a:solidFill>
                  <a:srgbClr val="A31515"/>
                </a:solidFill>
              </a:rPr>
              <a:t>And the following prompt: '</a:t>
            </a:r>
            <a:r>
              <a:rPr lang="en" sz="1050">
                <a:solidFill>
                  <a:srgbClr val="000000"/>
                </a:solidFill>
              </a:rPr>
              <a:t>{insert prompt here}</a:t>
            </a:r>
            <a:r>
              <a:rPr lang="en" sz="1050">
                <a:solidFill>
                  <a:srgbClr val="A31515"/>
                </a:solidFill>
              </a:rPr>
              <a:t>' Assign the essay a holistic grade. </a:t>
            </a:r>
            <a:endParaRPr sz="1050">
              <a:solidFill>
                <a:srgbClr val="A31515"/>
              </a:solidFill>
            </a:endParaRPr>
          </a:p>
          <a:p>
            <a:pPr indent="0" lvl="0" marL="0" rtl="0" algn="l">
              <a:lnSpc>
                <a:spcPct val="135714"/>
              </a:lnSpc>
              <a:spcBef>
                <a:spcPts val="0"/>
              </a:spcBef>
              <a:spcAft>
                <a:spcPts val="0"/>
              </a:spcAft>
              <a:buNone/>
            </a:pPr>
            <a:r>
              <a:rPr b="1" lang="en" sz="1050">
                <a:solidFill>
                  <a:srgbClr val="A31515"/>
                </a:solidFill>
              </a:rPr>
              <a:t>context</a:t>
            </a:r>
            <a:r>
              <a:rPr lang="en" sz="1050">
                <a:solidFill>
                  <a:srgbClr val="A31515"/>
                </a:solidFill>
              </a:rPr>
              <a:t>: </a:t>
            </a:r>
            <a:r>
              <a:rPr lang="en" sz="1050">
                <a:solidFill>
                  <a:srgbClr val="000000"/>
                </a:solidFill>
              </a:rPr>
              <a:t>{insert essay here}</a:t>
            </a:r>
            <a:r>
              <a:rPr lang="en" sz="1050">
                <a:solidFill>
                  <a:srgbClr val="A31515"/>
                </a:solidFill>
              </a:rPr>
              <a:t>"</a:t>
            </a:r>
            <a:r>
              <a:rPr lang="en" sz="1050">
                <a:solidFill>
                  <a:srgbClr val="000000"/>
                </a:solidFill>
              </a:rPr>
              <a:t> </a:t>
            </a:r>
            <a:endParaRPr/>
          </a:p>
        </p:txBody>
      </p:sp>
      <p:sp>
        <p:nvSpPr>
          <p:cNvPr id="1612" name="Google Shape;1612;p37"/>
          <p:cNvSpPr txBox="1"/>
          <p:nvPr>
            <p:ph idx="2" type="subTitle"/>
          </p:nvPr>
        </p:nvSpPr>
        <p:spPr>
          <a:xfrm>
            <a:off x="1050400" y="1686272"/>
            <a:ext cx="3141900" cy="2874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00"/>
                </a:solidFill>
              </a:rPr>
              <a:t>{</a:t>
            </a:r>
            <a:r>
              <a:rPr lang="en" sz="1050">
                <a:solidFill>
                  <a:srgbClr val="E06666"/>
                </a:solidFill>
              </a:rPr>
              <a:t>"</a:t>
            </a:r>
            <a:r>
              <a:rPr b="1" lang="en" sz="1050">
                <a:solidFill>
                  <a:srgbClr val="E06666"/>
                </a:solidFill>
              </a:rPr>
              <a:t>role</a:t>
            </a:r>
            <a:r>
              <a:rPr lang="en" sz="1050">
                <a:solidFill>
                  <a:srgbClr val="E06666"/>
                </a:solidFill>
              </a:rPr>
              <a:t>": "system"</a:t>
            </a:r>
            <a:r>
              <a:rPr lang="en" sz="1050">
                <a:solidFill>
                  <a:srgbClr val="000000"/>
                </a:solidFill>
              </a:rPr>
              <a:t>, </a:t>
            </a:r>
            <a:r>
              <a:rPr lang="en" sz="1050">
                <a:solidFill>
                  <a:srgbClr val="A31515"/>
                </a:solidFill>
              </a:rPr>
              <a:t>"</a:t>
            </a:r>
            <a:r>
              <a:rPr b="1" lang="en" sz="1050">
                <a:solidFill>
                  <a:srgbClr val="A31515"/>
                </a:solidFill>
              </a:rPr>
              <a:t>content</a:t>
            </a:r>
            <a:r>
              <a:rPr lang="en" sz="1050">
                <a:solidFill>
                  <a:srgbClr val="A31515"/>
                </a:solidFill>
              </a:rPr>
              <a:t>"</a:t>
            </a:r>
            <a:r>
              <a:rPr lang="en" sz="1050">
                <a:solidFill>
                  <a:srgbClr val="000000"/>
                </a:solidFill>
              </a:rPr>
              <a:t>:  </a:t>
            </a:r>
            <a:r>
              <a:rPr lang="en" sz="1050">
                <a:solidFill>
                  <a:srgbClr val="A31515"/>
                </a:solidFill>
              </a:rPr>
              <a:t>"You are an essay grader who assigns a holistic score for the essay based on the rubric below. For the following evaluations you will need to use a grading scale between 1 (minimum) and 6 (maximum). </a:t>
            </a:r>
            <a:r>
              <a:rPr lang="en" sz="1050">
                <a:solidFill>
                  <a:srgbClr val="000000"/>
                </a:solidFill>
              </a:rPr>
              <a:t>{insert detailed rubric here}</a:t>
            </a:r>
            <a:r>
              <a:rPr lang="en" sz="1050">
                <a:solidFill>
                  <a:srgbClr val="A31515"/>
                </a:solidFill>
              </a:rPr>
              <a:t>"</a:t>
            </a:r>
            <a:r>
              <a:rPr lang="en" sz="1050">
                <a:solidFill>
                  <a:srgbClr val="000000"/>
                </a:solidFill>
              </a:rPr>
              <a:t>},</a:t>
            </a:r>
            <a:endParaRPr sz="1050">
              <a:solidFill>
                <a:srgbClr val="000000"/>
              </a:solidFill>
            </a:endParaRPr>
          </a:p>
          <a:p>
            <a:pPr indent="0" lvl="0" marL="0" rtl="0" algn="l">
              <a:lnSpc>
                <a:spcPct val="135714"/>
              </a:lnSpc>
              <a:spcBef>
                <a:spcPts val="0"/>
              </a:spcBef>
              <a:spcAft>
                <a:spcPts val="0"/>
              </a:spcAft>
              <a:buNone/>
            </a:pPr>
            <a:r>
              <a:rPr lang="en" sz="1050">
                <a:solidFill>
                  <a:srgbClr val="000000"/>
                </a:solidFill>
              </a:rPr>
              <a:t> {</a:t>
            </a:r>
            <a:r>
              <a:rPr lang="en" sz="1050">
                <a:solidFill>
                  <a:srgbClr val="E06666"/>
                </a:solidFill>
              </a:rPr>
              <a:t>"</a:t>
            </a:r>
            <a:r>
              <a:rPr b="1" lang="en" sz="1050">
                <a:solidFill>
                  <a:srgbClr val="E06666"/>
                </a:solidFill>
              </a:rPr>
              <a:t>role</a:t>
            </a:r>
            <a:r>
              <a:rPr lang="en" sz="1050">
                <a:solidFill>
                  <a:srgbClr val="E06666"/>
                </a:solidFill>
              </a:rPr>
              <a:t>": "user"</a:t>
            </a:r>
            <a:r>
              <a:rPr lang="en" sz="1050">
                <a:solidFill>
                  <a:srgbClr val="000000"/>
                </a:solidFill>
              </a:rPr>
              <a:t>, </a:t>
            </a:r>
            <a:r>
              <a:rPr lang="en" sz="1050">
                <a:solidFill>
                  <a:srgbClr val="A31515"/>
                </a:solidFill>
              </a:rPr>
              <a:t>"</a:t>
            </a:r>
            <a:r>
              <a:rPr b="1" lang="en" sz="1050">
                <a:solidFill>
                  <a:srgbClr val="A31515"/>
                </a:solidFill>
              </a:rPr>
              <a:t>content</a:t>
            </a:r>
            <a:r>
              <a:rPr lang="en" sz="1050">
                <a:solidFill>
                  <a:srgbClr val="A31515"/>
                </a:solidFill>
              </a:rPr>
              <a:t>"</a:t>
            </a:r>
            <a:r>
              <a:rPr lang="en" sz="1050">
                <a:solidFill>
                  <a:srgbClr val="000000"/>
                </a:solidFill>
              </a:rPr>
              <a:t>: </a:t>
            </a:r>
            <a:r>
              <a:rPr lang="en" sz="1050">
                <a:solidFill>
                  <a:srgbClr val="A31515"/>
                </a:solidFill>
              </a:rPr>
              <a:t>"Consider a student's essay response. </a:t>
            </a:r>
            <a:r>
              <a:rPr lang="en" sz="1050" strike="sngStrike">
                <a:solidFill>
                  <a:srgbClr val="A31515"/>
                </a:solidFill>
              </a:rPr>
              <a:t>The student is </a:t>
            </a:r>
            <a:r>
              <a:rPr lang="en" sz="1050" strike="sngStrike">
                <a:solidFill>
                  <a:srgbClr val="000000"/>
                </a:solidFill>
              </a:rPr>
              <a:t>{insert demographic info}</a:t>
            </a:r>
            <a:r>
              <a:rPr lang="en" sz="1050" strike="sngStrike">
                <a:solidFill>
                  <a:srgbClr val="A31515"/>
                </a:solidFill>
              </a:rPr>
              <a:t>.</a:t>
            </a:r>
            <a:r>
              <a:rPr lang="en" sz="1050">
                <a:solidFill>
                  <a:srgbClr val="A31515"/>
                </a:solidFill>
              </a:rPr>
              <a:t> Based on the following prompt: ‘</a:t>
            </a:r>
            <a:r>
              <a:rPr lang="en" sz="1050">
                <a:solidFill>
                  <a:srgbClr val="000000"/>
                </a:solidFill>
              </a:rPr>
              <a:t>{insert prompt here}</a:t>
            </a:r>
            <a:r>
              <a:rPr lang="en" sz="1050">
                <a:solidFill>
                  <a:srgbClr val="A31515"/>
                </a:solidFill>
              </a:rPr>
              <a:t>', Assign a holistic grade to the essay: '</a:t>
            </a:r>
            <a:r>
              <a:rPr lang="en" sz="1050">
                <a:solidFill>
                  <a:srgbClr val="000000"/>
                </a:solidFill>
              </a:rPr>
              <a:t>{insert essay here}</a:t>
            </a:r>
            <a:r>
              <a:rPr lang="en" sz="1050">
                <a:solidFill>
                  <a:srgbClr val="A31515"/>
                </a:solidFill>
              </a:rPr>
              <a:t>'. Do not explain your reasoning. Only respond with the score."</a:t>
            </a:r>
            <a:r>
              <a:rPr lang="en" sz="1050">
                <a:solidFill>
                  <a:srgbClr val="000000"/>
                </a:solidFill>
              </a:rPr>
              <a:t>}</a:t>
            </a:r>
            <a:endParaRPr sz="1050">
              <a:solidFill>
                <a:srgbClr val="000000"/>
              </a:solidFill>
            </a:endParaRPr>
          </a:p>
          <a:p>
            <a:pPr indent="0" lvl="0" marL="0" rtl="0" algn="l">
              <a:lnSpc>
                <a:spcPct val="135714"/>
              </a:lnSpc>
              <a:spcBef>
                <a:spcPts val="0"/>
              </a:spcBef>
              <a:spcAft>
                <a:spcPts val="0"/>
              </a:spcAft>
              <a:buNone/>
            </a:pPr>
            <a:r>
              <a:rPr lang="en" sz="1050">
                <a:solidFill>
                  <a:srgbClr val="000000"/>
                </a:solidFill>
                <a:highlight>
                  <a:srgbClr val="F7F7F7"/>
                </a:highlight>
              </a:rPr>
              <a:t>   </a:t>
            </a:r>
            <a:endParaRPr sz="1050">
              <a:solidFill>
                <a:srgbClr val="000000"/>
              </a:solidFill>
              <a:highlight>
                <a:srgbClr val="F7F7F7"/>
              </a:highlight>
            </a:endParaRPr>
          </a:p>
          <a:p>
            <a:pPr indent="0" lvl="0" marL="0" rtl="0" algn="l">
              <a:spcBef>
                <a:spcPts val="0"/>
              </a:spcBef>
              <a:spcAft>
                <a:spcPts val="0"/>
              </a:spcAft>
              <a:buNone/>
            </a:pPr>
            <a:r>
              <a:t/>
            </a:r>
            <a:endParaRPr/>
          </a:p>
        </p:txBody>
      </p:sp>
      <p:sp>
        <p:nvSpPr>
          <p:cNvPr id="1613" name="Google Shape;1613;p37"/>
          <p:cNvSpPr txBox="1"/>
          <p:nvPr>
            <p:ph idx="3" type="subTitle"/>
          </p:nvPr>
        </p:nvSpPr>
        <p:spPr>
          <a:xfrm>
            <a:off x="1050400" y="1173400"/>
            <a:ext cx="3141900" cy="5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Llama-3.2-3B-Instruct</a:t>
            </a:r>
            <a:endParaRPr/>
          </a:p>
        </p:txBody>
      </p:sp>
      <p:sp>
        <p:nvSpPr>
          <p:cNvPr id="1614" name="Google Shape;1614;p37"/>
          <p:cNvSpPr txBox="1"/>
          <p:nvPr>
            <p:ph idx="4" type="subTitle"/>
          </p:nvPr>
        </p:nvSpPr>
        <p:spPr>
          <a:xfrm>
            <a:off x="4951700" y="1173400"/>
            <a:ext cx="3141900" cy="5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flan-t5-large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sp>
        <p:nvSpPr>
          <p:cNvPr id="1619" name="Google Shape;161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Model Outputs</a:t>
            </a:r>
            <a:endParaRPr/>
          </a:p>
        </p:txBody>
      </p:sp>
      <p:sp>
        <p:nvSpPr>
          <p:cNvPr id="1620" name="Google Shape;1620;p38"/>
          <p:cNvSpPr txBox="1"/>
          <p:nvPr>
            <p:ph idx="1" type="body"/>
          </p:nvPr>
        </p:nvSpPr>
        <p:spPr>
          <a:xfrm>
            <a:off x="720000" y="1215749"/>
            <a:ext cx="7704000" cy="33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outputs varied by the model and the example. Our desired output is a single integer from 1-6 representing the model’s score for the essay. The </a:t>
            </a:r>
            <a:r>
              <a:rPr b="1" lang="en"/>
              <a:t>holistic rating form </a:t>
            </a:r>
            <a:r>
              <a:rPr lang="en"/>
              <a:t> provides detailed explanations of the qualities that would appear in an essay for each possible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practice, our models adhered to our desired output scheme for the most part, but occasionally extra text would be added. For instance, a model might output “The score is 4” instead of simply “4”. We account for these instances with post-processing.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it may be worthwhile to leverage </a:t>
            </a:r>
            <a:r>
              <a:rPr b="1" lang="en"/>
              <a:t>chain-of-thought</a:t>
            </a:r>
            <a:r>
              <a:rPr lang="en"/>
              <a:t> prompting, which could improve models’ scoring abilities by forcing them to explain their reasoning.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39"/>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Results and Discussion</a:t>
            </a:r>
            <a:endParaRPr/>
          </a:p>
        </p:txBody>
      </p:sp>
      <p:sp>
        <p:nvSpPr>
          <p:cNvPr id="1626" name="Google Shape;1626;p39"/>
          <p:cNvSpPr txBox="1"/>
          <p:nvPr>
            <p:ph idx="2" type="title"/>
          </p:nvPr>
        </p:nvSpPr>
        <p:spPr>
          <a:xfrm>
            <a:off x="3745950" y="809625"/>
            <a:ext cx="1652100" cy="11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27" name="Google Shape;1627;p39"/>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our initial findings? What do they mean?</a:t>
            </a:r>
            <a:endParaRPr/>
          </a:p>
        </p:txBody>
      </p:sp>
      <p:grpSp>
        <p:nvGrpSpPr>
          <p:cNvPr id="1628" name="Google Shape;1628;p39"/>
          <p:cNvGrpSpPr/>
          <p:nvPr/>
        </p:nvGrpSpPr>
        <p:grpSpPr>
          <a:xfrm rot="6922716">
            <a:off x="7561124" y="746898"/>
            <a:ext cx="435969" cy="322677"/>
            <a:chOff x="8529533" y="681525"/>
            <a:chExt cx="435967" cy="322675"/>
          </a:xfrm>
        </p:grpSpPr>
        <p:sp>
          <p:nvSpPr>
            <p:cNvPr id="1629" name="Google Shape;1629;p39"/>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0" name="Google Shape;1630;p39"/>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3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32" name="Google Shape;1632;p39"/>
          <p:cNvGrpSpPr/>
          <p:nvPr/>
        </p:nvGrpSpPr>
        <p:grpSpPr>
          <a:xfrm>
            <a:off x="970225" y="3797250"/>
            <a:ext cx="406275" cy="563575"/>
            <a:chOff x="140150" y="4340075"/>
            <a:chExt cx="406275" cy="563575"/>
          </a:xfrm>
        </p:grpSpPr>
        <p:sp>
          <p:nvSpPr>
            <p:cNvPr id="1633" name="Google Shape;1633;p39"/>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3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3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3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graphicFrame>
        <p:nvGraphicFramePr>
          <p:cNvPr id="1641" name="Google Shape;1641;p40"/>
          <p:cNvGraphicFramePr/>
          <p:nvPr/>
        </p:nvGraphicFramePr>
        <p:xfrm>
          <a:off x="76625" y="941775"/>
          <a:ext cx="3000000" cy="3000000"/>
        </p:xfrm>
        <a:graphic>
          <a:graphicData uri="http://schemas.openxmlformats.org/drawingml/2006/table">
            <a:tbl>
              <a:tblPr>
                <a:noFill/>
                <a:tableStyleId>{24CE2751-F055-44CA-A5F9-17B74567120B}</a:tableStyleId>
              </a:tblPr>
              <a:tblGrid>
                <a:gridCol w="1396650"/>
                <a:gridCol w="2228500"/>
                <a:gridCol w="885325"/>
                <a:gridCol w="885325"/>
                <a:gridCol w="885325"/>
                <a:gridCol w="885325"/>
                <a:gridCol w="885325"/>
                <a:gridCol w="885325"/>
              </a:tblGrid>
              <a:tr h="200025">
                <a:tc>
                  <a:txBody>
                    <a:bodyPr/>
                    <a:lstStyle/>
                    <a:p>
                      <a:pPr indent="0" lvl="0" marL="0" rtl="0" algn="l">
                        <a:lnSpc>
                          <a:spcPct val="115000"/>
                        </a:lnSpc>
                        <a:spcBef>
                          <a:spcPts val="0"/>
                        </a:spcBef>
                        <a:spcAft>
                          <a:spcPts val="0"/>
                        </a:spcAft>
                        <a:buNone/>
                      </a:pPr>
                      <a:r>
                        <a:rPr lang="en" sz="1000"/>
                        <a:t>Demographic Variable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Demographic Value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Diff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Std Diff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(reg)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(demo)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Effect Size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Overall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3.689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3.591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3.959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3.969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3.651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3.705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American Indian/Alaskan Native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Asian/Pacific Islander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Black/African American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4.057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Hispanic/Latino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Two or more races/Other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White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4.122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Disability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3.837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Disability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4.009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642" name="Google Shape;1642;p40"/>
          <p:cNvSpPr txBox="1"/>
          <p:nvPr>
            <p:ph idx="4294967295" type="title"/>
          </p:nvPr>
        </p:nvSpPr>
        <p:spPr>
          <a:xfrm>
            <a:off x="1436275" y="387700"/>
            <a:ext cx="62178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LLAMA-Instruct Results</a:t>
            </a:r>
            <a:endParaRPr/>
          </a:p>
        </p:txBody>
      </p:sp>
      <p:sp>
        <p:nvSpPr>
          <p:cNvPr id="1643" name="Google Shape;1643;p40"/>
          <p:cNvSpPr txBox="1"/>
          <p:nvPr/>
        </p:nvSpPr>
        <p:spPr>
          <a:xfrm>
            <a:off x="868775" y="1865875"/>
            <a:ext cx="7532700" cy="1603200"/>
          </a:xfrm>
          <a:prstGeom prst="rect">
            <a:avLst/>
          </a:prstGeom>
          <a:solidFill>
            <a:schemeClr val="accent1"/>
          </a:solid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Mulish"/>
              <a:buChar char="●"/>
            </a:pPr>
            <a:r>
              <a:rPr b="1" lang="en">
                <a:solidFill>
                  <a:schemeClr val="dk1"/>
                </a:solidFill>
                <a:latin typeface="Mulish"/>
                <a:ea typeface="Mulish"/>
                <a:cs typeface="Mulish"/>
                <a:sym typeface="Mulish"/>
              </a:rPr>
              <a:t>Mean (reg) and Mean (demo)</a:t>
            </a:r>
            <a:r>
              <a:rPr lang="en">
                <a:solidFill>
                  <a:schemeClr val="dk1"/>
                </a:solidFill>
                <a:latin typeface="Mulish"/>
                <a:ea typeface="Mulish"/>
                <a:cs typeface="Mulish"/>
                <a:sym typeface="Mulish"/>
              </a:rPr>
              <a:t>: mean scores without/with demo information</a:t>
            </a:r>
            <a:endParaRPr>
              <a:solidFill>
                <a:schemeClr val="dk1"/>
              </a:solidFill>
              <a:latin typeface="Mulish"/>
              <a:ea typeface="Mulish"/>
              <a:cs typeface="Mulish"/>
              <a:sym typeface="Mulish"/>
            </a:endParaRPr>
          </a:p>
          <a:p>
            <a:pPr indent="-317500" lvl="0" marL="457200" rtl="0" algn="l">
              <a:spcBef>
                <a:spcPts val="0"/>
              </a:spcBef>
              <a:spcAft>
                <a:spcPts val="0"/>
              </a:spcAft>
              <a:buClr>
                <a:schemeClr val="dk1"/>
              </a:buClr>
              <a:buSzPts val="1400"/>
              <a:buFont typeface="Mulish"/>
              <a:buChar char="●"/>
            </a:pPr>
            <a:r>
              <a:rPr b="1" lang="en">
                <a:solidFill>
                  <a:schemeClr val="dk1"/>
                </a:solidFill>
                <a:latin typeface="Mulish"/>
                <a:ea typeface="Mulish"/>
                <a:cs typeface="Mulish"/>
                <a:sym typeface="Mulish"/>
              </a:rPr>
              <a:t>Mean</a:t>
            </a:r>
            <a:r>
              <a:rPr b="1" lang="en">
                <a:solidFill>
                  <a:schemeClr val="dk1"/>
                </a:solidFill>
                <a:latin typeface="Mulish"/>
                <a:ea typeface="Mulish"/>
                <a:cs typeface="Mulish"/>
                <a:sym typeface="Mulish"/>
              </a:rPr>
              <a:t>, std diff</a:t>
            </a:r>
            <a:r>
              <a:rPr lang="en">
                <a:solidFill>
                  <a:schemeClr val="dk1"/>
                </a:solidFill>
                <a:latin typeface="Mulish"/>
                <a:ea typeface="Mulish"/>
                <a:cs typeface="Mulish"/>
                <a:sym typeface="Mulish"/>
              </a:rPr>
              <a:t>: </a:t>
            </a:r>
            <a:r>
              <a:rPr lang="en">
                <a:solidFill>
                  <a:schemeClr val="dk1"/>
                </a:solidFill>
                <a:latin typeface="Mulish"/>
                <a:ea typeface="Mulish"/>
                <a:cs typeface="Mulish"/>
                <a:sym typeface="Mulish"/>
              </a:rPr>
              <a:t>mean and std deviation of the </a:t>
            </a:r>
            <a:r>
              <a:rPr lang="en">
                <a:solidFill>
                  <a:schemeClr val="dk1"/>
                </a:solidFill>
                <a:latin typeface="Mulish"/>
                <a:ea typeface="Mulish"/>
                <a:cs typeface="Mulish"/>
                <a:sym typeface="Mulish"/>
              </a:rPr>
              <a:t>difference between scores </a:t>
            </a:r>
            <a:endParaRPr>
              <a:solidFill>
                <a:schemeClr val="dk1"/>
              </a:solidFill>
              <a:latin typeface="Mulish"/>
              <a:ea typeface="Mulish"/>
              <a:cs typeface="Mulish"/>
              <a:sym typeface="Mulish"/>
            </a:endParaRPr>
          </a:p>
          <a:p>
            <a:pPr indent="-317500" lvl="1" marL="9144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Shows us how the presence of a demographic variable (ex: F) changes the score, and with how much variability</a:t>
            </a:r>
            <a:endParaRPr>
              <a:solidFill>
                <a:schemeClr val="dk1"/>
              </a:solidFill>
              <a:latin typeface="Mulish"/>
              <a:ea typeface="Mulish"/>
              <a:cs typeface="Mulish"/>
              <a:sym typeface="Mulish"/>
            </a:endParaRPr>
          </a:p>
          <a:p>
            <a:pPr indent="-317500" lvl="0" marL="457200" rtl="0" algn="l">
              <a:spcBef>
                <a:spcPts val="0"/>
              </a:spcBef>
              <a:spcAft>
                <a:spcPts val="0"/>
              </a:spcAft>
              <a:buClr>
                <a:schemeClr val="dk1"/>
              </a:buClr>
              <a:buSzPts val="1400"/>
              <a:buFont typeface="Mulish"/>
              <a:buChar char="●"/>
            </a:pPr>
            <a:r>
              <a:rPr b="1" lang="en">
                <a:solidFill>
                  <a:schemeClr val="dk1"/>
                </a:solidFill>
                <a:latin typeface="Mulish"/>
                <a:ea typeface="Mulish"/>
                <a:cs typeface="Mulish"/>
                <a:sym typeface="Mulish"/>
              </a:rPr>
              <a:t>Cohen’s effect</a:t>
            </a:r>
            <a:r>
              <a:rPr lang="en">
                <a:solidFill>
                  <a:schemeClr val="dk1"/>
                </a:solidFill>
                <a:latin typeface="Mulish"/>
                <a:ea typeface="Mulish"/>
                <a:cs typeface="Mulish"/>
                <a:sym typeface="Mulish"/>
              </a:rPr>
              <a:t>: difference in means / pooled std deviation </a:t>
            </a:r>
            <a:endParaRPr>
              <a:solidFill>
                <a:schemeClr val="dk1"/>
              </a:solidFill>
              <a:latin typeface="Mulish"/>
              <a:ea typeface="Mulish"/>
              <a:cs typeface="Mulish"/>
              <a:sym typeface="Mulish"/>
            </a:endParaRPr>
          </a:p>
          <a:p>
            <a:pPr indent="-317500" lvl="1" marL="914400" rtl="0" algn="l">
              <a:spcBef>
                <a:spcPts val="0"/>
              </a:spcBef>
              <a:spcAft>
                <a:spcPts val="0"/>
              </a:spcAft>
              <a:buClr>
                <a:schemeClr val="dk1"/>
              </a:buClr>
              <a:buSzPts val="1400"/>
              <a:buFont typeface="Mulish"/>
              <a:buChar char="○"/>
            </a:pPr>
            <a:r>
              <a:rPr lang="en">
                <a:solidFill>
                  <a:schemeClr val="dk1"/>
                </a:solidFill>
                <a:latin typeface="Mulish"/>
                <a:ea typeface="Mulish"/>
                <a:cs typeface="Mulish"/>
                <a:sym typeface="Mulish"/>
              </a:rPr>
              <a:t>Tells us relatively how much these differences matter </a:t>
            </a:r>
            <a:endParaRPr>
              <a:solidFill>
                <a:schemeClr val="dk1"/>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3"/>
                                        </p:tgtEl>
                                        <p:attrNameLst>
                                          <p:attrName>style.visibility</p:attrName>
                                        </p:attrNameLst>
                                      </p:cBhvr>
                                      <p:to>
                                        <p:strVal val="visible"/>
                                      </p:to>
                                    </p:set>
                                    <p:anim calcmode="lin" valueType="num">
                                      <p:cBhvr additive="base">
                                        <p:cTn dur="1000"/>
                                        <p:tgtEl>
                                          <p:spTgt spid="164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41"/>
          <p:cNvSpPr txBox="1"/>
          <p:nvPr>
            <p:ph idx="4294967295" type="title"/>
          </p:nvPr>
        </p:nvSpPr>
        <p:spPr>
          <a:xfrm>
            <a:off x="1436275" y="387700"/>
            <a:ext cx="72384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LLAMA-Instruct Results – zooming in</a:t>
            </a:r>
            <a:endParaRPr/>
          </a:p>
        </p:txBody>
      </p:sp>
      <p:sp>
        <p:nvSpPr>
          <p:cNvPr id="1649" name="Google Shape;1649;p41"/>
          <p:cNvSpPr txBox="1"/>
          <p:nvPr/>
        </p:nvSpPr>
        <p:spPr>
          <a:xfrm>
            <a:off x="500100" y="1140825"/>
            <a:ext cx="8143800" cy="3288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Adding demographic information (overall): </a:t>
            </a:r>
            <a:r>
              <a:rPr b="1" lang="en" sz="1900">
                <a:solidFill>
                  <a:schemeClr val="dk1"/>
                </a:solidFill>
                <a:latin typeface="Mulish"/>
                <a:ea typeface="Mulish"/>
                <a:cs typeface="Mulish"/>
                <a:sym typeface="Mulish"/>
              </a:rPr>
              <a:t>+0.036 </a:t>
            </a:r>
            <a:r>
              <a:rPr lang="en" sz="1900">
                <a:solidFill>
                  <a:schemeClr val="dk1"/>
                </a:solidFill>
                <a:latin typeface="Mulish"/>
                <a:ea typeface="Mulish"/>
                <a:cs typeface="Mulish"/>
                <a:sym typeface="Mulish"/>
              </a:rPr>
              <a:t>points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b="1" lang="en" sz="1900">
                <a:solidFill>
                  <a:schemeClr val="dk1"/>
                </a:solidFill>
                <a:latin typeface="Mulish"/>
                <a:ea typeface="Mulish"/>
                <a:cs typeface="Mulish"/>
                <a:sym typeface="Mulish"/>
              </a:rPr>
              <a:t>Gender</a:t>
            </a:r>
            <a:r>
              <a:rPr lang="en" sz="1900">
                <a:solidFill>
                  <a:schemeClr val="dk1"/>
                </a:solidFill>
                <a:latin typeface="Mulish"/>
                <a:ea typeface="Mulish"/>
                <a:cs typeface="Mulish"/>
                <a:sym typeface="Mulish"/>
              </a:rPr>
              <a:t>: Females gained more (0.125) compared to males (0.1), but not by much.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b="1" lang="en" sz="1900">
                <a:solidFill>
                  <a:schemeClr val="dk1"/>
                </a:solidFill>
                <a:latin typeface="Mulish"/>
                <a:ea typeface="Mulish"/>
                <a:cs typeface="Mulish"/>
                <a:sym typeface="Mulish"/>
              </a:rPr>
              <a:t>ELL status</a:t>
            </a:r>
            <a:r>
              <a:rPr lang="en" sz="1900">
                <a:solidFill>
                  <a:schemeClr val="dk1"/>
                </a:solidFill>
                <a:latin typeface="Mulish"/>
                <a:ea typeface="Mulish"/>
                <a:cs typeface="Mulish"/>
                <a:sym typeface="Mulish"/>
              </a:rPr>
              <a:t>: English language learners were boosted more by </a:t>
            </a:r>
            <a:r>
              <a:rPr lang="en" sz="1900">
                <a:solidFill>
                  <a:schemeClr val="dk1"/>
                </a:solidFill>
                <a:highlight>
                  <a:schemeClr val="accent1"/>
                </a:highlight>
                <a:latin typeface="Mulish"/>
                <a:ea typeface="Mulish"/>
                <a:cs typeface="Mulish"/>
                <a:sym typeface="Mulish"/>
              </a:rPr>
              <a:t>89.7%</a:t>
            </a:r>
            <a:endParaRPr sz="1900">
              <a:solidFill>
                <a:schemeClr val="dk1"/>
              </a:solidFill>
              <a:highlight>
                <a:schemeClr val="accent1"/>
              </a:highlight>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b="1" lang="en" sz="1900">
                <a:solidFill>
                  <a:schemeClr val="dk1"/>
                </a:solidFill>
                <a:latin typeface="Mulish"/>
                <a:ea typeface="Mulish"/>
                <a:cs typeface="Mulish"/>
                <a:sym typeface="Mulish"/>
              </a:rPr>
              <a:t>Hispanic/Latino:</a:t>
            </a:r>
            <a:r>
              <a:rPr lang="en" sz="1900">
                <a:solidFill>
                  <a:schemeClr val="dk1"/>
                </a:solidFill>
                <a:latin typeface="Mulish"/>
                <a:ea typeface="Mulish"/>
                <a:cs typeface="Mulish"/>
                <a:sym typeface="Mulish"/>
              </a:rPr>
              <a:t> </a:t>
            </a:r>
            <a:r>
              <a:rPr lang="en" sz="1900">
                <a:solidFill>
                  <a:schemeClr val="dk1"/>
                </a:solidFill>
                <a:highlight>
                  <a:schemeClr val="accent1"/>
                </a:highlight>
                <a:latin typeface="Mulish"/>
                <a:ea typeface="Mulish"/>
                <a:cs typeface="Mulish"/>
                <a:sym typeface="Mulish"/>
              </a:rPr>
              <a:t>boosted</a:t>
            </a:r>
            <a:r>
              <a:rPr lang="en" sz="1900">
                <a:solidFill>
                  <a:schemeClr val="dk1"/>
                </a:solidFill>
                <a:latin typeface="Mulish"/>
                <a:ea typeface="Mulish"/>
                <a:cs typeface="Mulish"/>
                <a:sym typeface="Mulish"/>
              </a:rPr>
              <a:t> by 0.7 / all other races suffered</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b="1" lang="en" sz="1900">
                <a:solidFill>
                  <a:schemeClr val="dk1"/>
                </a:solidFill>
                <a:latin typeface="Mulish"/>
                <a:ea typeface="Mulish"/>
                <a:cs typeface="Mulish"/>
                <a:sym typeface="Mulish"/>
              </a:rPr>
              <a:t>Economically disadvantaged</a:t>
            </a:r>
            <a:r>
              <a:rPr lang="en" sz="1900">
                <a:solidFill>
                  <a:schemeClr val="dk1"/>
                </a:solidFill>
                <a:latin typeface="Mulish"/>
                <a:ea typeface="Mulish"/>
                <a:cs typeface="Mulish"/>
                <a:sym typeface="Mulish"/>
              </a:rPr>
              <a:t> students were boosted, while non-disadvantaged students suffered (difference in differences = 0.084)</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b="1" lang="en" sz="1900">
                <a:solidFill>
                  <a:schemeClr val="dk1"/>
                </a:solidFill>
                <a:latin typeface="Mulish"/>
                <a:ea typeface="Mulish"/>
                <a:cs typeface="Mulish"/>
                <a:sym typeface="Mulish"/>
              </a:rPr>
              <a:t>Disability</a:t>
            </a:r>
            <a:r>
              <a:rPr lang="en" sz="1900">
                <a:solidFill>
                  <a:schemeClr val="dk1"/>
                </a:solidFill>
                <a:latin typeface="Mulish"/>
                <a:ea typeface="Mulish"/>
                <a:cs typeface="Mulish"/>
                <a:sym typeface="Mulish"/>
              </a:rPr>
              <a:t> status </a:t>
            </a:r>
            <a:r>
              <a:rPr lang="en" sz="1900">
                <a:solidFill>
                  <a:schemeClr val="dk1"/>
                </a:solidFill>
                <a:highlight>
                  <a:schemeClr val="accent1"/>
                </a:highlight>
                <a:latin typeface="Mulish"/>
                <a:ea typeface="Mulish"/>
                <a:cs typeface="Mulish"/>
                <a:sym typeface="Mulish"/>
              </a:rPr>
              <a:t>penalized</a:t>
            </a:r>
            <a:r>
              <a:rPr lang="en" sz="1900">
                <a:solidFill>
                  <a:schemeClr val="dk1"/>
                </a:solidFill>
                <a:latin typeface="Mulish"/>
                <a:ea typeface="Mulish"/>
                <a:cs typeface="Mulish"/>
                <a:sym typeface="Mulish"/>
              </a:rPr>
              <a:t> (0.066), while non-disability rewarded (0.045)</a:t>
            </a:r>
            <a:endParaRPr sz="1900">
              <a:solidFill>
                <a:schemeClr val="dk1"/>
              </a:solidFill>
              <a:latin typeface="Mulish"/>
              <a:ea typeface="Mulish"/>
              <a:cs typeface="Mulish"/>
              <a:sym typeface="Mulish"/>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42"/>
          <p:cNvSpPr txBox="1"/>
          <p:nvPr>
            <p:ph idx="4294967295" type="title"/>
          </p:nvPr>
        </p:nvSpPr>
        <p:spPr>
          <a:xfrm>
            <a:off x="1436275" y="387700"/>
            <a:ext cx="6217800" cy="16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LLAMA-Instruct Results (cont.)</a:t>
            </a:r>
            <a:endParaRPr/>
          </a:p>
        </p:txBody>
      </p:sp>
      <p:graphicFrame>
        <p:nvGraphicFramePr>
          <p:cNvPr id="1655" name="Google Shape;1655;p42"/>
          <p:cNvGraphicFramePr/>
          <p:nvPr/>
        </p:nvGraphicFramePr>
        <p:xfrm>
          <a:off x="725000" y="1267975"/>
          <a:ext cx="3000000" cy="3000000"/>
        </p:xfrm>
        <a:graphic>
          <a:graphicData uri="http://schemas.openxmlformats.org/drawingml/2006/table">
            <a:tbl>
              <a:tblPr>
                <a:noFill/>
                <a:tableStyleId>{24CE2751-F055-44CA-A5F9-17B74567120B}</a:tableStyleId>
              </a:tblPr>
              <a:tblGrid>
                <a:gridCol w="1164950"/>
                <a:gridCol w="171967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Anova p value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0.521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highlight>
                            <a:schemeClr val="accent1"/>
                          </a:highlight>
                        </a:rPr>
                        <a:t>0.015</a:t>
                      </a:r>
                      <a:endParaRPr sz="1000">
                        <a:highlight>
                          <a:schemeClr val="accent1"/>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highlight>
                            <a:schemeClr val="accent1"/>
                          </a:highlight>
                        </a:rPr>
                        <a:t>0.032</a:t>
                      </a:r>
                      <a:endParaRPr sz="1000">
                        <a:highlight>
                          <a:schemeClr val="accent1"/>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Disability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highlight>
                            <a:schemeClr val="lt1"/>
                          </a:highlight>
                        </a:rPr>
                        <a:t>0.208</a:t>
                      </a:r>
                      <a:endParaRPr sz="1000">
                        <a:highlight>
                          <a:schemeClr val="lt1"/>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656" name="Google Shape;1656;p42"/>
          <p:cNvGraphicFramePr/>
          <p:nvPr/>
        </p:nvGraphicFramePr>
        <p:xfrm>
          <a:off x="418950" y="2957125"/>
          <a:ext cx="3000000" cy="3000000"/>
        </p:xfrm>
        <a:graphic>
          <a:graphicData uri="http://schemas.openxmlformats.org/drawingml/2006/table">
            <a:tbl>
              <a:tblPr>
                <a:noFill/>
                <a:tableStyleId>{24CE2751-F055-44CA-A5F9-17B74567120B}</a:tableStyleId>
              </a:tblPr>
              <a:tblGrid>
                <a:gridCol w="1049875"/>
                <a:gridCol w="957700"/>
                <a:gridCol w="1306325"/>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T-test Statistic</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T-test p-value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Overall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-3.265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highlight>
                            <a:schemeClr val="accent1"/>
                          </a:highlight>
                        </a:rPr>
                        <a:t>0.001</a:t>
                      </a:r>
                      <a:endParaRPr sz="1000">
                        <a:highlight>
                          <a:schemeClr val="accent1"/>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657" name="Google Shape;1657;p42"/>
          <p:cNvSpPr txBox="1"/>
          <p:nvPr/>
        </p:nvSpPr>
        <p:spPr>
          <a:xfrm>
            <a:off x="5286400" y="1143000"/>
            <a:ext cx="35958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ulish"/>
                <a:ea typeface="Mulish"/>
                <a:cs typeface="Mulish"/>
                <a:sym typeface="Mulish"/>
              </a:rPr>
              <a:t>Anova test:</a:t>
            </a:r>
            <a:r>
              <a:rPr lang="en">
                <a:solidFill>
                  <a:schemeClr val="dk1"/>
                </a:solidFill>
                <a:latin typeface="Mulish"/>
                <a:ea typeface="Mulish"/>
                <a:cs typeface="Mulish"/>
                <a:sym typeface="Mulish"/>
              </a:rPr>
              <a:t> Are the differences across demographic values statistically significant? (p&lt; 0.05)</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p:txBody>
      </p:sp>
      <p:sp>
        <p:nvSpPr>
          <p:cNvPr id="1658" name="Google Shape;1658;p42"/>
          <p:cNvSpPr txBox="1"/>
          <p:nvPr/>
        </p:nvSpPr>
        <p:spPr>
          <a:xfrm>
            <a:off x="5286400" y="2461575"/>
            <a:ext cx="35958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Mulish"/>
                <a:ea typeface="Mulish"/>
                <a:cs typeface="Mulish"/>
                <a:sym typeface="Mulish"/>
              </a:rPr>
              <a:t>T-test:</a:t>
            </a:r>
            <a:r>
              <a:rPr lang="en">
                <a:solidFill>
                  <a:schemeClr val="dk1"/>
                </a:solidFill>
                <a:latin typeface="Mulish"/>
                <a:ea typeface="Mulish"/>
                <a:cs typeface="Mulish"/>
                <a:sym typeface="Mulish"/>
              </a:rPr>
              <a:t> comparing the overall difference between demographic / non-demographic prediction. (p&lt;0.05)</a:t>
            </a:r>
            <a:endParaRPr>
              <a:solidFill>
                <a:schemeClr val="dk1"/>
              </a:solidFill>
              <a:latin typeface="Mulish"/>
              <a:ea typeface="Mulish"/>
              <a:cs typeface="Mulish"/>
              <a:sym typeface="Mulish"/>
            </a:endParaRPr>
          </a:p>
          <a:p>
            <a:pPr indent="0" lvl="0" marL="0" rtl="0" algn="l">
              <a:spcBef>
                <a:spcPts val="0"/>
              </a:spcBef>
              <a:spcAft>
                <a:spcPts val="0"/>
              </a:spcAft>
              <a:buNone/>
            </a:pPr>
            <a:r>
              <a:t/>
            </a:r>
            <a:endParaRPr>
              <a:solidFill>
                <a:schemeClr val="dk1"/>
              </a:solidFill>
              <a:latin typeface="Mulish"/>
              <a:ea typeface="Mulish"/>
              <a:cs typeface="Mulish"/>
              <a:sym typeface="Mulis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25"/>
          <p:cNvSpPr txBox="1"/>
          <p:nvPr>
            <p:ph idx="13" type="subTitle"/>
          </p:nvPr>
        </p:nvSpPr>
        <p:spPr>
          <a:xfrm>
            <a:off x="5500975" y="1017725"/>
            <a:ext cx="2884800" cy="9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and Methods</a:t>
            </a:r>
            <a:endParaRPr sz="2000"/>
          </a:p>
        </p:txBody>
      </p:sp>
      <p:sp>
        <p:nvSpPr>
          <p:cNvPr id="1466" name="Google Shape;1466;p25"/>
          <p:cNvSpPr txBox="1"/>
          <p:nvPr>
            <p:ph idx="5" type="title"/>
          </p:nvPr>
        </p:nvSpPr>
        <p:spPr>
          <a:xfrm>
            <a:off x="758225" y="1277225"/>
            <a:ext cx="816600" cy="7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467" name="Google Shape;1467;p25"/>
          <p:cNvSpPr txBox="1"/>
          <p:nvPr>
            <p:ph idx="9" type="subTitle"/>
          </p:nvPr>
        </p:nvSpPr>
        <p:spPr>
          <a:xfrm>
            <a:off x="1574375" y="1085313"/>
            <a:ext cx="2884800" cy="9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468" name="Google Shape;1468;p25"/>
          <p:cNvSpPr txBox="1"/>
          <p:nvPr>
            <p:ph idx="15" type="subTitle"/>
          </p:nvPr>
        </p:nvSpPr>
        <p:spPr>
          <a:xfrm>
            <a:off x="5500975" y="2764675"/>
            <a:ext cx="3270300" cy="9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and</a:t>
            </a:r>
            <a:endParaRPr/>
          </a:p>
          <a:p>
            <a:pPr indent="0" lvl="0" marL="0" rtl="0" algn="l">
              <a:spcBef>
                <a:spcPts val="0"/>
              </a:spcBef>
              <a:spcAft>
                <a:spcPts val="0"/>
              </a:spcAft>
              <a:buNone/>
            </a:pPr>
            <a:r>
              <a:rPr lang="en"/>
              <a:t> Future Work</a:t>
            </a:r>
            <a:endParaRPr/>
          </a:p>
        </p:txBody>
      </p:sp>
      <p:sp>
        <p:nvSpPr>
          <p:cNvPr id="1469" name="Google Shape;146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470" name="Google Shape;1470;p25"/>
          <p:cNvSpPr txBox="1"/>
          <p:nvPr>
            <p:ph idx="3" type="subTitle"/>
          </p:nvPr>
        </p:nvSpPr>
        <p:spPr>
          <a:xfrm>
            <a:off x="1574375" y="3713775"/>
            <a:ext cx="28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results and discussion</a:t>
            </a:r>
            <a:endParaRPr sz="1600"/>
          </a:p>
        </p:txBody>
      </p:sp>
      <p:sp>
        <p:nvSpPr>
          <p:cNvPr id="1471" name="Google Shape;1471;p25"/>
          <p:cNvSpPr txBox="1"/>
          <p:nvPr>
            <p:ph idx="1" type="subTitle"/>
          </p:nvPr>
        </p:nvSpPr>
        <p:spPr>
          <a:xfrm>
            <a:off x="1574375" y="2056793"/>
            <a:ext cx="28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introduction, motivation, related work</a:t>
            </a:r>
            <a:endParaRPr/>
          </a:p>
        </p:txBody>
      </p:sp>
      <p:sp>
        <p:nvSpPr>
          <p:cNvPr id="1472" name="Google Shape;1472;p25"/>
          <p:cNvSpPr txBox="1"/>
          <p:nvPr>
            <p:ph idx="2" type="subTitle"/>
          </p:nvPr>
        </p:nvSpPr>
        <p:spPr>
          <a:xfrm>
            <a:off x="5500976" y="2056793"/>
            <a:ext cx="28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approach</a:t>
            </a:r>
            <a:endParaRPr/>
          </a:p>
        </p:txBody>
      </p:sp>
      <p:sp>
        <p:nvSpPr>
          <p:cNvPr id="1473" name="Google Shape;1473;p25"/>
          <p:cNvSpPr txBox="1"/>
          <p:nvPr>
            <p:ph idx="4" type="subTitle"/>
          </p:nvPr>
        </p:nvSpPr>
        <p:spPr>
          <a:xfrm>
            <a:off x="5500976" y="3713775"/>
            <a:ext cx="288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approach; initial conclusions and implications</a:t>
            </a:r>
            <a:endParaRPr/>
          </a:p>
        </p:txBody>
      </p:sp>
      <p:sp>
        <p:nvSpPr>
          <p:cNvPr id="1474" name="Google Shape;1474;p25"/>
          <p:cNvSpPr txBox="1"/>
          <p:nvPr>
            <p:ph idx="6" type="title"/>
          </p:nvPr>
        </p:nvSpPr>
        <p:spPr>
          <a:xfrm>
            <a:off x="758225" y="2933700"/>
            <a:ext cx="816600" cy="7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475" name="Google Shape;1475;p25"/>
          <p:cNvSpPr txBox="1"/>
          <p:nvPr>
            <p:ph idx="7" type="title"/>
          </p:nvPr>
        </p:nvSpPr>
        <p:spPr>
          <a:xfrm>
            <a:off x="4685025" y="1277225"/>
            <a:ext cx="816600" cy="7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476" name="Google Shape;1476;p25"/>
          <p:cNvSpPr txBox="1"/>
          <p:nvPr>
            <p:ph idx="8" type="title"/>
          </p:nvPr>
        </p:nvSpPr>
        <p:spPr>
          <a:xfrm>
            <a:off x="4685025" y="2933700"/>
            <a:ext cx="816600" cy="78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477" name="Google Shape;1477;p25"/>
          <p:cNvSpPr txBox="1"/>
          <p:nvPr>
            <p:ph idx="14" type="subTitle"/>
          </p:nvPr>
        </p:nvSpPr>
        <p:spPr>
          <a:xfrm>
            <a:off x="1574375" y="3055875"/>
            <a:ext cx="2734500" cy="65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43"/>
          <p:cNvSpPr txBox="1"/>
          <p:nvPr>
            <p:ph idx="4294967295" type="title"/>
          </p:nvPr>
        </p:nvSpPr>
        <p:spPr>
          <a:xfrm>
            <a:off x="1436400" y="346975"/>
            <a:ext cx="7707600" cy="16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Qwen Results</a:t>
            </a:r>
            <a:endParaRPr/>
          </a:p>
        </p:txBody>
      </p:sp>
      <p:graphicFrame>
        <p:nvGraphicFramePr>
          <p:cNvPr id="1664" name="Google Shape;1664;p43"/>
          <p:cNvGraphicFramePr/>
          <p:nvPr/>
        </p:nvGraphicFramePr>
        <p:xfrm>
          <a:off x="9525" y="971800"/>
          <a:ext cx="3000000" cy="3000000"/>
        </p:xfrm>
        <a:graphic>
          <a:graphicData uri="http://schemas.openxmlformats.org/drawingml/2006/table">
            <a:tbl>
              <a:tblPr>
                <a:noFill/>
                <a:tableStyleId>{24CE2751-F055-44CA-A5F9-17B74567120B}</a:tableStyleId>
              </a:tblPr>
              <a:tblGrid>
                <a:gridCol w="1581150"/>
                <a:gridCol w="1924050"/>
                <a:gridCol w="1428750"/>
                <a:gridCol w="838200"/>
                <a:gridCol w="838200"/>
                <a:gridCol w="838200"/>
                <a:gridCol w="838200"/>
                <a:gridCol w="838200"/>
              </a:tblGrid>
              <a:tr h="200025">
                <a:tc>
                  <a:txBody>
                    <a:bodyPr/>
                    <a:lstStyle/>
                    <a:p>
                      <a:pPr indent="0" lvl="0" marL="0" rtl="0" algn="l">
                        <a:lnSpc>
                          <a:spcPct val="115000"/>
                        </a:lnSpc>
                        <a:spcBef>
                          <a:spcPts val="0"/>
                        </a:spcBef>
                        <a:spcAft>
                          <a:spcPts val="0"/>
                        </a:spcAft>
                        <a:buNone/>
                      </a:pPr>
                      <a:r>
                        <a:rPr lang="en" sz="1000"/>
                        <a:t>Demographic Variable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Demographic Value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Difference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Std Difference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(reg)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(demo)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Effect Size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Overall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0.4909738113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1.373986786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3.916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4.969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1.726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4.588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ELL_status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ELL_status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5.122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0.231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ELL_status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0.153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1.149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3.895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American Indian/Alaskan Native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Asian/Pacific Islander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0.742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5.357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Black/African American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1.087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Hispanic/Latino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Two or more races/Other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0.835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White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5.346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Disability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4.705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Disability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0.995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5.244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0.165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44"/>
          <p:cNvSpPr txBox="1"/>
          <p:nvPr>
            <p:ph idx="4294967295" type="title"/>
          </p:nvPr>
        </p:nvSpPr>
        <p:spPr>
          <a:xfrm>
            <a:off x="1436275" y="387700"/>
            <a:ext cx="72384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Qwen Results – zooming in</a:t>
            </a:r>
            <a:endParaRPr/>
          </a:p>
        </p:txBody>
      </p:sp>
      <p:sp>
        <p:nvSpPr>
          <p:cNvPr id="1670" name="Google Shape;1670;p44"/>
          <p:cNvSpPr txBox="1"/>
          <p:nvPr/>
        </p:nvSpPr>
        <p:spPr>
          <a:xfrm>
            <a:off x="500100" y="1140825"/>
            <a:ext cx="8378400" cy="3553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Adding demographic information (overall):</a:t>
            </a:r>
            <a:r>
              <a:rPr lang="en" sz="1900">
                <a:solidFill>
                  <a:schemeClr val="dk1"/>
                </a:solidFill>
                <a:highlight>
                  <a:schemeClr val="accent1"/>
                </a:highlight>
                <a:latin typeface="Mulish"/>
                <a:ea typeface="Mulish"/>
                <a:cs typeface="Mulish"/>
                <a:sym typeface="Mulish"/>
              </a:rPr>
              <a:t> +0.49 </a:t>
            </a:r>
            <a:r>
              <a:rPr lang="en" sz="1900">
                <a:solidFill>
                  <a:schemeClr val="dk1"/>
                </a:solidFill>
                <a:latin typeface="Mulish"/>
                <a:ea typeface="Mulish"/>
                <a:cs typeface="Mulish"/>
                <a:sym typeface="Mulish"/>
              </a:rPr>
              <a:t>points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Gender: Females gained less (1.053) compared to males (1.097), but not by much.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ELL status: English language learners were </a:t>
            </a:r>
            <a:r>
              <a:rPr lang="en" sz="1900">
                <a:solidFill>
                  <a:schemeClr val="dk1"/>
                </a:solidFill>
                <a:highlight>
                  <a:schemeClr val="accent1"/>
                </a:highlight>
                <a:latin typeface="Mulish"/>
                <a:ea typeface="Mulish"/>
                <a:cs typeface="Mulish"/>
                <a:sym typeface="Mulish"/>
              </a:rPr>
              <a:t>boosted</a:t>
            </a:r>
            <a:r>
              <a:rPr lang="en" sz="1900">
                <a:solidFill>
                  <a:schemeClr val="dk1"/>
                </a:solidFill>
                <a:latin typeface="Mulish"/>
                <a:ea typeface="Mulish"/>
                <a:cs typeface="Mulish"/>
                <a:sym typeface="Mulish"/>
              </a:rPr>
              <a:t> more by 113.7%</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All races gained, but black students gained the most: their gains were  </a:t>
            </a:r>
            <a:r>
              <a:rPr lang="en" sz="1900">
                <a:solidFill>
                  <a:schemeClr val="dk1"/>
                </a:solidFill>
                <a:highlight>
                  <a:schemeClr val="accent1"/>
                </a:highlight>
                <a:latin typeface="Mulish"/>
                <a:ea typeface="Mulish"/>
                <a:cs typeface="Mulish"/>
                <a:sym typeface="Mulish"/>
              </a:rPr>
              <a:t>267.4%</a:t>
            </a:r>
            <a:r>
              <a:rPr lang="en" sz="1900">
                <a:solidFill>
                  <a:schemeClr val="dk1"/>
                </a:solidFill>
                <a:latin typeface="Mulish"/>
                <a:ea typeface="Mulish"/>
                <a:cs typeface="Mulish"/>
                <a:sym typeface="Mulish"/>
              </a:rPr>
              <a:t> that of white students.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Non-economically disadvantaged students were boosted, while disadvantaged students suffered (difference in differences = 0.055)</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Non-disability rewarded by </a:t>
            </a:r>
            <a:r>
              <a:rPr lang="en" sz="1900">
                <a:solidFill>
                  <a:schemeClr val="dk1"/>
                </a:solidFill>
                <a:highlight>
                  <a:schemeClr val="accent1"/>
                </a:highlight>
                <a:latin typeface="Mulish"/>
                <a:ea typeface="Mulish"/>
                <a:cs typeface="Mulish"/>
                <a:sym typeface="Mulish"/>
              </a:rPr>
              <a:t>~240%</a:t>
            </a:r>
            <a:r>
              <a:rPr lang="en" sz="1900">
                <a:solidFill>
                  <a:schemeClr val="dk1"/>
                </a:solidFill>
                <a:latin typeface="Mulish"/>
                <a:ea typeface="Mulish"/>
                <a:cs typeface="Mulish"/>
                <a:sym typeface="Mulish"/>
              </a:rPr>
              <a:t> more gains</a:t>
            </a:r>
            <a:endParaRPr sz="1900">
              <a:solidFill>
                <a:schemeClr val="dk1"/>
              </a:solidFill>
              <a:latin typeface="Mulish"/>
              <a:ea typeface="Mulish"/>
              <a:cs typeface="Mulish"/>
              <a:sym typeface="Mulish"/>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45"/>
          <p:cNvSpPr txBox="1"/>
          <p:nvPr>
            <p:ph idx="4294967295" type="title"/>
          </p:nvPr>
        </p:nvSpPr>
        <p:spPr>
          <a:xfrm>
            <a:off x="1436400" y="346975"/>
            <a:ext cx="7707600" cy="16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 results</a:t>
            </a:r>
            <a:endParaRPr/>
          </a:p>
        </p:txBody>
      </p:sp>
      <p:graphicFrame>
        <p:nvGraphicFramePr>
          <p:cNvPr id="1676" name="Google Shape;1676;p45"/>
          <p:cNvGraphicFramePr/>
          <p:nvPr/>
        </p:nvGraphicFramePr>
        <p:xfrm>
          <a:off x="433475" y="935950"/>
          <a:ext cx="3000000" cy="3000000"/>
        </p:xfrm>
        <a:graphic>
          <a:graphicData uri="http://schemas.openxmlformats.org/drawingml/2006/table">
            <a:tbl>
              <a:tblPr>
                <a:noFill/>
                <a:tableStyleId>{24CE2751-F055-44CA-A5F9-17B74567120B}</a:tableStyleId>
              </a:tblPr>
              <a:tblGrid>
                <a:gridCol w="1316900"/>
                <a:gridCol w="2031375"/>
                <a:gridCol w="615500"/>
                <a:gridCol w="509500"/>
                <a:gridCol w="898250"/>
                <a:gridCol w="898250"/>
                <a:gridCol w="898250"/>
                <a:gridCol w="898250"/>
              </a:tblGrid>
              <a:tr h="288275">
                <a:tc>
                  <a:txBody>
                    <a:bodyPr/>
                    <a:lstStyle/>
                    <a:p>
                      <a:pPr indent="0" lvl="0" marL="0" rtl="0" algn="l">
                        <a:lnSpc>
                          <a:spcPct val="115000"/>
                        </a:lnSpc>
                        <a:spcBef>
                          <a:spcPts val="0"/>
                        </a:spcBef>
                        <a:spcAft>
                          <a:spcPts val="0"/>
                        </a:spcAft>
                        <a:buNone/>
                      </a:pPr>
                      <a:r>
                        <a:rPr lang="en" sz="1000"/>
                        <a:t>Demographic Variable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Demographic Value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Diff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Std Diff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(reg)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Mean (demo)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Effect Size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275">
                <a:tc>
                  <a:txBody>
                    <a:bodyPr/>
                    <a:lstStyle/>
                    <a:p>
                      <a:pPr indent="0" lvl="0" marL="0" rtl="0" algn="l">
                        <a:lnSpc>
                          <a:spcPct val="115000"/>
                        </a:lnSpc>
                        <a:spcBef>
                          <a:spcPts val="0"/>
                        </a:spcBef>
                        <a:spcAft>
                          <a:spcPts val="0"/>
                        </a:spcAft>
                        <a:buNone/>
                      </a:pPr>
                      <a:r>
                        <a:rPr lang="en" sz="1000"/>
                        <a:t>Overall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all</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-0.3450686324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1.476485692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Gender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4.456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Gendr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-0.563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-0.422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N/A</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4.951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4.683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1.08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547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5.057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0.093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ELL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Yes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-0.495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4.836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4.342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-0.424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625">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American Indian/Alaskan Native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1.528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4.333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0.816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Asian/Pacific Islander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-0.143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5.077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4.934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Black/African American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-0.289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1.388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4.974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Hispanic/Latino</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5.102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4.701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99800">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Two or more races/Other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1.475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-0.262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58550">
                <a:tc>
                  <a:txBody>
                    <a:bodyPr/>
                    <a:lstStyle/>
                    <a:p>
                      <a:pPr indent="0" lvl="0" marL="0" rtl="0" algn="l">
                        <a:lnSpc>
                          <a:spcPct val="115000"/>
                        </a:lnSpc>
                        <a:spcBef>
                          <a:spcPts val="0"/>
                        </a:spcBef>
                        <a:spcAft>
                          <a:spcPts val="0"/>
                        </a:spcAft>
                        <a:buNone/>
                      </a:pPr>
                      <a:r>
                        <a:rPr lang="en" sz="1000"/>
                        <a:t>Race/Ethnicity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White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1.363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5.079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4.662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-0.403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27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-0.297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4.718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-0.286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625">
                <a:tc>
                  <a:txBody>
                    <a:bodyPr/>
                    <a:lstStyle/>
                    <a:p>
                      <a:pPr indent="0" lvl="0" marL="0" rtl="0" algn="l">
                        <a:lnSpc>
                          <a:spcPct val="115000"/>
                        </a:lnSpc>
                        <a:spcBef>
                          <a:spcPts val="0"/>
                        </a:spcBef>
                        <a:spcAft>
                          <a:spcPts val="0"/>
                        </a:spcAft>
                        <a:buNone/>
                      </a:pPr>
                      <a:r>
                        <a:rPr lang="en" sz="1000"/>
                        <a:t>Socioeconomic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economically disadvantaged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-0.174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907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5.104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4.929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-0.191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625">
                <a:tc>
                  <a:txBody>
                    <a:bodyPr/>
                    <a:lstStyle/>
                    <a:p>
                      <a:pPr indent="0" lvl="0" marL="0" rtl="0" algn="l">
                        <a:lnSpc>
                          <a:spcPct val="115000"/>
                        </a:lnSpc>
                        <a:spcBef>
                          <a:spcPts val="0"/>
                        </a:spcBef>
                        <a:spcAft>
                          <a:spcPts val="0"/>
                        </a:spcAft>
                        <a:buNone/>
                      </a:pPr>
                      <a:r>
                        <a:rPr lang="en" sz="1000"/>
                        <a:t>Disability</a:t>
                      </a:r>
                      <a:r>
                        <a:rPr lang="en" sz="1000"/>
                        <a:t>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-0.452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1.567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166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4.861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-0.376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8625">
                <a:tc>
                  <a:txBody>
                    <a:bodyPr/>
                    <a:lstStyle/>
                    <a:p>
                      <a:pPr indent="0" lvl="0" marL="0" rtl="0" algn="l">
                        <a:lnSpc>
                          <a:spcPct val="115000"/>
                        </a:lnSpc>
                        <a:spcBef>
                          <a:spcPts val="0"/>
                        </a:spcBef>
                        <a:spcAft>
                          <a:spcPts val="0"/>
                        </a:spcAft>
                        <a:buNone/>
                      </a:pPr>
                      <a:r>
                        <a:rPr lang="en" sz="1000"/>
                        <a:t>Disability</a:t>
                      </a:r>
                      <a:r>
                        <a:rPr lang="en" sz="1000"/>
                        <a:t> Status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Not identified as having disability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1.344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1145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5.054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-0.384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46"/>
          <p:cNvSpPr txBox="1"/>
          <p:nvPr>
            <p:ph idx="4294967295" type="title"/>
          </p:nvPr>
        </p:nvSpPr>
        <p:spPr>
          <a:xfrm>
            <a:off x="1436275" y="387700"/>
            <a:ext cx="72384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LLAMA Results – zooming in</a:t>
            </a:r>
            <a:endParaRPr/>
          </a:p>
        </p:txBody>
      </p:sp>
      <p:sp>
        <p:nvSpPr>
          <p:cNvPr id="1682" name="Google Shape;1682;p46"/>
          <p:cNvSpPr txBox="1"/>
          <p:nvPr/>
        </p:nvSpPr>
        <p:spPr>
          <a:xfrm>
            <a:off x="500100" y="1140825"/>
            <a:ext cx="8378400" cy="3553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Adding demographic information (overall):</a:t>
            </a:r>
            <a:r>
              <a:rPr lang="en" sz="1900">
                <a:solidFill>
                  <a:schemeClr val="dk1"/>
                </a:solidFill>
                <a:highlight>
                  <a:schemeClr val="accent1"/>
                </a:highlight>
                <a:latin typeface="Mulish"/>
                <a:ea typeface="Mulish"/>
                <a:cs typeface="Mulish"/>
                <a:sym typeface="Mulish"/>
              </a:rPr>
              <a:t> -0.34 </a:t>
            </a:r>
            <a:r>
              <a:rPr lang="en" sz="1900">
                <a:solidFill>
                  <a:schemeClr val="dk1"/>
                </a:solidFill>
                <a:latin typeface="Mulish"/>
                <a:ea typeface="Mulish"/>
                <a:cs typeface="Mulish"/>
                <a:sym typeface="Mulish"/>
              </a:rPr>
              <a:t>points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Gender: Females lost less (-0.412) compared to males (-0.563), but not by much.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ELL status: English language learners were significantly penalized (lost 0.495 vs 0.077 gained from non-ELL) (</a:t>
            </a:r>
            <a:r>
              <a:rPr lang="en" sz="1900">
                <a:solidFill>
                  <a:schemeClr val="dk1"/>
                </a:solidFill>
                <a:highlight>
                  <a:schemeClr val="accent1"/>
                </a:highlight>
                <a:latin typeface="Mulish"/>
                <a:ea typeface="Mulish"/>
                <a:cs typeface="Mulish"/>
                <a:sym typeface="Mulish"/>
              </a:rPr>
              <a:t>-742.9% </a:t>
            </a:r>
            <a:r>
              <a:rPr lang="en" sz="1900">
                <a:solidFill>
                  <a:schemeClr val="dk1"/>
                </a:solidFill>
                <a:latin typeface="Mulish"/>
                <a:ea typeface="Mulish"/>
                <a:cs typeface="Mulish"/>
                <a:sym typeface="Mulish"/>
              </a:rPr>
              <a:t>down)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Most races lost, but White students lost the most.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Non-economically disadvantaged students suffered less than disadvantaged students </a:t>
            </a:r>
            <a:endParaRPr sz="1900">
              <a:solidFill>
                <a:schemeClr val="dk1"/>
              </a:solidFill>
              <a:latin typeface="Mulish"/>
              <a:ea typeface="Mulish"/>
              <a:cs typeface="Mulish"/>
              <a:sym typeface="Mulish"/>
            </a:endParaRPr>
          </a:p>
          <a:p>
            <a:pPr indent="-349250" lvl="0" marL="457200" rtl="0" algn="l">
              <a:spcBef>
                <a:spcPts val="0"/>
              </a:spcBef>
              <a:spcAft>
                <a:spcPts val="0"/>
              </a:spcAft>
              <a:buClr>
                <a:schemeClr val="dk1"/>
              </a:buClr>
              <a:buSzPts val="1900"/>
              <a:buFont typeface="Mulish"/>
              <a:buChar char="●"/>
            </a:pPr>
            <a:r>
              <a:rPr lang="en" sz="1900">
                <a:solidFill>
                  <a:schemeClr val="dk1"/>
                </a:solidFill>
                <a:latin typeface="Mulish"/>
                <a:ea typeface="Mulish"/>
                <a:cs typeface="Mulish"/>
                <a:sym typeface="Mulish"/>
              </a:rPr>
              <a:t>Disabilities </a:t>
            </a:r>
            <a:r>
              <a:rPr lang="en" sz="1900">
                <a:solidFill>
                  <a:schemeClr val="dk1"/>
                </a:solidFill>
                <a:highlight>
                  <a:schemeClr val="accent1"/>
                </a:highlight>
                <a:latin typeface="Mulish"/>
                <a:ea typeface="Mulish"/>
                <a:cs typeface="Mulish"/>
                <a:sym typeface="Mulish"/>
              </a:rPr>
              <a:t>penalized</a:t>
            </a:r>
            <a:r>
              <a:rPr lang="en" sz="1900">
                <a:solidFill>
                  <a:schemeClr val="dk1"/>
                </a:solidFill>
                <a:latin typeface="Mulish"/>
                <a:ea typeface="Mulish"/>
                <a:cs typeface="Mulish"/>
                <a:sym typeface="Mulish"/>
              </a:rPr>
              <a:t> more than non-disabilities</a:t>
            </a:r>
            <a:endParaRPr sz="1900">
              <a:solidFill>
                <a:schemeClr val="dk1"/>
              </a:solidFill>
              <a:latin typeface="Mulish"/>
              <a:ea typeface="Mulish"/>
              <a:cs typeface="Mulish"/>
              <a:sym typeface="Mulish"/>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47"/>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 and Future Work</a:t>
            </a:r>
            <a:endParaRPr/>
          </a:p>
        </p:txBody>
      </p:sp>
      <p:sp>
        <p:nvSpPr>
          <p:cNvPr id="1688" name="Google Shape;1688;p47"/>
          <p:cNvSpPr txBox="1"/>
          <p:nvPr>
            <p:ph idx="2" type="title"/>
          </p:nvPr>
        </p:nvSpPr>
        <p:spPr>
          <a:xfrm>
            <a:off x="3745950" y="809625"/>
            <a:ext cx="1652100" cy="11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89" name="Google Shape;1689;p47"/>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will this project go from here? What are the conclusions and implications so far? </a:t>
            </a:r>
            <a:endParaRPr/>
          </a:p>
        </p:txBody>
      </p:sp>
      <p:grpSp>
        <p:nvGrpSpPr>
          <p:cNvPr id="1690" name="Google Shape;1690;p47"/>
          <p:cNvGrpSpPr/>
          <p:nvPr/>
        </p:nvGrpSpPr>
        <p:grpSpPr>
          <a:xfrm rot="6922716">
            <a:off x="7561124" y="746898"/>
            <a:ext cx="435969" cy="322677"/>
            <a:chOff x="8529533" y="681525"/>
            <a:chExt cx="435967" cy="322675"/>
          </a:xfrm>
        </p:grpSpPr>
        <p:sp>
          <p:nvSpPr>
            <p:cNvPr id="1691" name="Google Shape;1691;p47"/>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47"/>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47"/>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4" name="Google Shape;1694;p47"/>
          <p:cNvGrpSpPr/>
          <p:nvPr/>
        </p:nvGrpSpPr>
        <p:grpSpPr>
          <a:xfrm>
            <a:off x="970225" y="3797250"/>
            <a:ext cx="406275" cy="563575"/>
            <a:chOff x="140150" y="4340075"/>
            <a:chExt cx="406275" cy="563575"/>
          </a:xfrm>
        </p:grpSpPr>
        <p:sp>
          <p:nvSpPr>
            <p:cNvPr id="1695" name="Google Shape;1695;p47"/>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6" name="Google Shape;1696;p47"/>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7" name="Google Shape;1697;p47"/>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47"/>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Comparisons</a:t>
            </a:r>
            <a:endParaRPr/>
          </a:p>
        </p:txBody>
      </p:sp>
      <p:sp>
        <p:nvSpPr>
          <p:cNvPr id="1704" name="Google Shape;1704;p48"/>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Adding demographic information has a mixed impact on overall scores</a:t>
            </a:r>
            <a:endParaRPr sz="1800"/>
          </a:p>
          <a:p>
            <a:pPr indent="-342900" lvl="0" marL="457200" rtl="0" algn="l">
              <a:spcBef>
                <a:spcPts val="0"/>
              </a:spcBef>
              <a:spcAft>
                <a:spcPts val="0"/>
              </a:spcAft>
              <a:buSzPts val="1800"/>
              <a:buChar char="●"/>
            </a:pPr>
            <a:r>
              <a:rPr lang="en" sz="1800"/>
              <a:t>Gender : large effect, but low differences</a:t>
            </a:r>
            <a:r>
              <a:rPr lang="en" sz="1800"/>
              <a:t> between M/F</a:t>
            </a:r>
            <a:endParaRPr sz="1800"/>
          </a:p>
          <a:p>
            <a:pPr indent="-342900" lvl="0" marL="457200" rtl="0" algn="l">
              <a:spcBef>
                <a:spcPts val="0"/>
              </a:spcBef>
              <a:spcAft>
                <a:spcPts val="0"/>
              </a:spcAft>
              <a:buSzPts val="1800"/>
              <a:buChar char="●"/>
            </a:pPr>
            <a:r>
              <a:rPr lang="en" sz="1800"/>
              <a:t>ELL status and socioeconomic disadvantage have mixed impacts</a:t>
            </a:r>
            <a:endParaRPr sz="1800"/>
          </a:p>
          <a:p>
            <a:pPr indent="-342900" lvl="0" marL="457200" rtl="0" algn="l">
              <a:spcBef>
                <a:spcPts val="0"/>
              </a:spcBef>
              <a:spcAft>
                <a:spcPts val="0"/>
              </a:spcAft>
              <a:buSzPts val="1800"/>
              <a:buChar char="●"/>
            </a:pPr>
            <a:r>
              <a:rPr lang="en" sz="1800"/>
              <a:t>Race: impacts are varied but people of color seem to be boosted more or lose less in comparison to white counterparts</a:t>
            </a:r>
            <a:endParaRPr sz="1800"/>
          </a:p>
          <a:p>
            <a:pPr indent="-342900" lvl="0" marL="457200" rtl="0" algn="l">
              <a:spcBef>
                <a:spcPts val="0"/>
              </a:spcBef>
              <a:spcAft>
                <a:spcPts val="0"/>
              </a:spcAft>
              <a:buSzPts val="1800"/>
              <a:buChar char="●"/>
            </a:pPr>
            <a:r>
              <a:rPr lang="en" sz="1800"/>
              <a:t>Disabilities are penalized</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a:t>
            </a:r>
            <a:endParaRPr/>
          </a:p>
        </p:txBody>
      </p:sp>
      <p:sp>
        <p:nvSpPr>
          <p:cNvPr id="1710" name="Google Shape;1710;p49"/>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LLMs show patterns of </a:t>
            </a:r>
            <a:r>
              <a:rPr lang="en" sz="1700">
                <a:highlight>
                  <a:schemeClr val="accent1"/>
                </a:highlight>
              </a:rPr>
              <a:t>bias</a:t>
            </a:r>
            <a:r>
              <a:rPr lang="en" sz="1700"/>
              <a:t> when demographic information is provided</a:t>
            </a:r>
            <a:endParaRPr sz="1700"/>
          </a:p>
          <a:p>
            <a:pPr indent="-336550" lvl="0" marL="457200" rtl="0" algn="l">
              <a:spcBef>
                <a:spcPts val="0"/>
              </a:spcBef>
              <a:spcAft>
                <a:spcPts val="0"/>
              </a:spcAft>
              <a:buSzPts val="1700"/>
              <a:buChar char="●"/>
            </a:pPr>
            <a:r>
              <a:rPr lang="en" sz="1700"/>
              <a:t>Most concerning biases appear around disability, race, and socioeconomic status</a:t>
            </a:r>
            <a:endParaRPr sz="1700"/>
          </a:p>
          <a:p>
            <a:pPr indent="-336550" lvl="0" marL="457200" rtl="0" algn="l">
              <a:spcBef>
                <a:spcPts val="0"/>
              </a:spcBef>
              <a:spcAft>
                <a:spcPts val="0"/>
              </a:spcAft>
              <a:buSzPts val="1700"/>
              <a:buChar char="●"/>
            </a:pPr>
            <a:r>
              <a:rPr lang="en" sz="1700"/>
              <a:t>Statistical significance levels vary </a:t>
            </a:r>
            <a:endParaRPr sz="1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4" name="Shape 1714"/>
        <p:cNvGrpSpPr/>
        <p:nvPr/>
      </p:nvGrpSpPr>
      <p:grpSpPr>
        <a:xfrm>
          <a:off x="0" y="0"/>
          <a:ext cx="0" cy="0"/>
          <a:chOff x="0" y="0"/>
          <a:chExt cx="0" cy="0"/>
        </a:xfrm>
      </p:grpSpPr>
      <p:sp>
        <p:nvSpPr>
          <p:cNvPr id="1715" name="Google Shape;1715;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implementation details</a:t>
            </a:r>
            <a:endParaRPr/>
          </a:p>
        </p:txBody>
      </p:sp>
      <p:sp>
        <p:nvSpPr>
          <p:cNvPr id="1716" name="Google Shape;1716;p50"/>
          <p:cNvSpPr txBox="1"/>
          <p:nvPr>
            <p:ph idx="4294967295" type="subTitle"/>
          </p:nvPr>
        </p:nvSpPr>
        <p:spPr>
          <a:xfrm>
            <a:off x="720000" y="1256325"/>
            <a:ext cx="7376100" cy="2925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Add more models – Hymba, Mistral</a:t>
            </a:r>
            <a:endParaRPr sz="1500"/>
          </a:p>
          <a:p>
            <a:pPr indent="-323850" lvl="0" marL="457200" rtl="0" algn="l">
              <a:spcBef>
                <a:spcPts val="0"/>
              </a:spcBef>
              <a:spcAft>
                <a:spcPts val="0"/>
              </a:spcAft>
              <a:buSzPts val="1500"/>
              <a:buChar char="●"/>
            </a:pPr>
            <a:r>
              <a:rPr lang="en" sz="1500"/>
              <a:t>Counterfactual demographic variables</a:t>
            </a:r>
            <a:endParaRPr sz="1500"/>
          </a:p>
          <a:p>
            <a:pPr indent="-323850" lvl="1" marL="914400" rtl="0" algn="l">
              <a:spcBef>
                <a:spcPts val="0"/>
              </a:spcBef>
              <a:spcAft>
                <a:spcPts val="0"/>
              </a:spcAft>
              <a:buSzPts val="1500"/>
              <a:buChar char="○"/>
            </a:pPr>
            <a:r>
              <a:rPr lang="en" sz="1500"/>
              <a:t>What if we give the models the </a:t>
            </a:r>
            <a:r>
              <a:rPr lang="en" sz="1500">
                <a:highlight>
                  <a:schemeClr val="accent1"/>
                </a:highlight>
              </a:rPr>
              <a:t>wrong demographic indicators</a:t>
            </a:r>
            <a:r>
              <a:rPr lang="en" sz="1500"/>
              <a:t> for an essay? Do the biases hold true? </a:t>
            </a:r>
            <a:endParaRPr sz="1500"/>
          </a:p>
          <a:p>
            <a:pPr indent="-323850" lvl="0" marL="457200" rtl="0" algn="l">
              <a:spcBef>
                <a:spcPts val="0"/>
              </a:spcBef>
              <a:spcAft>
                <a:spcPts val="0"/>
              </a:spcAft>
              <a:buSzPts val="1500"/>
              <a:buChar char="●"/>
            </a:pPr>
            <a:r>
              <a:rPr lang="en" sz="1500"/>
              <a:t>Ground truth comparisons</a:t>
            </a:r>
            <a:endParaRPr sz="1500"/>
          </a:p>
          <a:p>
            <a:pPr indent="-323850" lvl="1" marL="914400" rtl="0" algn="l">
              <a:spcBef>
                <a:spcPts val="0"/>
              </a:spcBef>
              <a:spcAft>
                <a:spcPts val="0"/>
              </a:spcAft>
              <a:buSzPts val="1500"/>
              <a:buChar char="○"/>
            </a:pPr>
            <a:r>
              <a:rPr lang="en" sz="1500"/>
              <a:t>Expand the scope to a</a:t>
            </a:r>
            <a:r>
              <a:rPr lang="en" sz="1500">
                <a:highlight>
                  <a:schemeClr val="accent1"/>
                </a:highlight>
              </a:rPr>
              <a:t> three-way comparison</a:t>
            </a:r>
            <a:r>
              <a:rPr lang="en" sz="1500"/>
              <a:t> between the ground truth, non-demographic predictions, and predictions with demographic information</a:t>
            </a:r>
            <a:endParaRPr sz="1500"/>
          </a:p>
          <a:p>
            <a:pPr indent="-323850" lvl="0" marL="457200" rtl="0" algn="l">
              <a:spcBef>
                <a:spcPts val="0"/>
              </a:spcBef>
              <a:spcAft>
                <a:spcPts val="0"/>
              </a:spcAft>
              <a:buSzPts val="1500"/>
              <a:buChar char="●"/>
            </a:pPr>
            <a:r>
              <a:rPr lang="en" sz="1500"/>
              <a:t>Possible extension: two-way Anova tests: examine how combinations of demographic variables affect prediction differences</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1722" name="Google Shape;1722;p51"/>
          <p:cNvSpPr txBox="1"/>
          <p:nvPr>
            <p:ph idx="1" type="body"/>
          </p:nvPr>
        </p:nvSpPr>
        <p:spPr>
          <a:xfrm>
            <a:off x="720000" y="1215750"/>
            <a:ext cx="7704000" cy="2663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LLMs </a:t>
            </a:r>
            <a:r>
              <a:rPr lang="en" sz="1700"/>
              <a:t>might not be ready for unmonitored grading if given access to demographic information </a:t>
            </a:r>
            <a:endParaRPr sz="1700"/>
          </a:p>
          <a:p>
            <a:pPr indent="-336550" lvl="0" marL="457200" rtl="0" algn="l">
              <a:spcBef>
                <a:spcPts val="0"/>
              </a:spcBef>
              <a:spcAft>
                <a:spcPts val="0"/>
              </a:spcAft>
              <a:buSzPts val="1700"/>
              <a:buChar char="●"/>
            </a:pPr>
            <a:r>
              <a:rPr lang="en" sz="1700"/>
              <a:t>Depending on results of shuffling demographic variables → Current anonymization practices could be insufficient for preventing bias </a:t>
            </a:r>
            <a:endParaRPr sz="1700"/>
          </a:p>
          <a:p>
            <a:pPr indent="-336550" lvl="0" marL="457200" rtl="0" algn="l">
              <a:spcBef>
                <a:spcPts val="0"/>
              </a:spcBef>
              <a:spcAft>
                <a:spcPts val="0"/>
              </a:spcAft>
              <a:buSzPts val="1700"/>
              <a:buChar char="●"/>
            </a:pPr>
            <a:r>
              <a:rPr lang="en" sz="1700"/>
              <a:t>Need for </a:t>
            </a:r>
            <a:r>
              <a:rPr lang="en" sz="1700">
                <a:highlight>
                  <a:schemeClr val="accent1"/>
                </a:highlight>
              </a:rPr>
              <a:t>guardrails and rigorous evaluation </a:t>
            </a:r>
            <a:r>
              <a:rPr lang="en" sz="1700"/>
              <a:t>when deploying educational LLMs→ they can perpetuate existing biases</a:t>
            </a:r>
            <a:endParaRPr sz="1700"/>
          </a:p>
          <a:p>
            <a:pPr indent="-336550" lvl="0" marL="457200" rtl="0" algn="l">
              <a:spcBef>
                <a:spcPts val="0"/>
              </a:spcBef>
              <a:spcAft>
                <a:spcPts val="0"/>
              </a:spcAft>
              <a:buSzPts val="1700"/>
              <a:buChar char="●"/>
            </a:pPr>
            <a:r>
              <a:rPr lang="en" sz="1700"/>
              <a:t>Need for </a:t>
            </a:r>
            <a:r>
              <a:rPr lang="en" sz="1700">
                <a:highlight>
                  <a:schemeClr val="accent1"/>
                </a:highlight>
              </a:rPr>
              <a:t>targeted debiasing efforts</a:t>
            </a:r>
            <a:r>
              <a:rPr lang="en" sz="1700"/>
              <a:t> during model development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future research</a:t>
            </a:r>
            <a:endParaRPr/>
          </a:p>
        </p:txBody>
      </p:sp>
      <p:sp>
        <p:nvSpPr>
          <p:cNvPr id="1728" name="Google Shape;1728;p52"/>
          <p:cNvSpPr txBox="1"/>
          <p:nvPr>
            <p:ph idx="1" type="body"/>
          </p:nvPr>
        </p:nvSpPr>
        <p:spPr>
          <a:xfrm>
            <a:off x="720000" y="1215751"/>
            <a:ext cx="7704000" cy="17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highlight>
                  <a:schemeClr val="accent1"/>
                </a:highlight>
              </a:rPr>
              <a:t>How can we mitigate model biases through targeted debiasing in architecture </a:t>
            </a:r>
            <a:r>
              <a:rPr lang="en">
                <a:highlight>
                  <a:schemeClr val="accent1"/>
                </a:highlight>
              </a:rPr>
              <a:t>design</a:t>
            </a:r>
            <a:r>
              <a:rPr lang="en">
                <a:highlight>
                  <a:schemeClr val="accent1"/>
                </a:highlight>
              </a:rPr>
              <a:t>, training, or prompting? </a:t>
            </a:r>
            <a:endParaRPr>
              <a:highlight>
                <a:schemeClr val="accent1"/>
              </a:highlight>
            </a:endParaRPr>
          </a:p>
          <a:p>
            <a:pPr indent="-317500" lvl="0" marL="457200" rtl="0" algn="l">
              <a:spcBef>
                <a:spcPts val="0"/>
              </a:spcBef>
              <a:spcAft>
                <a:spcPts val="0"/>
              </a:spcAft>
              <a:buSzPts val="1400"/>
              <a:buChar char="●"/>
            </a:pPr>
            <a:r>
              <a:rPr lang="en"/>
              <a:t>How do different essay types (narrative, analytical, etc.) affect demographic bias patterns?</a:t>
            </a:r>
            <a:endParaRPr/>
          </a:p>
          <a:p>
            <a:pPr indent="-317500" lvl="0" marL="457200" rtl="0" algn="l">
              <a:spcBef>
                <a:spcPts val="0"/>
              </a:spcBef>
              <a:spcAft>
                <a:spcPts val="0"/>
              </a:spcAft>
              <a:buSzPts val="1400"/>
              <a:buChar char="●"/>
            </a:pPr>
            <a:r>
              <a:rPr lang="en"/>
              <a:t>How do these biases impact student learning outcomes and motivation when LLMs are used for feedback?</a:t>
            </a:r>
            <a:endParaRPr/>
          </a:p>
          <a:p>
            <a:pPr indent="-317500" lvl="0" marL="457200" rtl="0" algn="l">
              <a:spcBef>
                <a:spcPts val="0"/>
              </a:spcBef>
              <a:spcAft>
                <a:spcPts val="0"/>
              </a:spcAft>
              <a:buSzPts val="1400"/>
              <a:buChar char="●"/>
            </a:pPr>
            <a:r>
              <a:rPr lang="en"/>
              <a:t>How do demographic biases compare between zero-shot and fine-tuned LLM graders?</a:t>
            </a:r>
            <a:endParaRPr/>
          </a:p>
          <a:p>
            <a:pPr indent="-317500" lvl="0" marL="457200" rtl="0" algn="l">
              <a:spcBef>
                <a:spcPts val="0"/>
              </a:spcBef>
              <a:spcAft>
                <a:spcPts val="0"/>
              </a:spcAft>
              <a:buSzPts val="1400"/>
              <a:buChar char="●"/>
            </a:pPr>
            <a:r>
              <a:rPr lang="en">
                <a:highlight>
                  <a:schemeClr val="accent1"/>
                </a:highlight>
              </a:rPr>
              <a:t>If an AI tool was implemented to mask </a:t>
            </a:r>
            <a:r>
              <a:rPr lang="en">
                <a:highlight>
                  <a:schemeClr val="accent1"/>
                </a:highlight>
              </a:rPr>
              <a:t>identifying</a:t>
            </a:r>
            <a:r>
              <a:rPr lang="en">
                <a:highlight>
                  <a:schemeClr val="accent1"/>
                </a:highlight>
              </a:rPr>
              <a:t> information from the content of the essay itself, would that (along with anonymization) be a valid way to combat underlying bias in the LLM grader? How do we ensure that such a masking tool does not alter the quality/content of the writing, thus impacting the assigned score? </a:t>
            </a:r>
            <a:endParaRPr>
              <a:highlight>
                <a:schemeClr val="accen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26"/>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483" name="Google Shape;1483;p26"/>
          <p:cNvSpPr txBox="1"/>
          <p:nvPr>
            <p:ph idx="2" type="title"/>
          </p:nvPr>
        </p:nvSpPr>
        <p:spPr>
          <a:xfrm>
            <a:off x="3745950" y="809625"/>
            <a:ext cx="1652100" cy="11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484" name="Google Shape;1484;p26"/>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 LLMs reliable graders?</a:t>
            </a:r>
            <a:endParaRPr/>
          </a:p>
        </p:txBody>
      </p:sp>
      <p:grpSp>
        <p:nvGrpSpPr>
          <p:cNvPr id="1485" name="Google Shape;1485;p26"/>
          <p:cNvGrpSpPr/>
          <p:nvPr/>
        </p:nvGrpSpPr>
        <p:grpSpPr>
          <a:xfrm rot="6922716">
            <a:off x="7561124" y="746898"/>
            <a:ext cx="435969" cy="322677"/>
            <a:chOff x="8529533" y="681525"/>
            <a:chExt cx="435967" cy="322675"/>
          </a:xfrm>
        </p:grpSpPr>
        <p:sp>
          <p:nvSpPr>
            <p:cNvPr id="1486" name="Google Shape;1486;p26"/>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26"/>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26"/>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89" name="Google Shape;1489;p26"/>
          <p:cNvGrpSpPr/>
          <p:nvPr/>
        </p:nvGrpSpPr>
        <p:grpSpPr>
          <a:xfrm>
            <a:off x="970225" y="3797250"/>
            <a:ext cx="406275" cy="563575"/>
            <a:chOff x="140150" y="4340075"/>
            <a:chExt cx="406275" cy="563575"/>
          </a:xfrm>
        </p:grpSpPr>
        <p:sp>
          <p:nvSpPr>
            <p:cNvPr id="1490" name="Google Shape;1490;p26"/>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1" name="Google Shape;1491;p26"/>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2" name="Google Shape;1492;p26"/>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3" name="Google Shape;1493;p26"/>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53"/>
          <p:cNvSpPr txBox="1"/>
          <p:nvPr>
            <p:ph idx="4294967295" type="title"/>
          </p:nvPr>
        </p:nvSpPr>
        <p:spPr>
          <a:xfrm>
            <a:off x="500100" y="585900"/>
            <a:ext cx="7238400" cy="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34" name="Google Shape;1734;p53"/>
          <p:cNvSpPr txBox="1"/>
          <p:nvPr/>
        </p:nvSpPr>
        <p:spPr>
          <a:xfrm>
            <a:off x="500100" y="1140825"/>
            <a:ext cx="8143800" cy="3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ulish"/>
                <a:ea typeface="Mulish"/>
                <a:cs typeface="Mulish"/>
                <a:sym typeface="Mulish"/>
              </a:rPr>
              <a:t>[1] Noel F. Ayoub, Karthik Balakrishnan, Marc S. Ayoub, Thomas F. Barrett, Abel P. David, and Stacey T. Gray. 2024. Inherent Bias in Large Language Models: A Random Sampling Analysis. Mayo Clinic Proceedings: Digital Health 2, 2 (June 2024), 186–191. </a:t>
            </a:r>
            <a:r>
              <a:rPr lang="en" sz="1100" u="sng">
                <a:solidFill>
                  <a:schemeClr val="hlink"/>
                </a:solidFill>
                <a:latin typeface="Mulish"/>
                <a:ea typeface="Mulish"/>
                <a:cs typeface="Mulish"/>
                <a:sym typeface="Mulish"/>
                <a:hlinkClick r:id="rId3"/>
              </a:rPr>
              <a:t>https://doi.org/10.1016/j.mcpdig.2024.03.003</a:t>
            </a:r>
            <a:r>
              <a:rPr lang="en" sz="1100">
                <a:solidFill>
                  <a:schemeClr val="dk1"/>
                </a:solidFill>
                <a:latin typeface="Mulish"/>
                <a:ea typeface="Mulish"/>
                <a:cs typeface="Mulish"/>
                <a:sym typeface="Mulish"/>
              </a:rPr>
              <a:t>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[2] Guiming Hardy Chen, Shunian Chen, Ziche Liu, Feng Jiang, and Benyou Wang. 2024. Humans or LLMs as the Judge? A Study on Judgement Biases. (2024). arXiv:arXiv:2402.1066</a:t>
            </a:r>
            <a:r>
              <a:rPr lang="en" sz="1100">
                <a:solidFill>
                  <a:schemeClr val="dk1"/>
                </a:solidFill>
                <a:latin typeface="Mulish"/>
                <a:ea typeface="Mulish"/>
                <a:cs typeface="Mulish"/>
                <a:sym typeface="Mulish"/>
              </a:rPr>
              <a:t>9  </a:t>
            </a:r>
            <a:r>
              <a:rPr lang="en" sz="1100">
                <a:solidFill>
                  <a:schemeClr val="dk1"/>
                </a:solidFill>
                <a:latin typeface="Mulish"/>
                <a:ea typeface="Mulish"/>
                <a:cs typeface="Mulish"/>
                <a:sym typeface="Mulish"/>
              </a:rPr>
              <a:t>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[3] S.A. Crossley, Y. Tian, P. Baffour, A. Franklin, M. Benner, and U. Boser. 2024. A large-scale corpus for assessing written argumentation: PERSUADE 2.0. Assessing Writing 61 (July 2024), 100865. https://doi.org/10.1016/j.asw.2024.100865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[4] Yingji Li, Mengnan Du, Rui Song, Xin Wang, and Ying Wang. 2023. A Survey on Fairness in Large Language Models. (2023). arXiv:arXiv:2308.10149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[5] Alex Tamkin, Amanda Askell, Liane Lovitt, Esin Durmus, Nicholas Joseph, Shauna Kravec, Karina Nguyen, Jared Kaplan, and Deep Ganguli. 2023. Evaluating and Mitigating Discrimination in Language Model Decisions. (2023). arXiv:arXiv:2312.03689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[6] Aman Singh Thakur, Kartik Choudhary, Venkat Srinik Ramayapally, Sankaran Vaidyanathan, and Dieuwke Hupkes. 2024. Judging the Judges: Evaluating Alignment and Vulnerabilities in LLMs-as-Judges. (2024). arXiv:arXiv:2406.12624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[7] Yifan Yang, Xiaoyu Liu, Qiao Jin, Furong Huang, and Zhiyong Lu. 2024. Unmasking and quantifying racial bias of large language models in medical report generation. Communications Medicine 4, 1 (Sept. 2024). </a:t>
            </a:r>
            <a:r>
              <a:rPr lang="en" sz="1100" u="sng">
                <a:solidFill>
                  <a:schemeClr val="hlink"/>
                </a:solidFill>
                <a:latin typeface="Mulish"/>
                <a:ea typeface="Mulish"/>
                <a:cs typeface="Mulish"/>
                <a:sym typeface="Mulish"/>
                <a:hlinkClick r:id="rId4"/>
              </a:rPr>
              <a:t>https://doi.org/10.1038/s43856-024-00601-z</a:t>
            </a:r>
            <a:r>
              <a:rPr lang="en" sz="1100">
                <a:solidFill>
                  <a:schemeClr val="dk1"/>
                </a:solidFill>
                <a:latin typeface="Mulish"/>
                <a:ea typeface="Mulish"/>
                <a:cs typeface="Mulish"/>
                <a:sym typeface="Mulish"/>
              </a:rPr>
              <a:t> </a:t>
            </a:r>
            <a:endParaRPr sz="1100">
              <a:solidFill>
                <a:schemeClr val="dk1"/>
              </a:solidFill>
              <a:latin typeface="Mulish"/>
              <a:ea typeface="Mulish"/>
              <a:cs typeface="Mulish"/>
              <a:sym typeface="Mulish"/>
            </a:endParaRPr>
          </a:p>
          <a:p>
            <a:pPr indent="0" lvl="0" marL="0" rtl="0" algn="l">
              <a:spcBef>
                <a:spcPts val="0"/>
              </a:spcBef>
              <a:spcAft>
                <a:spcPts val="0"/>
              </a:spcAft>
              <a:buNone/>
            </a:pPr>
            <a:r>
              <a:rPr lang="en" sz="1100">
                <a:solidFill>
                  <a:schemeClr val="dk1"/>
                </a:solidFill>
                <a:latin typeface="Mulish"/>
                <a:ea typeface="Mulish"/>
                <a:cs typeface="Mulish"/>
                <a:sym typeface="Mulish"/>
              </a:rPr>
              <a:t>[8] Jiayi Ye, Yanbo Wang, Yue Huang, Dongping Chen, Qihui Zhang, Nuno Moniz, Tian Gao, Werner Geyer, Chao Huang, Pin-Yu Chen, Nitesh V Chawla, and Xiangliang Zhang. 2024. Justice or Prejudice? Quantifying Biases in LLM-as-a-Judge. (2024). arXiv:arXiv:2410.02736 </a:t>
            </a:r>
            <a:endParaRPr sz="1100">
              <a:solidFill>
                <a:schemeClr val="dk1"/>
              </a:solidFill>
              <a:latin typeface="Mulish"/>
              <a:ea typeface="Mulish"/>
              <a:cs typeface="Mulish"/>
              <a:sym typeface="Mulish"/>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54"/>
          <p:cNvSpPr txBox="1"/>
          <p:nvPr>
            <p:ph type="title"/>
          </p:nvPr>
        </p:nvSpPr>
        <p:spPr>
          <a:xfrm>
            <a:off x="713325" y="1485796"/>
            <a:ext cx="7717500" cy="217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1740" name="Google Shape;1740;p54"/>
          <p:cNvGrpSpPr/>
          <p:nvPr/>
        </p:nvGrpSpPr>
        <p:grpSpPr>
          <a:xfrm rot="6922716">
            <a:off x="7561124" y="746898"/>
            <a:ext cx="435969" cy="322677"/>
            <a:chOff x="8529533" y="681525"/>
            <a:chExt cx="435967" cy="322675"/>
          </a:xfrm>
        </p:grpSpPr>
        <p:sp>
          <p:nvSpPr>
            <p:cNvPr id="1741" name="Google Shape;1741;p54"/>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54"/>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3" name="Google Shape;1743;p54"/>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44" name="Google Shape;1744;p54"/>
          <p:cNvGrpSpPr/>
          <p:nvPr/>
        </p:nvGrpSpPr>
        <p:grpSpPr>
          <a:xfrm>
            <a:off x="970225" y="3797250"/>
            <a:ext cx="406275" cy="563575"/>
            <a:chOff x="140150" y="4340075"/>
            <a:chExt cx="406275" cy="563575"/>
          </a:xfrm>
        </p:grpSpPr>
        <p:sp>
          <p:nvSpPr>
            <p:cNvPr id="1745" name="Google Shape;1745;p54"/>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54"/>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54"/>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54"/>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49" name="Google Shape;1749;p54"/>
          <p:cNvSpPr txBox="1"/>
          <p:nvPr/>
        </p:nvSpPr>
        <p:spPr>
          <a:xfrm>
            <a:off x="3113775" y="2971275"/>
            <a:ext cx="5394300" cy="7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sh"/>
                <a:ea typeface="Mulish"/>
                <a:cs typeface="Mulish"/>
                <a:sym typeface="Mulish"/>
              </a:rPr>
              <a:t>Any questions? </a:t>
            </a:r>
            <a:endParaRPr>
              <a:solidFill>
                <a:schemeClr val="dk1"/>
              </a:solidFill>
              <a:latin typeface="Mulish"/>
              <a:ea typeface="Mulish"/>
              <a:cs typeface="Mulish"/>
              <a:sym typeface="Mulish"/>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as Tools for Educators</a:t>
            </a:r>
            <a:endParaRPr/>
          </a:p>
        </p:txBody>
      </p:sp>
      <p:sp>
        <p:nvSpPr>
          <p:cNvPr id="1499" name="Google Shape;1499;p27"/>
          <p:cNvSpPr txBox="1"/>
          <p:nvPr>
            <p:ph idx="1" type="subTitle"/>
          </p:nvPr>
        </p:nvSpPr>
        <p:spPr>
          <a:xfrm>
            <a:off x="4731475"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LLMs are </a:t>
            </a:r>
            <a:r>
              <a:rPr b="1" lang="en"/>
              <a:t>not guaranteed to be free of bias</a:t>
            </a:r>
            <a:r>
              <a:rPr lang="en"/>
              <a:t> due to their dependence on their pre-training corpora and their black-box nature. While LLMs may not harbour the same “personal” biases that a student’s real-life teacher might, they may still be </a:t>
            </a:r>
            <a:r>
              <a:rPr b="1" lang="en"/>
              <a:t>vulnerable to social biases</a:t>
            </a:r>
            <a:r>
              <a:rPr lang="en"/>
              <a:t> that can</a:t>
            </a:r>
            <a:r>
              <a:rPr b="1" lang="en"/>
              <a:t> impact how they score the student’s work.</a:t>
            </a:r>
            <a:endParaRPr b="1"/>
          </a:p>
          <a:p>
            <a:pPr indent="0" lvl="0" marL="0" rtl="0" algn="l">
              <a:spcBef>
                <a:spcPts val="0"/>
              </a:spcBef>
              <a:spcAft>
                <a:spcPts val="0"/>
              </a:spcAft>
              <a:buNone/>
            </a:pPr>
            <a:r>
              <a:t/>
            </a:r>
            <a:endParaRPr b="1"/>
          </a:p>
        </p:txBody>
      </p:sp>
      <p:sp>
        <p:nvSpPr>
          <p:cNvPr id="1500" name="Google Shape;1500;p27"/>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have the potential to play a wide variety of roles in the education sector for the benefit of both students and instructors. In particular, LLMs can serve as </a:t>
            </a:r>
            <a:r>
              <a:rPr b="1" lang="en"/>
              <a:t>graders of student writing</a:t>
            </a:r>
            <a:r>
              <a:rPr lang="en"/>
              <a:t>, providing a tool that can decrease the workload on instructors and examiners, allow students to view evaluations of their work before they turn it in for grading, and </a:t>
            </a:r>
            <a:r>
              <a:rPr b="1" lang="en"/>
              <a:t>eliminate personal biases and instructor-to -instructor variations in grading standards</a:t>
            </a:r>
            <a:r>
              <a:rPr lang="en"/>
              <a:t> that may arise from human grading.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as Tools for Educators</a:t>
            </a:r>
            <a:endParaRPr/>
          </a:p>
        </p:txBody>
      </p:sp>
      <p:sp>
        <p:nvSpPr>
          <p:cNvPr id="1506" name="Google Shape;1506;p28"/>
          <p:cNvSpPr txBox="1"/>
          <p:nvPr>
            <p:ph idx="1" type="subTitle"/>
          </p:nvPr>
        </p:nvSpPr>
        <p:spPr>
          <a:xfrm>
            <a:off x="4731475"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it is so </a:t>
            </a:r>
            <a:r>
              <a:rPr b="1" lang="en"/>
              <a:t>difficult to completely restrict the passing of student information</a:t>
            </a:r>
            <a:r>
              <a:rPr lang="en"/>
              <a:t> (especially in argumentative essays, where students are likely to draw on personal experiences that can be identifying), it is imperative that </a:t>
            </a:r>
            <a:r>
              <a:rPr b="1" lang="en"/>
              <a:t>LLM graders be exhaustively evaluated for the presence of bias in order to ensure fairness.</a:t>
            </a:r>
            <a:endParaRPr b="1"/>
          </a:p>
          <a:p>
            <a:pPr indent="0" lvl="0" marL="0" rtl="0" algn="l">
              <a:spcBef>
                <a:spcPts val="0"/>
              </a:spcBef>
              <a:spcAft>
                <a:spcPts val="0"/>
              </a:spcAft>
              <a:buNone/>
            </a:pPr>
            <a:r>
              <a:t/>
            </a:r>
            <a:endParaRPr/>
          </a:p>
        </p:txBody>
      </p:sp>
      <p:sp>
        <p:nvSpPr>
          <p:cNvPr id="1507" name="Google Shape;1507;p28"/>
          <p:cNvSpPr txBox="1"/>
          <p:nvPr>
            <p:ph idx="2" type="subTitle"/>
          </p:nvPr>
        </p:nvSpPr>
        <p:spPr>
          <a:xfrm>
            <a:off x="720000" y="1256325"/>
            <a:ext cx="3699300" cy="29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a:t>
            </a:r>
            <a:r>
              <a:rPr b="1" lang="en"/>
              <a:t>efforts can be made to anonymize student’s work</a:t>
            </a:r>
            <a:r>
              <a:rPr lang="en"/>
              <a:t> prior to automated grading by removing the student’s name and information, it is </a:t>
            </a:r>
            <a:r>
              <a:rPr b="1" lang="en"/>
              <a:t>possible that the content submitted for grading includes outright or subtle indications</a:t>
            </a:r>
            <a:r>
              <a:rPr lang="en"/>
              <a:t> of the student’s socioeconomic status, gender, language-proficiency level, race/ethnicity, and other demographic factors.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29"/>
          <p:cNvSpPr txBox="1"/>
          <p:nvPr>
            <p:ph type="title"/>
          </p:nvPr>
        </p:nvSpPr>
        <p:spPr>
          <a:xfrm>
            <a:off x="1463100" y="275450"/>
            <a:ext cx="62178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 Questions</a:t>
            </a:r>
            <a:endParaRPr/>
          </a:p>
        </p:txBody>
      </p:sp>
      <p:sp>
        <p:nvSpPr>
          <p:cNvPr id="1513" name="Google Shape;1513;p29"/>
          <p:cNvSpPr txBox="1"/>
          <p:nvPr>
            <p:ph idx="1" type="subTitle"/>
          </p:nvPr>
        </p:nvSpPr>
        <p:spPr>
          <a:xfrm>
            <a:off x="1463100" y="2070775"/>
            <a:ext cx="62178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Can open-source LLMs be utilized as unbiased essay graders?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Are LLM graders robust to the inclusion of demographic indicators in essay scoring tasks?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Is the anonymization or masking of explicit demographic information sufficient to mitigate bias in automated grading?</a:t>
            </a:r>
            <a:endParaRPr/>
          </a:p>
        </p:txBody>
      </p:sp>
      <p:grpSp>
        <p:nvGrpSpPr>
          <p:cNvPr id="1514" name="Google Shape;1514;p29"/>
          <p:cNvGrpSpPr/>
          <p:nvPr/>
        </p:nvGrpSpPr>
        <p:grpSpPr>
          <a:xfrm rot="6922716">
            <a:off x="7561124" y="746898"/>
            <a:ext cx="435969" cy="322677"/>
            <a:chOff x="8529533" y="681525"/>
            <a:chExt cx="435967" cy="322675"/>
          </a:xfrm>
        </p:grpSpPr>
        <p:sp>
          <p:nvSpPr>
            <p:cNvPr id="1515" name="Google Shape;1515;p29"/>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29"/>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29"/>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18" name="Google Shape;1518;p29"/>
          <p:cNvGrpSpPr/>
          <p:nvPr/>
        </p:nvGrpSpPr>
        <p:grpSpPr>
          <a:xfrm>
            <a:off x="970225" y="3797250"/>
            <a:ext cx="406275" cy="563575"/>
            <a:chOff x="140150" y="4340075"/>
            <a:chExt cx="406275" cy="563575"/>
          </a:xfrm>
        </p:grpSpPr>
        <p:sp>
          <p:nvSpPr>
            <p:cNvPr id="1519" name="Google Shape;1519;p29"/>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0" name="Google Shape;1520;p29"/>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29"/>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29"/>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528" name="Google Shape;1528;p30"/>
          <p:cNvSpPr txBox="1"/>
          <p:nvPr>
            <p:ph idx="1" type="body"/>
          </p:nvPr>
        </p:nvSpPr>
        <p:spPr>
          <a:xfrm>
            <a:off x="720000" y="1215749"/>
            <a:ext cx="7704000" cy="345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Tamkin et al.</a:t>
            </a:r>
            <a:r>
              <a:rPr lang="en"/>
              <a:t> [1] found both positive and negative discrimination in language model decision-making tasks across 70 scenarios, and analyzed how prompt-based interventions can reduce discrimination.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Li et al.</a:t>
            </a:r>
            <a:r>
              <a:rPr lang="en"/>
              <a:t> </a:t>
            </a:r>
            <a:r>
              <a:rPr lang="en"/>
              <a:t>[4] </a:t>
            </a:r>
            <a:r>
              <a:rPr lang="en"/>
              <a:t>explore existing research on LLM fairness, gathering a selection of papers and categorizing their evaluation in the areas of demographic representation, counterfactual fairness, performance, prompt completion, conversation, and more.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Thakur et al.</a:t>
            </a:r>
            <a:r>
              <a:rPr lang="en"/>
              <a:t> </a:t>
            </a:r>
            <a:r>
              <a:rPr lang="en"/>
              <a:t>[6] </a:t>
            </a:r>
            <a:r>
              <a:rPr lang="en"/>
              <a:t>conducted a comprehensive evaluation of the effectiveness of the LLM-as-a-judge paradigm, testing different LLM judges’ alignment with human judgements. Their findings highlighted that larger models can align well with human judgment, but small models and lexical matching can achieve similar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 Cont.</a:t>
            </a:r>
            <a:endParaRPr/>
          </a:p>
        </p:txBody>
      </p:sp>
      <p:sp>
        <p:nvSpPr>
          <p:cNvPr id="1534" name="Google Shape;1534;p31"/>
          <p:cNvSpPr txBox="1"/>
          <p:nvPr>
            <p:ph idx="1" type="body"/>
          </p:nvPr>
        </p:nvSpPr>
        <p:spPr>
          <a:xfrm>
            <a:off x="720000" y="1215750"/>
            <a:ext cx="7704000" cy="273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Ye et al.</a:t>
            </a:r>
            <a:r>
              <a:rPr lang="en"/>
              <a:t> [8] propose CALM, a framework for evaluating different types of biases in LLM judges, and conclude that there is room to improve the robustness of LLM decision making across different types of bias.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Chen et al. </a:t>
            </a:r>
            <a:r>
              <a:rPr lang="en"/>
              <a:t>[2] propose a framework for evaluating different types of bias in both human and LLM judges, and found that LLMs and humans are both susceptible to bias, emphasizing the need for robust evaluation practices.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500"/>
              <a:t>Our research will contribute to the field’s continued exploration of bias in LLM judgements by focusing on demographic bias in the task of writing evaluation.</a:t>
            </a:r>
            <a:endParaRPr b="1" sz="15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32"/>
          <p:cNvSpPr txBox="1"/>
          <p:nvPr>
            <p:ph type="title"/>
          </p:nvPr>
        </p:nvSpPr>
        <p:spPr>
          <a:xfrm>
            <a:off x="1463100" y="2046250"/>
            <a:ext cx="6217800" cy="167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and Methods</a:t>
            </a:r>
            <a:endParaRPr/>
          </a:p>
        </p:txBody>
      </p:sp>
      <p:sp>
        <p:nvSpPr>
          <p:cNvPr id="1540" name="Google Shape;1540;p32"/>
          <p:cNvSpPr txBox="1"/>
          <p:nvPr>
            <p:ph idx="2" type="title"/>
          </p:nvPr>
        </p:nvSpPr>
        <p:spPr>
          <a:xfrm>
            <a:off x="3745950" y="809625"/>
            <a:ext cx="1652100" cy="11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41" name="Google Shape;1541;p32"/>
          <p:cNvSpPr txBox="1"/>
          <p:nvPr>
            <p:ph idx="1" type="subTitle"/>
          </p:nvPr>
        </p:nvSpPr>
        <p:spPr>
          <a:xfrm>
            <a:off x="1463100" y="3797250"/>
            <a:ext cx="6217800" cy="43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measure LLM grading bias?</a:t>
            </a:r>
            <a:endParaRPr/>
          </a:p>
        </p:txBody>
      </p:sp>
      <p:grpSp>
        <p:nvGrpSpPr>
          <p:cNvPr id="1542" name="Google Shape;1542;p32"/>
          <p:cNvGrpSpPr/>
          <p:nvPr/>
        </p:nvGrpSpPr>
        <p:grpSpPr>
          <a:xfrm rot="6922716">
            <a:off x="7561124" y="746898"/>
            <a:ext cx="435969" cy="322677"/>
            <a:chOff x="8529533" y="681525"/>
            <a:chExt cx="435967" cy="322675"/>
          </a:xfrm>
        </p:grpSpPr>
        <p:sp>
          <p:nvSpPr>
            <p:cNvPr id="1543" name="Google Shape;1543;p32"/>
            <p:cNvSpPr/>
            <p:nvPr/>
          </p:nvSpPr>
          <p:spPr>
            <a:xfrm rot="10800000">
              <a:off x="8529533" y="886943"/>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32"/>
            <p:cNvSpPr/>
            <p:nvPr/>
          </p:nvSpPr>
          <p:spPr>
            <a:xfrm rot="10800000">
              <a:off x="8825400" y="681525"/>
              <a:ext cx="140100" cy="140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5" name="Google Shape;1545;p32"/>
            <p:cNvSpPr/>
            <p:nvPr/>
          </p:nvSpPr>
          <p:spPr>
            <a:xfrm rot="10800000">
              <a:off x="8869800" y="95290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46" name="Google Shape;1546;p32"/>
          <p:cNvGrpSpPr/>
          <p:nvPr/>
        </p:nvGrpSpPr>
        <p:grpSpPr>
          <a:xfrm>
            <a:off x="970225" y="3797250"/>
            <a:ext cx="406275" cy="563575"/>
            <a:chOff x="140150" y="4340075"/>
            <a:chExt cx="406275" cy="563575"/>
          </a:xfrm>
        </p:grpSpPr>
        <p:sp>
          <p:nvSpPr>
            <p:cNvPr id="1547" name="Google Shape;1547;p32"/>
            <p:cNvSpPr/>
            <p:nvPr/>
          </p:nvSpPr>
          <p:spPr>
            <a:xfrm rot="10800000">
              <a:off x="140150" y="4340075"/>
              <a:ext cx="86700" cy="8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32"/>
            <p:cNvSpPr/>
            <p:nvPr/>
          </p:nvSpPr>
          <p:spPr>
            <a:xfrm rot="10800000">
              <a:off x="298325" y="4657175"/>
              <a:ext cx="140100" cy="1401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32"/>
            <p:cNvSpPr/>
            <p:nvPr/>
          </p:nvSpPr>
          <p:spPr>
            <a:xfrm rot="10800000">
              <a:off x="495125" y="4852350"/>
              <a:ext cx="51300" cy="51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32"/>
            <p:cNvSpPr/>
            <p:nvPr/>
          </p:nvSpPr>
          <p:spPr>
            <a:xfrm rot="10800000">
              <a:off x="165050" y="4657175"/>
              <a:ext cx="51300" cy="51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iscrete Mathematics: Graph Theory and Networks - 12th Grade by Slidesgo">
  <a:themeElements>
    <a:clrScheme name="Simple Light">
      <a:dk1>
        <a:srgbClr val="1A1A1A"/>
      </a:dk1>
      <a:lt1>
        <a:srgbClr val="FEFDFA"/>
      </a:lt1>
      <a:dk2>
        <a:srgbClr val="434343"/>
      </a:dk2>
      <a:lt2>
        <a:srgbClr val="FF2E20"/>
      </a:lt2>
      <a:accent1>
        <a:srgbClr val="FFD966"/>
      </a:accent1>
      <a:accent2>
        <a:srgbClr val="86CF64"/>
      </a:accent2>
      <a:accent3>
        <a:srgbClr val="04B4D8"/>
      </a:accent3>
      <a:accent4>
        <a:srgbClr val="FFFFFF"/>
      </a:accent4>
      <a:accent5>
        <a:srgbClr val="FFFFFF"/>
      </a:accent5>
      <a:accent6>
        <a:srgbClr val="FFFFFF"/>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