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1057" r:id="rId3"/>
    <p:sldId id="1058" r:id="rId4"/>
    <p:sldId id="259" r:id="rId5"/>
    <p:sldId id="1061" r:id="rId6"/>
    <p:sldId id="1059" r:id="rId7"/>
    <p:sldId id="1062" r:id="rId8"/>
    <p:sldId id="1060" r:id="rId9"/>
    <p:sldId id="1054" r:id="rId10"/>
    <p:sldId id="105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DEF"/>
    <a:srgbClr val="B891FD"/>
    <a:srgbClr val="F5E8F8"/>
    <a:srgbClr val="EDDDF3"/>
    <a:srgbClr val="A1DAFD"/>
    <a:srgbClr val="FFF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5FF161-0C85-402B-BD4C-E5D8FD2A01C1}" v="5" dt="2024-03-03T05:01:52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2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272" y="941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wakar PL" userId="3129fd74f370e76c" providerId="LiveId" clId="{745FF161-0C85-402B-BD4C-E5D8FD2A01C1}"/>
    <pc:docChg chg="undo custSel addSld modSld sldOrd">
      <pc:chgData name="Diwakar PL" userId="3129fd74f370e76c" providerId="LiveId" clId="{745FF161-0C85-402B-BD4C-E5D8FD2A01C1}" dt="2024-03-03T05:04:23.671" v="73" actId="14100"/>
      <pc:docMkLst>
        <pc:docMk/>
      </pc:docMkLst>
      <pc:sldChg chg="ord">
        <pc:chgData name="Diwakar PL" userId="3129fd74f370e76c" providerId="LiveId" clId="{745FF161-0C85-402B-BD4C-E5D8FD2A01C1}" dt="2024-03-03T04:41:29.086" v="1"/>
        <pc:sldMkLst>
          <pc:docMk/>
          <pc:sldMk cId="0" sldId="1056"/>
        </pc:sldMkLst>
      </pc:sldChg>
      <pc:sldChg chg="addSp delSp modSp add mod ord">
        <pc:chgData name="Diwakar PL" userId="3129fd74f370e76c" providerId="LiveId" clId="{745FF161-0C85-402B-BD4C-E5D8FD2A01C1}" dt="2024-03-03T05:02:44.731" v="66"/>
        <pc:sldMkLst>
          <pc:docMk/>
          <pc:sldMk cId="1368936452" sldId="1060"/>
        </pc:sldMkLst>
        <pc:spChg chg="del mod">
          <ac:chgData name="Diwakar PL" userId="3129fd74f370e76c" providerId="LiveId" clId="{745FF161-0C85-402B-BD4C-E5D8FD2A01C1}" dt="2024-03-03T04:56:01.566" v="7"/>
          <ac:spMkLst>
            <pc:docMk/>
            <pc:sldMk cId="1368936452" sldId="1060"/>
            <ac:spMk id="2" creationId="{61987E7B-0B72-6790-23B9-0443CB494F5E}"/>
          </ac:spMkLst>
        </pc:spChg>
        <pc:spChg chg="mod">
          <ac:chgData name="Diwakar PL" userId="3129fd74f370e76c" providerId="LiveId" clId="{745FF161-0C85-402B-BD4C-E5D8FD2A01C1}" dt="2024-03-03T04:55:56.171" v="3" actId="6549"/>
          <ac:spMkLst>
            <pc:docMk/>
            <pc:sldMk cId="1368936452" sldId="1060"/>
            <ac:spMk id="61" creationId="{57815B19-39DC-1153-D263-DC5B9A58BD0A}"/>
          </ac:spMkLst>
        </pc:spChg>
        <pc:grpChg chg="del">
          <ac:chgData name="Diwakar PL" userId="3129fd74f370e76c" providerId="LiveId" clId="{745FF161-0C85-402B-BD4C-E5D8FD2A01C1}" dt="2024-03-03T04:55:58.277" v="4" actId="478"/>
          <ac:grpSpMkLst>
            <pc:docMk/>
            <pc:sldMk cId="1368936452" sldId="1060"/>
            <ac:grpSpMk id="79" creationId="{D3EE054C-E288-0E9B-A5EB-9763826F82C8}"/>
          </ac:grpSpMkLst>
        </pc:grpChg>
        <pc:picChg chg="add">
          <ac:chgData name="Diwakar PL" userId="3129fd74f370e76c" providerId="LiveId" clId="{745FF161-0C85-402B-BD4C-E5D8FD2A01C1}" dt="2024-03-03T04:59:00.483" v="8" actId="22"/>
          <ac:picMkLst>
            <pc:docMk/>
            <pc:sldMk cId="1368936452" sldId="1060"/>
            <ac:picMk id="4" creationId="{FDD7BA6E-15E3-45F9-C473-421FEBB16617}"/>
          </ac:picMkLst>
        </pc:picChg>
      </pc:sldChg>
      <pc:sldChg chg="addSp delSp modSp add mod">
        <pc:chgData name="Diwakar PL" userId="3129fd74f370e76c" providerId="LiveId" clId="{745FF161-0C85-402B-BD4C-E5D8FD2A01C1}" dt="2024-03-03T05:02:06.772" v="64" actId="403"/>
        <pc:sldMkLst>
          <pc:docMk/>
          <pc:sldMk cId="393168428" sldId="1061"/>
        </pc:sldMkLst>
        <pc:spChg chg="del">
          <ac:chgData name="Diwakar PL" userId="3129fd74f370e76c" providerId="LiveId" clId="{745FF161-0C85-402B-BD4C-E5D8FD2A01C1}" dt="2024-03-03T05:00:13.756" v="25" actId="478"/>
          <ac:spMkLst>
            <pc:docMk/>
            <pc:sldMk cId="393168428" sldId="1061"/>
            <ac:spMk id="2" creationId="{384D5383-4C18-A3CC-D127-980EE6688F2C}"/>
          </ac:spMkLst>
        </pc:spChg>
        <pc:spChg chg="del">
          <ac:chgData name="Diwakar PL" userId="3129fd74f370e76c" providerId="LiveId" clId="{745FF161-0C85-402B-BD4C-E5D8FD2A01C1}" dt="2024-03-03T05:00:25.068" v="30" actId="478"/>
          <ac:spMkLst>
            <pc:docMk/>
            <pc:sldMk cId="393168428" sldId="1061"/>
            <ac:spMk id="3" creationId="{5BCA3050-203B-2011-A0BC-9BD32580AB9C}"/>
          </ac:spMkLst>
        </pc:spChg>
        <pc:spChg chg="del">
          <ac:chgData name="Diwakar PL" userId="3129fd74f370e76c" providerId="LiveId" clId="{745FF161-0C85-402B-BD4C-E5D8FD2A01C1}" dt="2024-03-03T05:00:22.947" v="29" actId="478"/>
          <ac:spMkLst>
            <pc:docMk/>
            <pc:sldMk cId="393168428" sldId="1061"/>
            <ac:spMk id="4" creationId="{8508771E-88F3-2073-A328-011FCB12B42D}"/>
          </ac:spMkLst>
        </pc:spChg>
        <pc:spChg chg="del">
          <ac:chgData name="Diwakar PL" userId="3129fd74f370e76c" providerId="LiveId" clId="{745FF161-0C85-402B-BD4C-E5D8FD2A01C1}" dt="2024-03-03T04:59:46.551" v="13" actId="478"/>
          <ac:spMkLst>
            <pc:docMk/>
            <pc:sldMk cId="393168428" sldId="1061"/>
            <ac:spMk id="5" creationId="{145A2758-A596-FEC8-B5D8-2E7A97DE8D7E}"/>
          </ac:spMkLst>
        </pc:spChg>
        <pc:spChg chg="del">
          <ac:chgData name="Diwakar PL" userId="3129fd74f370e76c" providerId="LiveId" clId="{745FF161-0C85-402B-BD4C-E5D8FD2A01C1}" dt="2024-03-03T05:00:31.171" v="31" actId="478"/>
          <ac:spMkLst>
            <pc:docMk/>
            <pc:sldMk cId="393168428" sldId="1061"/>
            <ac:spMk id="7" creationId="{3151B501-5B27-5885-69A2-B6F9F26736D1}"/>
          </ac:spMkLst>
        </pc:spChg>
        <pc:spChg chg="del">
          <ac:chgData name="Diwakar PL" userId="3129fd74f370e76c" providerId="LiveId" clId="{745FF161-0C85-402B-BD4C-E5D8FD2A01C1}" dt="2024-03-03T05:00:04.884" v="22" actId="478"/>
          <ac:spMkLst>
            <pc:docMk/>
            <pc:sldMk cId="393168428" sldId="1061"/>
            <ac:spMk id="8" creationId="{2193E0C0-DC81-D5FA-0D51-18672D0366E2}"/>
          </ac:spMkLst>
        </pc:spChg>
        <pc:spChg chg="del">
          <ac:chgData name="Diwakar PL" userId="3129fd74f370e76c" providerId="LiveId" clId="{745FF161-0C85-402B-BD4C-E5D8FD2A01C1}" dt="2024-03-03T04:59:48.268" v="14" actId="478"/>
          <ac:spMkLst>
            <pc:docMk/>
            <pc:sldMk cId="393168428" sldId="1061"/>
            <ac:spMk id="9" creationId="{F653F4D5-3F7F-7187-7BC7-5C52B42C364D}"/>
          </ac:spMkLst>
        </pc:spChg>
        <pc:spChg chg="del">
          <ac:chgData name="Diwakar PL" userId="3129fd74f370e76c" providerId="LiveId" clId="{745FF161-0C85-402B-BD4C-E5D8FD2A01C1}" dt="2024-03-03T05:00:00.844" v="20" actId="478"/>
          <ac:spMkLst>
            <pc:docMk/>
            <pc:sldMk cId="393168428" sldId="1061"/>
            <ac:spMk id="10" creationId="{B127A69C-74B1-7692-DDCC-F1056537F751}"/>
          </ac:spMkLst>
        </pc:spChg>
        <pc:spChg chg="del">
          <ac:chgData name="Diwakar PL" userId="3129fd74f370e76c" providerId="LiveId" clId="{745FF161-0C85-402B-BD4C-E5D8FD2A01C1}" dt="2024-03-03T05:00:19.068" v="27" actId="478"/>
          <ac:spMkLst>
            <pc:docMk/>
            <pc:sldMk cId="393168428" sldId="1061"/>
            <ac:spMk id="11" creationId="{0AF03CB9-6DEA-AB1B-9376-12776D5C6544}"/>
          </ac:spMkLst>
        </pc:spChg>
        <pc:spChg chg="del">
          <ac:chgData name="Diwakar PL" userId="3129fd74f370e76c" providerId="LiveId" clId="{745FF161-0C85-402B-BD4C-E5D8FD2A01C1}" dt="2024-03-03T05:00:02.445" v="21" actId="478"/>
          <ac:spMkLst>
            <pc:docMk/>
            <pc:sldMk cId="393168428" sldId="1061"/>
            <ac:spMk id="12" creationId="{98C70576-EDDD-B97C-5EA2-7805D4682828}"/>
          </ac:spMkLst>
        </pc:spChg>
        <pc:spChg chg="add del mod">
          <ac:chgData name="Diwakar PL" userId="3129fd74f370e76c" providerId="LiveId" clId="{745FF161-0C85-402B-BD4C-E5D8FD2A01C1}" dt="2024-03-03T04:59:54.708" v="17" actId="478"/>
          <ac:spMkLst>
            <pc:docMk/>
            <pc:sldMk cId="393168428" sldId="1061"/>
            <ac:spMk id="16" creationId="{6BAB656F-59E0-F198-30F9-9AA95342B9E9}"/>
          </ac:spMkLst>
        </pc:spChg>
        <pc:spChg chg="del">
          <ac:chgData name="Diwakar PL" userId="3129fd74f370e76c" providerId="LiveId" clId="{745FF161-0C85-402B-BD4C-E5D8FD2A01C1}" dt="2024-03-03T05:00:32.796" v="32" actId="478"/>
          <ac:spMkLst>
            <pc:docMk/>
            <pc:sldMk cId="393168428" sldId="1061"/>
            <ac:spMk id="17" creationId="{DFA32A17-E872-16F4-BCB6-522FE097F4AD}"/>
          </ac:spMkLst>
        </pc:spChg>
        <pc:spChg chg="del">
          <ac:chgData name="Diwakar PL" userId="3129fd74f370e76c" providerId="LiveId" clId="{745FF161-0C85-402B-BD4C-E5D8FD2A01C1}" dt="2024-03-03T04:59:57.072" v="18" actId="478"/>
          <ac:spMkLst>
            <pc:docMk/>
            <pc:sldMk cId="393168428" sldId="1061"/>
            <ac:spMk id="19" creationId="{DD374759-0ADA-BDD3-ACF1-C1E8EF055C20}"/>
          </ac:spMkLst>
        </pc:spChg>
        <pc:spChg chg="del">
          <ac:chgData name="Diwakar PL" userId="3129fd74f370e76c" providerId="LiveId" clId="{745FF161-0C85-402B-BD4C-E5D8FD2A01C1}" dt="2024-03-03T05:00:34.398" v="33" actId="478"/>
          <ac:spMkLst>
            <pc:docMk/>
            <pc:sldMk cId="393168428" sldId="1061"/>
            <ac:spMk id="20" creationId="{BA694EC5-BB46-98F5-9604-EDF1474B0483}"/>
          </ac:spMkLst>
        </pc:spChg>
        <pc:spChg chg="del mod">
          <ac:chgData name="Diwakar PL" userId="3129fd74f370e76c" providerId="LiveId" clId="{745FF161-0C85-402B-BD4C-E5D8FD2A01C1}" dt="2024-03-03T05:00:11.893" v="24" actId="478"/>
          <ac:spMkLst>
            <pc:docMk/>
            <pc:sldMk cId="393168428" sldId="1061"/>
            <ac:spMk id="22" creationId="{B774EA9E-E6D9-F10E-119D-3119C123ACA9}"/>
          </ac:spMkLst>
        </pc:spChg>
        <pc:spChg chg="del">
          <ac:chgData name="Diwakar PL" userId="3129fd74f370e76c" providerId="LiveId" clId="{745FF161-0C85-402B-BD4C-E5D8FD2A01C1}" dt="2024-03-03T05:00:15.015" v="26" actId="478"/>
          <ac:spMkLst>
            <pc:docMk/>
            <pc:sldMk cId="393168428" sldId="1061"/>
            <ac:spMk id="23" creationId="{2FFABA3B-B74F-E7DF-4E32-671A96A75CAA}"/>
          </ac:spMkLst>
        </pc:spChg>
        <pc:spChg chg="del">
          <ac:chgData name="Diwakar PL" userId="3129fd74f370e76c" providerId="LiveId" clId="{745FF161-0C85-402B-BD4C-E5D8FD2A01C1}" dt="2024-03-03T05:00:37.112" v="34" actId="478"/>
          <ac:spMkLst>
            <pc:docMk/>
            <pc:sldMk cId="393168428" sldId="1061"/>
            <ac:spMk id="24" creationId="{89C47E8A-002E-14F9-5454-49C93BAA4665}"/>
          </ac:spMkLst>
        </pc:spChg>
        <pc:spChg chg="add mod">
          <ac:chgData name="Diwakar PL" userId="3129fd74f370e76c" providerId="LiveId" clId="{745FF161-0C85-402B-BD4C-E5D8FD2A01C1}" dt="2024-03-03T05:02:06.772" v="64" actId="403"/>
          <ac:spMkLst>
            <pc:docMk/>
            <pc:sldMk cId="393168428" sldId="1061"/>
            <ac:spMk id="28" creationId="{E496E437-4BA6-D00B-4324-3F785E743320}"/>
          </ac:spMkLst>
        </pc:spChg>
        <pc:picChg chg="add del">
          <ac:chgData name="Diwakar PL" userId="3129fd74f370e76c" providerId="LiveId" clId="{745FF161-0C85-402B-BD4C-E5D8FD2A01C1}" dt="2024-03-03T05:01:14.540" v="36" actId="478"/>
          <ac:picMkLst>
            <pc:docMk/>
            <pc:sldMk cId="393168428" sldId="1061"/>
            <ac:picMk id="18" creationId="{0DF3DBA1-3045-A2F7-AA30-A17E42D885F4}"/>
          </ac:picMkLst>
        </pc:picChg>
        <pc:picChg chg="del">
          <ac:chgData name="Diwakar PL" userId="3129fd74f370e76c" providerId="LiveId" clId="{745FF161-0C85-402B-BD4C-E5D8FD2A01C1}" dt="2024-03-03T05:00:21.296" v="28" actId="478"/>
          <ac:picMkLst>
            <pc:docMk/>
            <pc:sldMk cId="393168428" sldId="1061"/>
            <ac:picMk id="25" creationId="{957781FF-886D-4E03-5E07-80DA1A4F1D7B}"/>
          </ac:picMkLst>
        </pc:picChg>
        <pc:picChg chg="add mod">
          <ac:chgData name="Diwakar PL" userId="3129fd74f370e76c" providerId="LiveId" clId="{745FF161-0C85-402B-BD4C-E5D8FD2A01C1}" dt="2024-03-03T05:01:43.515" v="45" actId="1076"/>
          <ac:picMkLst>
            <pc:docMk/>
            <pc:sldMk cId="393168428" sldId="1061"/>
            <ac:picMk id="27" creationId="{C70C3D39-2D20-0AFA-5AF1-BB1EFC69B6E9}"/>
          </ac:picMkLst>
        </pc:picChg>
        <pc:picChg chg="del">
          <ac:chgData name="Diwakar PL" userId="3129fd74f370e76c" providerId="LiveId" clId="{745FF161-0C85-402B-BD4C-E5D8FD2A01C1}" dt="2024-03-03T04:59:49.865" v="15" actId="478"/>
          <ac:picMkLst>
            <pc:docMk/>
            <pc:sldMk cId="393168428" sldId="1061"/>
            <ac:picMk id="1026" creationId="{A586C816-AFC8-92A1-20B0-97EBA0DCC7E4}"/>
          </ac:picMkLst>
        </pc:picChg>
        <pc:picChg chg="del">
          <ac:chgData name="Diwakar PL" userId="3129fd74f370e76c" providerId="LiveId" clId="{745FF161-0C85-402B-BD4C-E5D8FD2A01C1}" dt="2024-03-03T04:59:59.451" v="19" actId="478"/>
          <ac:picMkLst>
            <pc:docMk/>
            <pc:sldMk cId="393168428" sldId="1061"/>
            <ac:picMk id="1032" creationId="{72F882F9-F1E9-6B83-1547-BF4FE909197F}"/>
          </ac:picMkLst>
        </pc:picChg>
      </pc:sldChg>
      <pc:sldChg chg="addSp delSp modSp add mod">
        <pc:chgData name="Diwakar PL" userId="3129fd74f370e76c" providerId="LiveId" clId="{745FF161-0C85-402B-BD4C-E5D8FD2A01C1}" dt="2024-03-03T05:04:23.671" v="73" actId="14100"/>
        <pc:sldMkLst>
          <pc:docMk/>
          <pc:sldMk cId="2316574253" sldId="1062"/>
        </pc:sldMkLst>
        <pc:picChg chg="mod">
          <ac:chgData name="Diwakar PL" userId="3129fd74f370e76c" providerId="LiveId" clId="{745FF161-0C85-402B-BD4C-E5D8FD2A01C1}" dt="2024-03-03T05:04:19.677" v="72" actId="1076"/>
          <ac:picMkLst>
            <pc:docMk/>
            <pc:sldMk cId="2316574253" sldId="1062"/>
            <ac:picMk id="4" creationId="{005E8BF2-7BA5-D7C6-7F89-15EED134790C}"/>
          </ac:picMkLst>
        </pc:picChg>
        <pc:picChg chg="del">
          <ac:chgData name="Diwakar PL" userId="3129fd74f370e76c" providerId="LiveId" clId="{745FF161-0C85-402B-BD4C-E5D8FD2A01C1}" dt="2024-03-03T05:04:08.391" v="68" actId="478"/>
          <ac:picMkLst>
            <pc:docMk/>
            <pc:sldMk cId="2316574253" sldId="1062"/>
            <ac:picMk id="6" creationId="{800CD9B0-4370-CFB7-1AA6-8FD3628F7D2B}"/>
          </ac:picMkLst>
        </pc:picChg>
        <pc:picChg chg="add mod">
          <ac:chgData name="Diwakar PL" userId="3129fd74f370e76c" providerId="LiveId" clId="{745FF161-0C85-402B-BD4C-E5D8FD2A01C1}" dt="2024-03-03T05:04:23.671" v="73" actId="14100"/>
          <ac:picMkLst>
            <pc:docMk/>
            <pc:sldMk cId="2316574253" sldId="1062"/>
            <ac:picMk id="7" creationId="{6909E18D-00DC-ACAF-6641-2C7DD56996D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5B1F2-F32C-46DA-9E60-CEC99BAF55A4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1F9B3-D962-46B8-A047-A9FD4615C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928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28367690d_0_2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28367690d_0_2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13AD-372B-0949-AA12-8808C5E0E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16072-642D-D5B4-0523-BD53D92C1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E7E78-0CEB-30D4-A24C-2A8ADA64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EE45-373B-4271-AE60-85B595DF007D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6C82B-EEA8-0BB2-0FE8-4221869C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0C908-323E-6419-5EDD-725BBDFBC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C559-896C-4090-B88B-F0B55AA571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46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3FC9-A311-AE1D-EC8D-3C75EEED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57EAF-DE15-242D-B7AC-C005526B7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45CF6-1722-12EE-96AC-FE39288C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EE45-373B-4271-AE60-85B595DF007D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D1D58-ECB8-DB2E-D804-9C41BC3DD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C4E5D-438B-1AAE-F641-5B97B23C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C559-896C-4090-B88B-F0B55AA571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36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05EBF-5509-CE9E-CC50-4EEBFAA6D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482F2-5843-F2F0-84D9-F35A36852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AAC66-2534-BA2D-565E-71D8711E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EE45-373B-4271-AE60-85B595DF007D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947B2-F134-CE79-0B94-EDBE47C2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FA1D5-3011-F217-4C2D-293DFFD8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C559-896C-4090-B88B-F0B55AA571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101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1_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/>
        </p:nvSpPr>
        <p:spPr>
          <a:xfrm>
            <a:off x="2986700" y="563133"/>
            <a:ext cx="6218800" cy="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33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Human Resource Infographics</a:t>
            </a:r>
            <a:endParaRPr sz="3733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9054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DAC9-D025-CFE2-98A3-DFA4366D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7BD21-6CDA-17B7-76F4-7EB4528C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344A9-ADC2-0C87-4CEE-6367E55F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EE45-373B-4271-AE60-85B595DF007D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E955F-04FC-D9B6-189B-51A55ED8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33B47-3ECF-9AAB-A9A3-E8B8E1B9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C559-896C-4090-B88B-F0B55AA571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52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FBD5F-99B6-540D-DAC0-F2EF65155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E5535-8C82-1574-C766-B048874CC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ED1AE-231E-2155-0D91-D01ABA5C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EE45-373B-4271-AE60-85B595DF007D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9E915-17AB-0EA5-59FE-7E4DA433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CC8AA-1264-737F-1192-57A0701A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C559-896C-4090-B88B-F0B55AA571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06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1282-0809-1C4F-390B-45DA140D6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6948B-4B26-BC9E-19E2-F96EB0F64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A07F1-BC6D-D4C6-7DED-2AA99D6B1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5A6D2-B62A-4358-B6E0-3F573AE5A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EE45-373B-4271-AE60-85B595DF007D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E24A8-A4EC-FD58-D5E9-33A2FFB3A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A391C-12FE-BE75-5318-DC9DE282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C559-896C-4090-B88B-F0B55AA571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36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99FA-1EBF-9920-BC7D-B791CE20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ADECB-8CDE-7558-7838-4479FC66F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18D28-2B7D-CD4A-44C7-42BD2FFF1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3B2ED-CD4E-2749-2267-0EB0A4BDF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9A4162-F027-E4E3-8815-E675FAAE7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10FCEB-B04D-CD9A-DAAB-2B2E95604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EE45-373B-4271-AE60-85B595DF007D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5BE761-DBC5-1AA5-2177-677BCAE58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D0E30-DE9B-B639-53F6-E76808C34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C559-896C-4090-B88B-F0B55AA571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13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5BA7-E3F2-F11E-105E-D9D77856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87FEB-8D12-416E-058A-DA104AA7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EE45-373B-4271-AE60-85B595DF007D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E4E24-94E3-DA59-4C61-BCB80929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0FECD-5542-26F4-2656-752AEC69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C559-896C-4090-B88B-F0B55AA571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81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34F614-4A58-9B78-23A2-A7DF237D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EE45-373B-4271-AE60-85B595DF007D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893C9-D900-26C9-A21A-CEF163193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BA299-278C-797D-B662-3415ED42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C559-896C-4090-B88B-F0B55AA571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21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7B576-ED79-38DF-1C8B-031430534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19DB1-2238-2C04-4BD6-5254EA0D2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3C329-5D4C-460C-575B-93F97A692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AE4C3-B431-C2AE-E31F-69A4EBA21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EE45-373B-4271-AE60-85B595DF007D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F2336-2373-4AA5-8562-90EE5978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FF200-C920-B7F0-175D-7A674A61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C559-896C-4090-B88B-F0B55AA571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05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2F1AB-DAD7-9EC8-714F-7A11F38D4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08DBC-9D88-D899-A9E8-604ABE63C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AADB8-026A-21D6-45C8-587A089AC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1EF1C-5083-3E52-9797-17348DD51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EE45-373B-4271-AE60-85B595DF007D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D20FE-C8BC-FADF-1592-6240D91E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34C2D-489B-A1E5-7320-CE466BFD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C559-896C-4090-B88B-F0B55AA571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36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1A8AAE-AF99-639B-1CB6-C10F394F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AF989-9C32-36CF-CFE0-F66479ECE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C222C-9848-0CB5-B023-8E61A430B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8EE45-373B-4271-AE60-85B595DF007D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F5520-3280-A166-BB56-7700E059E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D5766-FAC3-3C74-E084-15EC5EEFC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2C559-896C-4090-B88B-F0B55AA571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55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12BCC760-4BA9-6129-6D12-32A40E2A2394}"/>
              </a:ext>
            </a:extLst>
          </p:cNvPr>
          <p:cNvSpPr/>
          <p:nvPr/>
        </p:nvSpPr>
        <p:spPr>
          <a:xfrm>
            <a:off x="0" y="0"/>
            <a:ext cx="2949940" cy="3089244"/>
          </a:xfrm>
          <a:custGeom>
            <a:avLst/>
            <a:gdLst>
              <a:gd name="connsiteX0" fmla="*/ 0 w 2949940"/>
              <a:gd name="connsiteY0" fmla="*/ 0 h 3089244"/>
              <a:gd name="connsiteX1" fmla="*/ 2767834 w 2949940"/>
              <a:gd name="connsiteY1" fmla="*/ 0 h 3089244"/>
              <a:gd name="connsiteX2" fmla="*/ 2775698 w 2949940"/>
              <a:gd name="connsiteY2" fmla="*/ 13976 h 3089244"/>
              <a:gd name="connsiteX3" fmla="*/ 2145524 w 2949940"/>
              <a:gd name="connsiteY3" fmla="*/ 1832025 h 3089244"/>
              <a:gd name="connsiteX4" fmla="*/ 133055 w 2949940"/>
              <a:gd name="connsiteY4" fmla="*/ 2969955 h 3089244"/>
              <a:gd name="connsiteX5" fmla="*/ 0 w 2949940"/>
              <a:gd name="connsiteY5" fmla="*/ 3089244 h 308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9940" h="3089244">
                <a:moveTo>
                  <a:pt x="0" y="0"/>
                </a:moveTo>
                <a:lnTo>
                  <a:pt x="2767834" y="0"/>
                </a:lnTo>
                <a:lnTo>
                  <a:pt x="2775698" y="13976"/>
                </a:lnTo>
                <a:cubicBezTo>
                  <a:pt x="3188504" y="816712"/>
                  <a:pt x="2823526" y="1596222"/>
                  <a:pt x="2145524" y="1832025"/>
                </a:cubicBezTo>
                <a:cubicBezTo>
                  <a:pt x="1196322" y="2162150"/>
                  <a:pt x="957345" y="2239660"/>
                  <a:pt x="133055" y="2969955"/>
                </a:cubicBezTo>
                <a:lnTo>
                  <a:pt x="0" y="308924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6" name="Graphic 4">
            <a:extLst>
              <a:ext uri="{FF2B5EF4-FFF2-40B4-BE49-F238E27FC236}">
                <a16:creationId xmlns:a16="http://schemas.microsoft.com/office/drawing/2014/main" id="{8E73B1CA-5958-2FE4-A79A-09EC7E1DCFB6}"/>
              </a:ext>
            </a:extLst>
          </p:cNvPr>
          <p:cNvGrpSpPr/>
          <p:nvPr/>
        </p:nvGrpSpPr>
        <p:grpSpPr>
          <a:xfrm>
            <a:off x="4525785" y="1900197"/>
            <a:ext cx="7666215" cy="4957803"/>
            <a:chOff x="4318320" y="1777293"/>
            <a:chExt cx="7666215" cy="4957803"/>
          </a:xfrm>
        </p:grpSpPr>
        <p:grpSp>
          <p:nvGrpSpPr>
            <p:cNvPr id="7" name="Graphic 4">
              <a:extLst>
                <a:ext uri="{FF2B5EF4-FFF2-40B4-BE49-F238E27FC236}">
                  <a16:creationId xmlns:a16="http://schemas.microsoft.com/office/drawing/2014/main" id="{293AED9A-68EA-7776-DC41-0BFEB749AB74}"/>
                </a:ext>
              </a:extLst>
            </p:cNvPr>
            <p:cNvGrpSpPr/>
            <p:nvPr/>
          </p:nvGrpSpPr>
          <p:grpSpPr>
            <a:xfrm>
              <a:off x="4318320" y="1777293"/>
              <a:ext cx="7666215" cy="4957803"/>
              <a:chOff x="4318320" y="1777293"/>
              <a:chExt cx="7666215" cy="4957803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E37C0099-5F72-3839-A8CB-BAA52AD4ABB0}"/>
                  </a:ext>
                </a:extLst>
              </p:cNvPr>
              <p:cNvSpPr/>
              <p:nvPr/>
            </p:nvSpPr>
            <p:spPr>
              <a:xfrm>
                <a:off x="4466680" y="5399214"/>
                <a:ext cx="7517855" cy="1335882"/>
              </a:xfrm>
              <a:custGeom>
                <a:avLst/>
                <a:gdLst>
                  <a:gd name="connsiteX0" fmla="*/ 0 w 8022360"/>
                  <a:gd name="connsiteY0" fmla="*/ 0 h 1335882"/>
                  <a:gd name="connsiteX1" fmla="*/ 8022360 w 8022360"/>
                  <a:gd name="connsiteY1" fmla="*/ 0 h 1335882"/>
                  <a:gd name="connsiteX2" fmla="*/ 8022360 w 8022360"/>
                  <a:gd name="connsiteY2" fmla="*/ 1335883 h 1335882"/>
                  <a:gd name="connsiteX3" fmla="*/ 0 w 8022360"/>
                  <a:gd name="connsiteY3" fmla="*/ 1335883 h 1335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2360" h="1335882">
                    <a:moveTo>
                      <a:pt x="0" y="0"/>
                    </a:moveTo>
                    <a:lnTo>
                      <a:pt x="8022360" y="0"/>
                    </a:lnTo>
                    <a:lnTo>
                      <a:pt x="8022360" y="1335883"/>
                    </a:lnTo>
                    <a:lnTo>
                      <a:pt x="0" y="133588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600EC96-F712-7C9F-F0B8-2473BD9DD91D}"/>
                  </a:ext>
                </a:extLst>
              </p:cNvPr>
              <p:cNvSpPr/>
              <p:nvPr/>
            </p:nvSpPr>
            <p:spPr>
              <a:xfrm>
                <a:off x="4318320" y="1777293"/>
                <a:ext cx="7666215" cy="3902596"/>
              </a:xfrm>
              <a:custGeom>
                <a:avLst/>
                <a:gdLst>
                  <a:gd name="connsiteX0" fmla="*/ 7615467 w 7666215"/>
                  <a:gd name="connsiteY0" fmla="*/ 3864492 h 3902596"/>
                  <a:gd name="connsiteX1" fmla="*/ 137344 w 7666215"/>
                  <a:gd name="connsiteY1" fmla="*/ 3902572 h 3902596"/>
                  <a:gd name="connsiteX2" fmla="*/ 12944 w 7666215"/>
                  <a:gd name="connsiteY2" fmla="*/ 3489046 h 3902596"/>
                  <a:gd name="connsiteX3" fmla="*/ 11767 w 7666215"/>
                  <a:gd name="connsiteY3" fmla="*/ 3481665 h 3902596"/>
                  <a:gd name="connsiteX4" fmla="*/ 1 w 7666215"/>
                  <a:gd name="connsiteY4" fmla="*/ 3323999 h 3902596"/>
                  <a:gd name="connsiteX5" fmla="*/ 1477185 w 7666215"/>
                  <a:gd name="connsiteY5" fmla="*/ 1368576 h 3902596"/>
                  <a:gd name="connsiteX6" fmla="*/ 4272175 w 7666215"/>
                  <a:gd name="connsiteY6" fmla="*/ 376157 h 3902596"/>
                  <a:gd name="connsiteX7" fmla="*/ 5190040 w 7666215"/>
                  <a:gd name="connsiteY7" fmla="*/ 390384 h 3902596"/>
                  <a:gd name="connsiteX8" fmla="*/ 5223627 w 7666215"/>
                  <a:gd name="connsiteY8" fmla="*/ 382468 h 3902596"/>
                  <a:gd name="connsiteX9" fmla="*/ 5280746 w 7666215"/>
                  <a:gd name="connsiteY9" fmla="*/ 367707 h 3902596"/>
                  <a:gd name="connsiteX10" fmla="*/ 6542931 w 7666215"/>
                  <a:gd name="connsiteY10" fmla="*/ 1353 h 3902596"/>
                  <a:gd name="connsiteX11" fmla="*/ 6633530 w 7666215"/>
                  <a:gd name="connsiteY11" fmla="*/ 11514 h 3902596"/>
                  <a:gd name="connsiteX12" fmla="*/ 6855910 w 7666215"/>
                  <a:gd name="connsiteY12" fmla="*/ 83395 h 3902596"/>
                  <a:gd name="connsiteX13" fmla="*/ 7207931 w 7666215"/>
                  <a:gd name="connsiteY13" fmla="*/ 469645 h 3902596"/>
                  <a:gd name="connsiteX14" fmla="*/ 7218628 w 7666215"/>
                  <a:gd name="connsiteY14" fmla="*/ 537353 h 3902596"/>
                  <a:gd name="connsiteX15" fmla="*/ 6979455 w 7666215"/>
                  <a:gd name="connsiteY15" fmla="*/ 1479927 h 3902596"/>
                  <a:gd name="connsiteX16" fmla="*/ 6965442 w 7666215"/>
                  <a:gd name="connsiteY16" fmla="*/ 1522713 h 3902596"/>
                  <a:gd name="connsiteX17" fmla="*/ 6957313 w 7666215"/>
                  <a:gd name="connsiteY17" fmla="*/ 1548063 h 3902596"/>
                  <a:gd name="connsiteX18" fmla="*/ 7111342 w 7666215"/>
                  <a:gd name="connsiteY18" fmla="*/ 2446567 h 3902596"/>
                  <a:gd name="connsiteX19" fmla="*/ 7652156 w 7666215"/>
                  <a:gd name="connsiteY19" fmla="*/ 3324320 h 3902596"/>
                  <a:gd name="connsiteX20" fmla="*/ 7664457 w 7666215"/>
                  <a:gd name="connsiteY20" fmla="*/ 3442837 h 3902596"/>
                  <a:gd name="connsiteX21" fmla="*/ 7665955 w 7666215"/>
                  <a:gd name="connsiteY21" fmla="*/ 3489046 h 3902596"/>
                  <a:gd name="connsiteX22" fmla="*/ 7615467 w 7666215"/>
                  <a:gd name="connsiteY22" fmla="*/ 3864492 h 3902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666215" h="3902596">
                    <a:moveTo>
                      <a:pt x="7615467" y="3864492"/>
                    </a:moveTo>
                    <a:lnTo>
                      <a:pt x="137344" y="3902572"/>
                    </a:lnTo>
                    <a:cubicBezTo>
                      <a:pt x="71560" y="3751323"/>
                      <a:pt x="31449" y="3613767"/>
                      <a:pt x="12944" y="3489046"/>
                    </a:cubicBezTo>
                    <a:cubicBezTo>
                      <a:pt x="12380" y="3486618"/>
                      <a:pt x="11986" y="3484147"/>
                      <a:pt x="11767" y="3481665"/>
                    </a:cubicBezTo>
                    <a:cubicBezTo>
                      <a:pt x="4074" y="3429456"/>
                      <a:pt x="142" y="3376765"/>
                      <a:pt x="1" y="3323999"/>
                    </a:cubicBezTo>
                    <a:cubicBezTo>
                      <a:pt x="-1390" y="2272963"/>
                      <a:pt x="1420173" y="2065452"/>
                      <a:pt x="1477185" y="1368576"/>
                    </a:cubicBezTo>
                    <a:cubicBezTo>
                      <a:pt x="1477185" y="-20468"/>
                      <a:pt x="2758516" y="-166582"/>
                      <a:pt x="4272175" y="376157"/>
                    </a:cubicBezTo>
                    <a:cubicBezTo>
                      <a:pt x="4572094" y="457821"/>
                      <a:pt x="4887736" y="462712"/>
                      <a:pt x="5190040" y="390384"/>
                    </a:cubicBezTo>
                    <a:lnTo>
                      <a:pt x="5223627" y="382468"/>
                    </a:lnTo>
                    <a:cubicBezTo>
                      <a:pt x="5242881" y="377620"/>
                      <a:pt x="5261921" y="372699"/>
                      <a:pt x="5280746" y="367707"/>
                    </a:cubicBezTo>
                    <a:cubicBezTo>
                      <a:pt x="5763692" y="236568"/>
                      <a:pt x="6147910" y="-21110"/>
                      <a:pt x="6542931" y="1353"/>
                    </a:cubicBezTo>
                    <a:cubicBezTo>
                      <a:pt x="6573288" y="3106"/>
                      <a:pt x="6603537" y="6498"/>
                      <a:pt x="6633530" y="11514"/>
                    </a:cubicBezTo>
                    <a:cubicBezTo>
                      <a:pt x="6710663" y="24922"/>
                      <a:pt x="6785528" y="49120"/>
                      <a:pt x="6855910" y="83395"/>
                    </a:cubicBezTo>
                    <a:cubicBezTo>
                      <a:pt x="7069839" y="183300"/>
                      <a:pt x="7172526" y="316257"/>
                      <a:pt x="7207931" y="469645"/>
                    </a:cubicBezTo>
                    <a:cubicBezTo>
                      <a:pt x="7212809" y="491987"/>
                      <a:pt x="7216381" y="514595"/>
                      <a:pt x="7218628" y="537353"/>
                    </a:cubicBezTo>
                    <a:cubicBezTo>
                      <a:pt x="7247829" y="816103"/>
                      <a:pt x="7089628" y="1152614"/>
                      <a:pt x="6979455" y="1479927"/>
                    </a:cubicBezTo>
                    <a:cubicBezTo>
                      <a:pt x="6974748" y="1493939"/>
                      <a:pt x="6969935" y="1508058"/>
                      <a:pt x="6965442" y="1522713"/>
                    </a:cubicBezTo>
                    <a:lnTo>
                      <a:pt x="6957313" y="1548063"/>
                    </a:lnTo>
                    <a:cubicBezTo>
                      <a:pt x="6850348" y="1887462"/>
                      <a:pt x="6812910" y="2211887"/>
                      <a:pt x="7111342" y="2446567"/>
                    </a:cubicBezTo>
                    <a:cubicBezTo>
                      <a:pt x="7477910" y="2732912"/>
                      <a:pt x="7612686" y="3057871"/>
                      <a:pt x="7652156" y="3324320"/>
                    </a:cubicBezTo>
                    <a:cubicBezTo>
                      <a:pt x="7658264" y="3363587"/>
                      <a:pt x="7662371" y="3403153"/>
                      <a:pt x="7664457" y="3442837"/>
                    </a:cubicBezTo>
                    <a:cubicBezTo>
                      <a:pt x="7665313" y="3458561"/>
                      <a:pt x="7665741" y="3473964"/>
                      <a:pt x="7665955" y="3489046"/>
                    </a:cubicBezTo>
                    <a:cubicBezTo>
                      <a:pt x="7670447" y="3712388"/>
                      <a:pt x="7615467" y="3864492"/>
                      <a:pt x="7615467" y="386449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r>
                  <a:rPr lang="en-US" dirty="0"/>
                  <a:t> </a:t>
                </a:r>
                <a:endParaRPr lang="en-IN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8128668-7471-9AE4-863D-7DCFB5FE96DF}"/>
                  </a:ext>
                </a:extLst>
              </p:cNvPr>
              <p:cNvSpPr/>
              <p:nvPr/>
            </p:nvSpPr>
            <p:spPr>
              <a:xfrm>
                <a:off x="10544849" y="2626688"/>
                <a:ext cx="39683" cy="139482"/>
              </a:xfrm>
              <a:custGeom>
                <a:avLst/>
                <a:gdLst>
                  <a:gd name="connsiteX0" fmla="*/ 0 w 39683"/>
                  <a:gd name="connsiteY0" fmla="*/ 0 h 139482"/>
                  <a:gd name="connsiteX1" fmla="*/ 39684 w 39683"/>
                  <a:gd name="connsiteY1" fmla="*/ 0 h 139482"/>
                  <a:gd name="connsiteX2" fmla="*/ 39684 w 39683"/>
                  <a:gd name="connsiteY2" fmla="*/ 139482 h 139482"/>
                  <a:gd name="connsiteX3" fmla="*/ 0 w 39683"/>
                  <a:gd name="connsiteY3" fmla="*/ 139482 h 139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683" h="139482">
                    <a:moveTo>
                      <a:pt x="0" y="0"/>
                    </a:moveTo>
                    <a:lnTo>
                      <a:pt x="39684" y="0"/>
                    </a:lnTo>
                    <a:lnTo>
                      <a:pt x="39684" y="139482"/>
                    </a:lnTo>
                    <a:lnTo>
                      <a:pt x="0" y="139482"/>
                    </a:lnTo>
                    <a:close/>
                  </a:path>
                </a:pathLst>
              </a:custGeom>
              <a:solidFill>
                <a:srgbClr val="6E6659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AE16C4E-ACC4-CCB9-982F-2C6C7F384828}"/>
                  </a:ext>
                </a:extLst>
              </p:cNvPr>
              <p:cNvSpPr/>
              <p:nvPr/>
            </p:nvSpPr>
            <p:spPr>
              <a:xfrm>
                <a:off x="11178508" y="2626688"/>
                <a:ext cx="39683" cy="139482"/>
              </a:xfrm>
              <a:custGeom>
                <a:avLst/>
                <a:gdLst>
                  <a:gd name="connsiteX0" fmla="*/ 0 w 39683"/>
                  <a:gd name="connsiteY0" fmla="*/ 0 h 139482"/>
                  <a:gd name="connsiteX1" fmla="*/ 39684 w 39683"/>
                  <a:gd name="connsiteY1" fmla="*/ 0 h 139482"/>
                  <a:gd name="connsiteX2" fmla="*/ 39684 w 39683"/>
                  <a:gd name="connsiteY2" fmla="*/ 139482 h 139482"/>
                  <a:gd name="connsiteX3" fmla="*/ 0 w 39683"/>
                  <a:gd name="connsiteY3" fmla="*/ 139482 h 139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683" h="139482">
                    <a:moveTo>
                      <a:pt x="0" y="0"/>
                    </a:moveTo>
                    <a:lnTo>
                      <a:pt x="39684" y="0"/>
                    </a:lnTo>
                    <a:lnTo>
                      <a:pt x="39684" y="139482"/>
                    </a:lnTo>
                    <a:lnTo>
                      <a:pt x="0" y="139482"/>
                    </a:lnTo>
                    <a:close/>
                  </a:path>
                </a:pathLst>
              </a:custGeom>
              <a:solidFill>
                <a:srgbClr val="6E6659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D65A52F-6652-90AE-76A6-336058C968DA}"/>
                  </a:ext>
                </a:extLst>
              </p:cNvPr>
              <p:cNvSpPr/>
              <p:nvPr/>
            </p:nvSpPr>
            <p:spPr>
              <a:xfrm>
                <a:off x="10462058" y="2564862"/>
                <a:ext cx="838924" cy="63323"/>
              </a:xfrm>
              <a:custGeom>
                <a:avLst/>
                <a:gdLst>
                  <a:gd name="connsiteX0" fmla="*/ 0 w 838924"/>
                  <a:gd name="connsiteY0" fmla="*/ 0 h 63323"/>
                  <a:gd name="connsiteX1" fmla="*/ 838925 w 838924"/>
                  <a:gd name="connsiteY1" fmla="*/ 0 h 63323"/>
                  <a:gd name="connsiteX2" fmla="*/ 838925 w 838924"/>
                  <a:gd name="connsiteY2" fmla="*/ 63323 h 63323"/>
                  <a:gd name="connsiteX3" fmla="*/ 0 w 838924"/>
                  <a:gd name="connsiteY3" fmla="*/ 63323 h 63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8924" h="63323">
                    <a:moveTo>
                      <a:pt x="0" y="0"/>
                    </a:moveTo>
                    <a:lnTo>
                      <a:pt x="838925" y="0"/>
                    </a:lnTo>
                    <a:lnTo>
                      <a:pt x="838925" y="63323"/>
                    </a:lnTo>
                    <a:lnTo>
                      <a:pt x="0" y="63323"/>
                    </a:lnTo>
                    <a:close/>
                  </a:path>
                </a:pathLst>
              </a:custGeom>
              <a:solidFill>
                <a:srgbClr val="948478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BF6C4C8-5D1A-28BB-C39D-5D21656FC6F0}"/>
                  </a:ext>
                </a:extLst>
              </p:cNvPr>
              <p:cNvSpPr/>
              <p:nvPr/>
            </p:nvSpPr>
            <p:spPr>
              <a:xfrm>
                <a:off x="10983832" y="2144384"/>
                <a:ext cx="178050" cy="244307"/>
              </a:xfrm>
              <a:custGeom>
                <a:avLst/>
                <a:gdLst>
                  <a:gd name="connsiteX0" fmla="*/ 0 w 178050"/>
                  <a:gd name="connsiteY0" fmla="*/ 244282 h 244307"/>
                  <a:gd name="connsiteX1" fmla="*/ 535 w 178050"/>
                  <a:gd name="connsiteY1" fmla="*/ 240431 h 244307"/>
                  <a:gd name="connsiteX2" fmla="*/ 1391 w 178050"/>
                  <a:gd name="connsiteY2" fmla="*/ 235618 h 244307"/>
                  <a:gd name="connsiteX3" fmla="*/ 3958 w 178050"/>
                  <a:gd name="connsiteY3" fmla="*/ 222033 h 244307"/>
                  <a:gd name="connsiteX4" fmla="*/ 8129 w 178050"/>
                  <a:gd name="connsiteY4" fmla="*/ 201389 h 244307"/>
                  <a:gd name="connsiteX5" fmla="*/ 21607 w 178050"/>
                  <a:gd name="connsiteY5" fmla="*/ 147907 h 244307"/>
                  <a:gd name="connsiteX6" fmla="*/ 21607 w 178050"/>
                  <a:gd name="connsiteY6" fmla="*/ 146944 h 244307"/>
                  <a:gd name="connsiteX7" fmla="*/ 21607 w 178050"/>
                  <a:gd name="connsiteY7" fmla="*/ 146944 h 244307"/>
                  <a:gd name="connsiteX8" fmla="*/ 24602 w 178050"/>
                  <a:gd name="connsiteY8" fmla="*/ 138280 h 244307"/>
                  <a:gd name="connsiteX9" fmla="*/ 24602 w 178050"/>
                  <a:gd name="connsiteY9" fmla="*/ 137103 h 244307"/>
                  <a:gd name="connsiteX10" fmla="*/ 39898 w 178050"/>
                  <a:gd name="connsiteY10" fmla="*/ 104265 h 244307"/>
                  <a:gd name="connsiteX11" fmla="*/ 44177 w 178050"/>
                  <a:gd name="connsiteY11" fmla="*/ 99024 h 244307"/>
                  <a:gd name="connsiteX12" fmla="*/ 47599 w 178050"/>
                  <a:gd name="connsiteY12" fmla="*/ 95922 h 244307"/>
                  <a:gd name="connsiteX13" fmla="*/ 78620 w 178050"/>
                  <a:gd name="connsiteY13" fmla="*/ 78808 h 244307"/>
                  <a:gd name="connsiteX14" fmla="*/ 87818 w 178050"/>
                  <a:gd name="connsiteY14" fmla="*/ 74101 h 244307"/>
                  <a:gd name="connsiteX15" fmla="*/ 101509 w 178050"/>
                  <a:gd name="connsiteY15" fmla="*/ 66934 h 244307"/>
                  <a:gd name="connsiteX16" fmla="*/ 101509 w 178050"/>
                  <a:gd name="connsiteY16" fmla="*/ 66934 h 244307"/>
                  <a:gd name="connsiteX17" fmla="*/ 177668 w 178050"/>
                  <a:gd name="connsiteY17" fmla="*/ -25 h 244307"/>
                  <a:gd name="connsiteX18" fmla="*/ 156382 w 178050"/>
                  <a:gd name="connsiteY18" fmla="*/ 87472 h 244307"/>
                  <a:gd name="connsiteX19" fmla="*/ 156382 w 178050"/>
                  <a:gd name="connsiteY19" fmla="*/ 88220 h 244307"/>
                  <a:gd name="connsiteX20" fmla="*/ 154457 w 178050"/>
                  <a:gd name="connsiteY20" fmla="*/ 91108 h 244307"/>
                  <a:gd name="connsiteX21" fmla="*/ 149644 w 178050"/>
                  <a:gd name="connsiteY21" fmla="*/ 97954 h 244307"/>
                  <a:gd name="connsiteX22" fmla="*/ 148360 w 178050"/>
                  <a:gd name="connsiteY22" fmla="*/ 99666 h 244307"/>
                  <a:gd name="connsiteX23" fmla="*/ 109960 w 178050"/>
                  <a:gd name="connsiteY23" fmla="*/ 135713 h 244307"/>
                  <a:gd name="connsiteX24" fmla="*/ 87390 w 178050"/>
                  <a:gd name="connsiteY24" fmla="*/ 152613 h 244307"/>
                  <a:gd name="connsiteX25" fmla="*/ 80224 w 178050"/>
                  <a:gd name="connsiteY25" fmla="*/ 158389 h 244307"/>
                  <a:gd name="connsiteX26" fmla="*/ 73485 w 178050"/>
                  <a:gd name="connsiteY26" fmla="*/ 164272 h 244307"/>
                  <a:gd name="connsiteX27" fmla="*/ 44177 w 178050"/>
                  <a:gd name="connsiteY27" fmla="*/ 192832 h 244307"/>
                  <a:gd name="connsiteX28" fmla="*/ 41182 w 178050"/>
                  <a:gd name="connsiteY28" fmla="*/ 196148 h 244307"/>
                  <a:gd name="connsiteX29" fmla="*/ 39898 w 178050"/>
                  <a:gd name="connsiteY29" fmla="*/ 197538 h 244307"/>
                  <a:gd name="connsiteX30" fmla="*/ 32089 w 178050"/>
                  <a:gd name="connsiteY30" fmla="*/ 206844 h 244307"/>
                  <a:gd name="connsiteX31" fmla="*/ 30699 w 178050"/>
                  <a:gd name="connsiteY31" fmla="*/ 208556 h 244307"/>
                  <a:gd name="connsiteX32" fmla="*/ 30699 w 178050"/>
                  <a:gd name="connsiteY32" fmla="*/ 208556 h 244307"/>
                  <a:gd name="connsiteX33" fmla="*/ 10162 w 178050"/>
                  <a:gd name="connsiteY33" fmla="*/ 238720 h 244307"/>
                  <a:gd name="connsiteX34" fmla="*/ 7060 w 178050"/>
                  <a:gd name="connsiteY34" fmla="*/ 244282 h 244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78050" h="244307">
                    <a:moveTo>
                      <a:pt x="0" y="244282"/>
                    </a:moveTo>
                    <a:lnTo>
                      <a:pt x="535" y="240431"/>
                    </a:lnTo>
                    <a:cubicBezTo>
                      <a:pt x="920" y="238846"/>
                      <a:pt x="1209" y="237238"/>
                      <a:pt x="1391" y="235618"/>
                    </a:cubicBezTo>
                    <a:cubicBezTo>
                      <a:pt x="1925" y="232944"/>
                      <a:pt x="3958" y="222033"/>
                      <a:pt x="3958" y="222033"/>
                    </a:cubicBezTo>
                    <a:cubicBezTo>
                      <a:pt x="5241" y="215509"/>
                      <a:pt x="6525" y="208556"/>
                      <a:pt x="8129" y="201389"/>
                    </a:cubicBezTo>
                    <a:cubicBezTo>
                      <a:pt x="12408" y="181173"/>
                      <a:pt x="17008" y="163417"/>
                      <a:pt x="21607" y="147907"/>
                    </a:cubicBezTo>
                    <a:lnTo>
                      <a:pt x="21607" y="146944"/>
                    </a:lnTo>
                    <a:lnTo>
                      <a:pt x="21607" y="146944"/>
                    </a:lnTo>
                    <a:cubicBezTo>
                      <a:pt x="22569" y="144056"/>
                      <a:pt x="23532" y="141061"/>
                      <a:pt x="24602" y="138280"/>
                    </a:cubicBezTo>
                    <a:lnTo>
                      <a:pt x="24602" y="137103"/>
                    </a:lnTo>
                    <a:cubicBezTo>
                      <a:pt x="28356" y="125579"/>
                      <a:pt x="33491" y="114552"/>
                      <a:pt x="39898" y="104265"/>
                    </a:cubicBezTo>
                    <a:cubicBezTo>
                      <a:pt x="41182" y="102408"/>
                      <a:pt x="42615" y="100655"/>
                      <a:pt x="44177" y="99024"/>
                    </a:cubicBezTo>
                    <a:cubicBezTo>
                      <a:pt x="45235" y="97901"/>
                      <a:pt x="46380" y="96863"/>
                      <a:pt x="47599" y="95922"/>
                    </a:cubicBezTo>
                    <a:cubicBezTo>
                      <a:pt x="57472" y="89417"/>
                      <a:pt x="67848" y="83695"/>
                      <a:pt x="78620" y="78808"/>
                    </a:cubicBezTo>
                    <a:lnTo>
                      <a:pt x="87818" y="74101"/>
                    </a:lnTo>
                    <a:lnTo>
                      <a:pt x="101509" y="66934"/>
                    </a:lnTo>
                    <a:lnTo>
                      <a:pt x="101509" y="66934"/>
                    </a:lnTo>
                    <a:cubicBezTo>
                      <a:pt x="131663" y="50711"/>
                      <a:pt x="157720" y="27808"/>
                      <a:pt x="177668" y="-25"/>
                    </a:cubicBezTo>
                    <a:cubicBezTo>
                      <a:pt x="179883" y="30648"/>
                      <a:pt x="172438" y="61243"/>
                      <a:pt x="156382" y="87472"/>
                    </a:cubicBezTo>
                    <a:lnTo>
                      <a:pt x="156382" y="88220"/>
                    </a:lnTo>
                    <a:lnTo>
                      <a:pt x="154457" y="91108"/>
                    </a:lnTo>
                    <a:cubicBezTo>
                      <a:pt x="152960" y="93462"/>
                      <a:pt x="151355" y="95708"/>
                      <a:pt x="149644" y="97954"/>
                    </a:cubicBezTo>
                    <a:lnTo>
                      <a:pt x="148360" y="99666"/>
                    </a:lnTo>
                    <a:cubicBezTo>
                      <a:pt x="137429" y="113529"/>
                      <a:pt x="124486" y="125679"/>
                      <a:pt x="109960" y="135713"/>
                    </a:cubicBezTo>
                    <a:cubicBezTo>
                      <a:pt x="102687" y="140847"/>
                      <a:pt x="95199" y="146409"/>
                      <a:pt x="87390" y="152613"/>
                    </a:cubicBezTo>
                    <a:lnTo>
                      <a:pt x="80224" y="158389"/>
                    </a:lnTo>
                    <a:lnTo>
                      <a:pt x="73485" y="164272"/>
                    </a:lnTo>
                    <a:cubicBezTo>
                      <a:pt x="63120" y="173163"/>
                      <a:pt x="53333" y="182701"/>
                      <a:pt x="44177" y="192832"/>
                    </a:cubicBezTo>
                    <a:cubicBezTo>
                      <a:pt x="43000" y="194116"/>
                      <a:pt x="42037" y="195078"/>
                      <a:pt x="41182" y="196148"/>
                    </a:cubicBezTo>
                    <a:lnTo>
                      <a:pt x="39898" y="197538"/>
                    </a:lnTo>
                    <a:cubicBezTo>
                      <a:pt x="37117" y="200640"/>
                      <a:pt x="34550" y="203742"/>
                      <a:pt x="32089" y="206844"/>
                    </a:cubicBezTo>
                    <a:lnTo>
                      <a:pt x="30699" y="208556"/>
                    </a:lnTo>
                    <a:lnTo>
                      <a:pt x="30699" y="208556"/>
                    </a:lnTo>
                    <a:cubicBezTo>
                      <a:pt x="23094" y="218071"/>
                      <a:pt x="16227" y="228156"/>
                      <a:pt x="10162" y="238720"/>
                    </a:cubicBezTo>
                    <a:lnTo>
                      <a:pt x="7060" y="244282"/>
                    </a:lnTo>
                    <a:close/>
                  </a:path>
                </a:pathLst>
              </a:custGeom>
              <a:solidFill>
                <a:srgbClr val="689763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5F4007BE-7C9E-4191-F4FC-81DFFA268E25}"/>
                  </a:ext>
                </a:extLst>
              </p:cNvPr>
              <p:cNvSpPr/>
              <p:nvPr/>
            </p:nvSpPr>
            <p:spPr>
              <a:xfrm>
                <a:off x="10977093" y="2128018"/>
                <a:ext cx="191191" cy="267197"/>
              </a:xfrm>
              <a:custGeom>
                <a:avLst/>
                <a:gdLst>
                  <a:gd name="connsiteX0" fmla="*/ 178738 w 191191"/>
                  <a:gd name="connsiteY0" fmla="*/ 34952 h 267197"/>
                  <a:gd name="connsiteX1" fmla="*/ 157345 w 191191"/>
                  <a:gd name="connsiteY1" fmla="*/ 100094 h 267197"/>
                  <a:gd name="connsiteX2" fmla="*/ 157345 w 191191"/>
                  <a:gd name="connsiteY2" fmla="*/ 100094 h 267197"/>
                  <a:gd name="connsiteX3" fmla="*/ 157345 w 191191"/>
                  <a:gd name="connsiteY3" fmla="*/ 100094 h 267197"/>
                  <a:gd name="connsiteX4" fmla="*/ 157345 w 191191"/>
                  <a:gd name="connsiteY4" fmla="*/ 100094 h 267197"/>
                  <a:gd name="connsiteX5" fmla="*/ 156490 w 191191"/>
                  <a:gd name="connsiteY5" fmla="*/ 101484 h 267197"/>
                  <a:gd name="connsiteX6" fmla="*/ 156490 w 191191"/>
                  <a:gd name="connsiteY6" fmla="*/ 101484 h 267197"/>
                  <a:gd name="connsiteX7" fmla="*/ 154564 w 191191"/>
                  <a:gd name="connsiteY7" fmla="*/ 104265 h 267197"/>
                  <a:gd name="connsiteX8" fmla="*/ 154564 w 191191"/>
                  <a:gd name="connsiteY8" fmla="*/ 104265 h 267197"/>
                  <a:gd name="connsiteX9" fmla="*/ 151034 w 191191"/>
                  <a:gd name="connsiteY9" fmla="*/ 109186 h 267197"/>
                  <a:gd name="connsiteX10" fmla="*/ 149216 w 191191"/>
                  <a:gd name="connsiteY10" fmla="*/ 111539 h 267197"/>
                  <a:gd name="connsiteX11" fmla="*/ 113169 w 191191"/>
                  <a:gd name="connsiteY11" fmla="*/ 146623 h 267197"/>
                  <a:gd name="connsiteX12" fmla="*/ 90171 w 191191"/>
                  <a:gd name="connsiteY12" fmla="*/ 163845 h 267197"/>
                  <a:gd name="connsiteX13" fmla="*/ 89529 w 191191"/>
                  <a:gd name="connsiteY13" fmla="*/ 163845 h 267197"/>
                  <a:gd name="connsiteX14" fmla="*/ 89529 w 191191"/>
                  <a:gd name="connsiteY14" fmla="*/ 163845 h 267197"/>
                  <a:gd name="connsiteX15" fmla="*/ 82898 w 191191"/>
                  <a:gd name="connsiteY15" fmla="*/ 169300 h 267197"/>
                  <a:gd name="connsiteX16" fmla="*/ 76159 w 191191"/>
                  <a:gd name="connsiteY16" fmla="*/ 175076 h 267197"/>
                  <a:gd name="connsiteX17" fmla="*/ 46316 w 191191"/>
                  <a:gd name="connsiteY17" fmla="*/ 204170 h 267197"/>
                  <a:gd name="connsiteX18" fmla="*/ 43107 w 191191"/>
                  <a:gd name="connsiteY18" fmla="*/ 207700 h 267197"/>
                  <a:gd name="connsiteX19" fmla="*/ 42358 w 191191"/>
                  <a:gd name="connsiteY19" fmla="*/ 208556 h 267197"/>
                  <a:gd name="connsiteX20" fmla="*/ 33908 w 191191"/>
                  <a:gd name="connsiteY20" fmla="*/ 218504 h 267197"/>
                  <a:gd name="connsiteX21" fmla="*/ 31127 w 191191"/>
                  <a:gd name="connsiteY21" fmla="*/ 222140 h 267197"/>
                  <a:gd name="connsiteX22" fmla="*/ 31127 w 191191"/>
                  <a:gd name="connsiteY22" fmla="*/ 222140 h 267197"/>
                  <a:gd name="connsiteX23" fmla="*/ 16686 w 191191"/>
                  <a:gd name="connsiteY23" fmla="*/ 242464 h 267197"/>
                  <a:gd name="connsiteX24" fmla="*/ 16686 w 191191"/>
                  <a:gd name="connsiteY24" fmla="*/ 239789 h 267197"/>
                  <a:gd name="connsiteX25" fmla="*/ 16686 w 191191"/>
                  <a:gd name="connsiteY25" fmla="*/ 239789 h 267197"/>
                  <a:gd name="connsiteX26" fmla="*/ 20751 w 191191"/>
                  <a:gd name="connsiteY26" fmla="*/ 219252 h 267197"/>
                  <a:gd name="connsiteX27" fmla="*/ 34229 w 191191"/>
                  <a:gd name="connsiteY27" fmla="*/ 166733 h 267197"/>
                  <a:gd name="connsiteX28" fmla="*/ 34229 w 191191"/>
                  <a:gd name="connsiteY28" fmla="*/ 165128 h 267197"/>
                  <a:gd name="connsiteX29" fmla="*/ 36903 w 191191"/>
                  <a:gd name="connsiteY29" fmla="*/ 157213 h 267197"/>
                  <a:gd name="connsiteX30" fmla="*/ 37652 w 191191"/>
                  <a:gd name="connsiteY30" fmla="*/ 155073 h 267197"/>
                  <a:gd name="connsiteX31" fmla="*/ 37652 w 191191"/>
                  <a:gd name="connsiteY31" fmla="*/ 155073 h 267197"/>
                  <a:gd name="connsiteX32" fmla="*/ 52520 w 191191"/>
                  <a:gd name="connsiteY32" fmla="*/ 125230 h 267197"/>
                  <a:gd name="connsiteX33" fmla="*/ 56157 w 191191"/>
                  <a:gd name="connsiteY33" fmla="*/ 120524 h 267197"/>
                  <a:gd name="connsiteX34" fmla="*/ 58510 w 191191"/>
                  <a:gd name="connsiteY34" fmla="*/ 118491 h 267197"/>
                  <a:gd name="connsiteX35" fmla="*/ 88781 w 191191"/>
                  <a:gd name="connsiteY35" fmla="*/ 101698 h 267197"/>
                  <a:gd name="connsiteX36" fmla="*/ 98087 w 191191"/>
                  <a:gd name="connsiteY36" fmla="*/ 96992 h 267197"/>
                  <a:gd name="connsiteX37" fmla="*/ 101296 w 191191"/>
                  <a:gd name="connsiteY37" fmla="*/ 95280 h 267197"/>
                  <a:gd name="connsiteX38" fmla="*/ 102687 w 191191"/>
                  <a:gd name="connsiteY38" fmla="*/ 94638 h 267197"/>
                  <a:gd name="connsiteX39" fmla="*/ 105468 w 191191"/>
                  <a:gd name="connsiteY39" fmla="*/ 93141 h 267197"/>
                  <a:gd name="connsiteX40" fmla="*/ 108355 w 191191"/>
                  <a:gd name="connsiteY40" fmla="*/ 91643 h 267197"/>
                  <a:gd name="connsiteX41" fmla="*/ 115201 w 191191"/>
                  <a:gd name="connsiteY41" fmla="*/ 88006 h 267197"/>
                  <a:gd name="connsiteX42" fmla="*/ 115201 w 191191"/>
                  <a:gd name="connsiteY42" fmla="*/ 88006 h 267197"/>
                  <a:gd name="connsiteX43" fmla="*/ 178738 w 191191"/>
                  <a:gd name="connsiteY43" fmla="*/ 35701 h 267197"/>
                  <a:gd name="connsiteX44" fmla="*/ 189435 w 191191"/>
                  <a:gd name="connsiteY44" fmla="*/ -25 h 267197"/>
                  <a:gd name="connsiteX45" fmla="*/ 102794 w 191191"/>
                  <a:gd name="connsiteY45" fmla="*/ 80519 h 267197"/>
                  <a:gd name="connsiteX46" fmla="*/ 102794 w 191191"/>
                  <a:gd name="connsiteY46" fmla="*/ 80519 h 267197"/>
                  <a:gd name="connsiteX47" fmla="*/ 97017 w 191191"/>
                  <a:gd name="connsiteY47" fmla="*/ 83407 h 267197"/>
                  <a:gd name="connsiteX48" fmla="*/ 92525 w 191191"/>
                  <a:gd name="connsiteY48" fmla="*/ 85760 h 267197"/>
                  <a:gd name="connsiteX49" fmla="*/ 51343 w 191191"/>
                  <a:gd name="connsiteY49" fmla="*/ 108223 h 267197"/>
                  <a:gd name="connsiteX50" fmla="*/ 47172 w 191191"/>
                  <a:gd name="connsiteY50" fmla="*/ 111967 h 267197"/>
                  <a:gd name="connsiteX51" fmla="*/ 42358 w 191191"/>
                  <a:gd name="connsiteY51" fmla="*/ 117957 h 267197"/>
                  <a:gd name="connsiteX52" fmla="*/ 25886 w 191191"/>
                  <a:gd name="connsiteY52" fmla="*/ 153362 h 267197"/>
                  <a:gd name="connsiteX53" fmla="*/ 25886 w 191191"/>
                  <a:gd name="connsiteY53" fmla="*/ 153362 h 267197"/>
                  <a:gd name="connsiteX54" fmla="*/ 22570 w 191191"/>
                  <a:gd name="connsiteY54" fmla="*/ 163203 h 267197"/>
                  <a:gd name="connsiteX55" fmla="*/ 22570 w 191191"/>
                  <a:gd name="connsiteY55" fmla="*/ 163203 h 267197"/>
                  <a:gd name="connsiteX56" fmla="*/ 8878 w 191191"/>
                  <a:gd name="connsiteY56" fmla="*/ 216685 h 267197"/>
                  <a:gd name="connsiteX57" fmla="*/ 4493 w 191191"/>
                  <a:gd name="connsiteY57" fmla="*/ 238078 h 267197"/>
                  <a:gd name="connsiteX58" fmla="*/ 4493 w 191191"/>
                  <a:gd name="connsiteY58" fmla="*/ 238078 h 267197"/>
                  <a:gd name="connsiteX59" fmla="*/ 2139 w 191191"/>
                  <a:gd name="connsiteY59" fmla="*/ 251342 h 267197"/>
                  <a:gd name="connsiteX60" fmla="*/ 1284 w 191191"/>
                  <a:gd name="connsiteY60" fmla="*/ 256155 h 267197"/>
                  <a:gd name="connsiteX61" fmla="*/ 1284 w 191191"/>
                  <a:gd name="connsiteY61" fmla="*/ 256155 h 267197"/>
                  <a:gd name="connsiteX62" fmla="*/ 1284 w 191191"/>
                  <a:gd name="connsiteY62" fmla="*/ 259471 h 267197"/>
                  <a:gd name="connsiteX63" fmla="*/ 0 w 191191"/>
                  <a:gd name="connsiteY63" fmla="*/ 267172 h 267197"/>
                  <a:gd name="connsiteX64" fmla="*/ 16901 w 191191"/>
                  <a:gd name="connsiteY64" fmla="*/ 267172 h 267197"/>
                  <a:gd name="connsiteX65" fmla="*/ 20538 w 191191"/>
                  <a:gd name="connsiteY65" fmla="*/ 260434 h 267197"/>
                  <a:gd name="connsiteX66" fmla="*/ 21607 w 191191"/>
                  <a:gd name="connsiteY66" fmla="*/ 258401 h 267197"/>
                  <a:gd name="connsiteX67" fmla="*/ 43000 w 191191"/>
                  <a:gd name="connsiteY67" fmla="*/ 227168 h 267197"/>
                  <a:gd name="connsiteX68" fmla="*/ 43000 w 191191"/>
                  <a:gd name="connsiteY68" fmla="*/ 227168 h 267197"/>
                  <a:gd name="connsiteX69" fmla="*/ 51878 w 191191"/>
                  <a:gd name="connsiteY69" fmla="*/ 216471 h 267197"/>
                  <a:gd name="connsiteX70" fmla="*/ 51878 w 191191"/>
                  <a:gd name="connsiteY70" fmla="*/ 216471 h 267197"/>
                  <a:gd name="connsiteX71" fmla="*/ 54873 w 191191"/>
                  <a:gd name="connsiteY71" fmla="*/ 213262 h 267197"/>
                  <a:gd name="connsiteX72" fmla="*/ 83647 w 191191"/>
                  <a:gd name="connsiteY72" fmla="*/ 185237 h 267197"/>
                  <a:gd name="connsiteX73" fmla="*/ 90278 w 191191"/>
                  <a:gd name="connsiteY73" fmla="*/ 179568 h 267197"/>
                  <a:gd name="connsiteX74" fmla="*/ 97231 w 191191"/>
                  <a:gd name="connsiteY74" fmla="*/ 173899 h 267197"/>
                  <a:gd name="connsiteX75" fmla="*/ 97231 w 191191"/>
                  <a:gd name="connsiteY75" fmla="*/ 173899 h 267197"/>
                  <a:gd name="connsiteX76" fmla="*/ 119480 w 191191"/>
                  <a:gd name="connsiteY76" fmla="*/ 157213 h 267197"/>
                  <a:gd name="connsiteX77" fmla="*/ 160554 w 191191"/>
                  <a:gd name="connsiteY77" fmla="*/ 118171 h 267197"/>
                  <a:gd name="connsiteX78" fmla="*/ 160554 w 191191"/>
                  <a:gd name="connsiteY78" fmla="*/ 118171 h 267197"/>
                  <a:gd name="connsiteX79" fmla="*/ 166651 w 191191"/>
                  <a:gd name="connsiteY79" fmla="*/ 109506 h 267197"/>
                  <a:gd name="connsiteX80" fmla="*/ 166651 w 191191"/>
                  <a:gd name="connsiteY80" fmla="*/ 109506 h 267197"/>
                  <a:gd name="connsiteX81" fmla="*/ 168042 w 191191"/>
                  <a:gd name="connsiteY81" fmla="*/ 107260 h 267197"/>
                  <a:gd name="connsiteX82" fmla="*/ 189435 w 191191"/>
                  <a:gd name="connsiteY82" fmla="*/ 3504 h 267197"/>
                  <a:gd name="connsiteX83" fmla="*/ 188793 w 191191"/>
                  <a:gd name="connsiteY83" fmla="*/ 188 h 267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191191" h="267197">
                    <a:moveTo>
                      <a:pt x="178738" y="34952"/>
                    </a:moveTo>
                    <a:cubicBezTo>
                      <a:pt x="177155" y="58111"/>
                      <a:pt x="169807" y="80506"/>
                      <a:pt x="157345" y="100094"/>
                    </a:cubicBezTo>
                    <a:lnTo>
                      <a:pt x="157345" y="100094"/>
                    </a:lnTo>
                    <a:lnTo>
                      <a:pt x="157345" y="100094"/>
                    </a:lnTo>
                    <a:lnTo>
                      <a:pt x="157345" y="100094"/>
                    </a:lnTo>
                    <a:lnTo>
                      <a:pt x="156490" y="101484"/>
                    </a:lnTo>
                    <a:lnTo>
                      <a:pt x="156490" y="101484"/>
                    </a:lnTo>
                    <a:lnTo>
                      <a:pt x="154564" y="104265"/>
                    </a:lnTo>
                    <a:lnTo>
                      <a:pt x="154564" y="104265"/>
                    </a:lnTo>
                    <a:lnTo>
                      <a:pt x="151034" y="109186"/>
                    </a:lnTo>
                    <a:lnTo>
                      <a:pt x="149216" y="111539"/>
                    </a:lnTo>
                    <a:cubicBezTo>
                      <a:pt x="138969" y="124924"/>
                      <a:pt x="126828" y="136744"/>
                      <a:pt x="113169" y="146623"/>
                    </a:cubicBezTo>
                    <a:cubicBezTo>
                      <a:pt x="105681" y="151864"/>
                      <a:pt x="98194" y="157320"/>
                      <a:pt x="90171" y="163845"/>
                    </a:cubicBezTo>
                    <a:lnTo>
                      <a:pt x="89529" y="163845"/>
                    </a:lnTo>
                    <a:lnTo>
                      <a:pt x="89529" y="163845"/>
                    </a:lnTo>
                    <a:lnTo>
                      <a:pt x="82898" y="169300"/>
                    </a:lnTo>
                    <a:lnTo>
                      <a:pt x="76159" y="175076"/>
                    </a:lnTo>
                    <a:cubicBezTo>
                      <a:pt x="65645" y="184173"/>
                      <a:pt x="55675" y="193889"/>
                      <a:pt x="46316" y="204170"/>
                    </a:cubicBezTo>
                    <a:lnTo>
                      <a:pt x="43107" y="207700"/>
                    </a:lnTo>
                    <a:lnTo>
                      <a:pt x="42358" y="208556"/>
                    </a:lnTo>
                    <a:lnTo>
                      <a:pt x="33908" y="218504"/>
                    </a:lnTo>
                    <a:lnTo>
                      <a:pt x="31127" y="222140"/>
                    </a:lnTo>
                    <a:lnTo>
                      <a:pt x="31127" y="222140"/>
                    </a:lnTo>
                    <a:cubicBezTo>
                      <a:pt x="25779" y="228986"/>
                      <a:pt x="20965" y="235725"/>
                      <a:pt x="16686" y="242464"/>
                    </a:cubicBezTo>
                    <a:lnTo>
                      <a:pt x="16686" y="239789"/>
                    </a:lnTo>
                    <a:lnTo>
                      <a:pt x="16686" y="239789"/>
                    </a:lnTo>
                    <a:cubicBezTo>
                      <a:pt x="17970" y="233265"/>
                      <a:pt x="19254" y="226312"/>
                      <a:pt x="20751" y="219252"/>
                    </a:cubicBezTo>
                    <a:cubicBezTo>
                      <a:pt x="25137" y="199143"/>
                      <a:pt x="29629" y="181494"/>
                      <a:pt x="34229" y="166733"/>
                    </a:cubicBezTo>
                    <a:lnTo>
                      <a:pt x="34229" y="165128"/>
                    </a:lnTo>
                    <a:cubicBezTo>
                      <a:pt x="35085" y="162454"/>
                      <a:pt x="36047" y="159780"/>
                      <a:pt x="36903" y="157213"/>
                    </a:cubicBezTo>
                    <a:lnTo>
                      <a:pt x="37652" y="155073"/>
                    </a:lnTo>
                    <a:lnTo>
                      <a:pt x="37652" y="155073"/>
                    </a:lnTo>
                    <a:cubicBezTo>
                      <a:pt x="41353" y="144549"/>
                      <a:pt x="46348" y="134526"/>
                      <a:pt x="52520" y="125230"/>
                    </a:cubicBezTo>
                    <a:cubicBezTo>
                      <a:pt x="53621" y="123579"/>
                      <a:pt x="54841" y="122006"/>
                      <a:pt x="56157" y="120524"/>
                    </a:cubicBezTo>
                    <a:cubicBezTo>
                      <a:pt x="56884" y="119786"/>
                      <a:pt x="57676" y="119106"/>
                      <a:pt x="58510" y="118491"/>
                    </a:cubicBezTo>
                    <a:cubicBezTo>
                      <a:pt x="68137" y="112092"/>
                      <a:pt x="78256" y="106476"/>
                      <a:pt x="88781" y="101698"/>
                    </a:cubicBezTo>
                    <a:lnTo>
                      <a:pt x="98087" y="96992"/>
                    </a:lnTo>
                    <a:lnTo>
                      <a:pt x="101296" y="95280"/>
                    </a:lnTo>
                    <a:lnTo>
                      <a:pt x="102687" y="94638"/>
                    </a:lnTo>
                    <a:lnTo>
                      <a:pt x="105468" y="93141"/>
                    </a:lnTo>
                    <a:lnTo>
                      <a:pt x="108355" y="91643"/>
                    </a:lnTo>
                    <a:lnTo>
                      <a:pt x="115201" y="88006"/>
                    </a:lnTo>
                    <a:lnTo>
                      <a:pt x="115201" y="88006"/>
                    </a:lnTo>
                    <a:cubicBezTo>
                      <a:pt x="139364" y="74557"/>
                      <a:pt x="160896" y="56835"/>
                      <a:pt x="178738" y="35701"/>
                    </a:cubicBezTo>
                    <a:moveTo>
                      <a:pt x="189435" y="-25"/>
                    </a:moveTo>
                    <a:cubicBezTo>
                      <a:pt x="168427" y="34207"/>
                      <a:pt x="138466" y="62057"/>
                      <a:pt x="102794" y="80519"/>
                    </a:cubicBezTo>
                    <a:lnTo>
                      <a:pt x="102794" y="80519"/>
                    </a:lnTo>
                    <a:lnTo>
                      <a:pt x="97017" y="83407"/>
                    </a:lnTo>
                    <a:lnTo>
                      <a:pt x="92525" y="85760"/>
                    </a:lnTo>
                    <a:cubicBezTo>
                      <a:pt x="78309" y="92323"/>
                      <a:pt x="64554" y="99826"/>
                      <a:pt x="51343" y="108223"/>
                    </a:cubicBezTo>
                    <a:cubicBezTo>
                      <a:pt x="49846" y="109350"/>
                      <a:pt x="48455" y="110603"/>
                      <a:pt x="47172" y="111967"/>
                    </a:cubicBezTo>
                    <a:cubicBezTo>
                      <a:pt x="45439" y="113856"/>
                      <a:pt x="43834" y="115857"/>
                      <a:pt x="42358" y="117957"/>
                    </a:cubicBezTo>
                    <a:cubicBezTo>
                      <a:pt x="35416" y="129026"/>
                      <a:pt x="29886" y="140921"/>
                      <a:pt x="25886" y="153362"/>
                    </a:cubicBezTo>
                    <a:lnTo>
                      <a:pt x="25886" y="153362"/>
                    </a:lnTo>
                    <a:cubicBezTo>
                      <a:pt x="24709" y="156571"/>
                      <a:pt x="23639" y="159780"/>
                      <a:pt x="22570" y="163203"/>
                    </a:cubicBezTo>
                    <a:lnTo>
                      <a:pt x="22570" y="163203"/>
                    </a:lnTo>
                    <a:cubicBezTo>
                      <a:pt x="17222" y="180317"/>
                      <a:pt x="12622" y="199250"/>
                      <a:pt x="8878" y="216685"/>
                    </a:cubicBezTo>
                    <a:cubicBezTo>
                      <a:pt x="7274" y="224066"/>
                      <a:pt x="5883" y="231232"/>
                      <a:pt x="4493" y="238078"/>
                    </a:cubicBezTo>
                    <a:lnTo>
                      <a:pt x="4493" y="238078"/>
                    </a:lnTo>
                    <a:cubicBezTo>
                      <a:pt x="3637" y="242784"/>
                      <a:pt x="2781" y="247277"/>
                      <a:pt x="2139" y="251342"/>
                    </a:cubicBezTo>
                    <a:cubicBezTo>
                      <a:pt x="2139" y="253053"/>
                      <a:pt x="1605" y="254658"/>
                      <a:pt x="1284" y="256155"/>
                    </a:cubicBezTo>
                    <a:lnTo>
                      <a:pt x="1284" y="256155"/>
                    </a:lnTo>
                    <a:cubicBezTo>
                      <a:pt x="1284" y="257332"/>
                      <a:pt x="1284" y="258401"/>
                      <a:pt x="1284" y="259471"/>
                    </a:cubicBezTo>
                    <a:cubicBezTo>
                      <a:pt x="717" y="262252"/>
                      <a:pt x="289" y="264819"/>
                      <a:pt x="0" y="267172"/>
                    </a:cubicBezTo>
                    <a:lnTo>
                      <a:pt x="16901" y="267172"/>
                    </a:lnTo>
                    <a:cubicBezTo>
                      <a:pt x="17970" y="265140"/>
                      <a:pt x="19147" y="262894"/>
                      <a:pt x="20538" y="260434"/>
                    </a:cubicBezTo>
                    <a:lnTo>
                      <a:pt x="21607" y="258401"/>
                    </a:lnTo>
                    <a:cubicBezTo>
                      <a:pt x="27907" y="247445"/>
                      <a:pt x="35063" y="237002"/>
                      <a:pt x="43000" y="227168"/>
                    </a:cubicBezTo>
                    <a:lnTo>
                      <a:pt x="43000" y="227168"/>
                    </a:lnTo>
                    <a:cubicBezTo>
                      <a:pt x="45781" y="223745"/>
                      <a:pt x="48669" y="220215"/>
                      <a:pt x="51878" y="216471"/>
                    </a:cubicBezTo>
                    <a:lnTo>
                      <a:pt x="51878" y="216471"/>
                    </a:lnTo>
                    <a:lnTo>
                      <a:pt x="54873" y="213262"/>
                    </a:lnTo>
                    <a:cubicBezTo>
                      <a:pt x="63890" y="203346"/>
                      <a:pt x="73496" y="193986"/>
                      <a:pt x="83647" y="185237"/>
                    </a:cubicBezTo>
                    <a:lnTo>
                      <a:pt x="90278" y="179568"/>
                    </a:lnTo>
                    <a:lnTo>
                      <a:pt x="97231" y="173899"/>
                    </a:lnTo>
                    <a:lnTo>
                      <a:pt x="97231" y="173899"/>
                    </a:lnTo>
                    <a:cubicBezTo>
                      <a:pt x="104077" y="168444"/>
                      <a:pt x="111564" y="163203"/>
                      <a:pt x="119480" y="157213"/>
                    </a:cubicBezTo>
                    <a:cubicBezTo>
                      <a:pt x="135140" y="146439"/>
                      <a:pt x="149002" y="133263"/>
                      <a:pt x="160554" y="118171"/>
                    </a:cubicBezTo>
                    <a:lnTo>
                      <a:pt x="160554" y="118171"/>
                    </a:lnTo>
                    <a:cubicBezTo>
                      <a:pt x="162694" y="115247"/>
                      <a:pt x="164726" y="112359"/>
                      <a:pt x="166651" y="109506"/>
                    </a:cubicBezTo>
                    <a:lnTo>
                      <a:pt x="166651" y="109506"/>
                    </a:lnTo>
                    <a:cubicBezTo>
                      <a:pt x="167218" y="108824"/>
                      <a:pt x="167678" y="108068"/>
                      <a:pt x="168042" y="107260"/>
                    </a:cubicBezTo>
                    <a:cubicBezTo>
                      <a:pt x="187371" y="76353"/>
                      <a:pt x="194954" y="39535"/>
                      <a:pt x="189435" y="3504"/>
                    </a:cubicBezTo>
                    <a:lnTo>
                      <a:pt x="188793" y="188"/>
                    </a:lnTo>
                    <a:close/>
                  </a:path>
                </a:pathLst>
              </a:custGeom>
              <a:solidFill>
                <a:srgbClr val="A1C19D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DD51847-E3C0-1742-9993-43CCD3360EF9}"/>
                  </a:ext>
                </a:extLst>
              </p:cNvPr>
              <p:cNvSpPr/>
              <p:nvPr/>
            </p:nvSpPr>
            <p:spPr>
              <a:xfrm>
                <a:off x="10976131" y="2127697"/>
                <a:ext cx="190824" cy="267304"/>
              </a:xfrm>
              <a:custGeom>
                <a:avLst/>
                <a:gdLst>
                  <a:gd name="connsiteX0" fmla="*/ 190825 w 190824"/>
                  <a:gd name="connsiteY0" fmla="*/ 2863 h 267304"/>
                  <a:gd name="connsiteX1" fmla="*/ 158735 w 190824"/>
                  <a:gd name="connsiteY1" fmla="*/ 79022 h 267304"/>
                  <a:gd name="connsiteX2" fmla="*/ 61505 w 190824"/>
                  <a:gd name="connsiteY2" fmla="*/ 201496 h 267304"/>
                  <a:gd name="connsiteX3" fmla="*/ 55835 w 190824"/>
                  <a:gd name="connsiteY3" fmla="*/ 213369 h 267304"/>
                  <a:gd name="connsiteX4" fmla="*/ 52841 w 190824"/>
                  <a:gd name="connsiteY4" fmla="*/ 216578 h 267304"/>
                  <a:gd name="connsiteX5" fmla="*/ 52841 w 190824"/>
                  <a:gd name="connsiteY5" fmla="*/ 216578 h 267304"/>
                  <a:gd name="connsiteX6" fmla="*/ 43962 w 190824"/>
                  <a:gd name="connsiteY6" fmla="*/ 227275 h 267304"/>
                  <a:gd name="connsiteX7" fmla="*/ 43962 w 190824"/>
                  <a:gd name="connsiteY7" fmla="*/ 227275 h 267304"/>
                  <a:gd name="connsiteX8" fmla="*/ 22569 w 190824"/>
                  <a:gd name="connsiteY8" fmla="*/ 258508 h 267304"/>
                  <a:gd name="connsiteX9" fmla="*/ 21500 w 190824"/>
                  <a:gd name="connsiteY9" fmla="*/ 260541 h 267304"/>
                  <a:gd name="connsiteX10" fmla="*/ 17863 w 190824"/>
                  <a:gd name="connsiteY10" fmla="*/ 267279 h 267304"/>
                  <a:gd name="connsiteX11" fmla="*/ 0 w 190824"/>
                  <a:gd name="connsiteY11" fmla="*/ 267279 h 267304"/>
                  <a:gd name="connsiteX12" fmla="*/ 1284 w 190824"/>
                  <a:gd name="connsiteY12" fmla="*/ 259578 h 267304"/>
                  <a:gd name="connsiteX13" fmla="*/ 1284 w 190824"/>
                  <a:gd name="connsiteY13" fmla="*/ 256262 h 267304"/>
                  <a:gd name="connsiteX14" fmla="*/ 1284 w 190824"/>
                  <a:gd name="connsiteY14" fmla="*/ 256262 h 267304"/>
                  <a:gd name="connsiteX15" fmla="*/ 2139 w 190824"/>
                  <a:gd name="connsiteY15" fmla="*/ 251342 h 267304"/>
                  <a:gd name="connsiteX16" fmla="*/ 4492 w 190824"/>
                  <a:gd name="connsiteY16" fmla="*/ 238078 h 267304"/>
                  <a:gd name="connsiteX17" fmla="*/ 4492 w 190824"/>
                  <a:gd name="connsiteY17" fmla="*/ 238078 h 267304"/>
                  <a:gd name="connsiteX18" fmla="*/ 8878 w 190824"/>
                  <a:gd name="connsiteY18" fmla="*/ 216685 h 267304"/>
                  <a:gd name="connsiteX19" fmla="*/ 22569 w 190824"/>
                  <a:gd name="connsiteY19" fmla="*/ 163203 h 267304"/>
                  <a:gd name="connsiteX20" fmla="*/ 22569 w 190824"/>
                  <a:gd name="connsiteY20" fmla="*/ 163203 h 267304"/>
                  <a:gd name="connsiteX21" fmla="*/ 25885 w 190824"/>
                  <a:gd name="connsiteY21" fmla="*/ 153362 h 267304"/>
                  <a:gd name="connsiteX22" fmla="*/ 25885 w 190824"/>
                  <a:gd name="connsiteY22" fmla="*/ 153362 h 267304"/>
                  <a:gd name="connsiteX23" fmla="*/ 42358 w 190824"/>
                  <a:gd name="connsiteY23" fmla="*/ 117957 h 267304"/>
                  <a:gd name="connsiteX24" fmla="*/ 47171 w 190824"/>
                  <a:gd name="connsiteY24" fmla="*/ 111967 h 267304"/>
                  <a:gd name="connsiteX25" fmla="*/ 51343 w 190824"/>
                  <a:gd name="connsiteY25" fmla="*/ 108223 h 267304"/>
                  <a:gd name="connsiteX26" fmla="*/ 92524 w 190824"/>
                  <a:gd name="connsiteY26" fmla="*/ 85760 h 267304"/>
                  <a:gd name="connsiteX27" fmla="*/ 97017 w 190824"/>
                  <a:gd name="connsiteY27" fmla="*/ 83407 h 267304"/>
                  <a:gd name="connsiteX28" fmla="*/ 102793 w 190824"/>
                  <a:gd name="connsiteY28" fmla="*/ 80519 h 267304"/>
                  <a:gd name="connsiteX29" fmla="*/ 102793 w 190824"/>
                  <a:gd name="connsiteY29" fmla="*/ 80519 h 267304"/>
                  <a:gd name="connsiteX30" fmla="*/ 189434 w 190824"/>
                  <a:gd name="connsiteY30" fmla="*/ -25 h 267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90824" h="267304">
                    <a:moveTo>
                      <a:pt x="190825" y="2863"/>
                    </a:moveTo>
                    <a:cubicBezTo>
                      <a:pt x="187616" y="29925"/>
                      <a:pt x="179380" y="62870"/>
                      <a:pt x="158735" y="79022"/>
                    </a:cubicBezTo>
                    <a:cubicBezTo>
                      <a:pt x="117351" y="111840"/>
                      <a:pt x="84085" y="153748"/>
                      <a:pt x="61505" y="201496"/>
                    </a:cubicBezTo>
                    <a:cubicBezTo>
                      <a:pt x="59365" y="205775"/>
                      <a:pt x="57440" y="209732"/>
                      <a:pt x="55835" y="213369"/>
                    </a:cubicBezTo>
                    <a:lnTo>
                      <a:pt x="52841" y="216578"/>
                    </a:lnTo>
                    <a:lnTo>
                      <a:pt x="52841" y="216578"/>
                    </a:lnTo>
                    <a:cubicBezTo>
                      <a:pt x="49631" y="220108"/>
                      <a:pt x="46744" y="223638"/>
                      <a:pt x="43962" y="227275"/>
                    </a:cubicBezTo>
                    <a:lnTo>
                      <a:pt x="43962" y="227275"/>
                    </a:lnTo>
                    <a:cubicBezTo>
                      <a:pt x="36026" y="237109"/>
                      <a:pt x="28870" y="247553"/>
                      <a:pt x="22569" y="258508"/>
                    </a:cubicBezTo>
                    <a:lnTo>
                      <a:pt x="21500" y="260541"/>
                    </a:lnTo>
                    <a:cubicBezTo>
                      <a:pt x="20109" y="263001"/>
                      <a:pt x="18932" y="265247"/>
                      <a:pt x="17863" y="267279"/>
                    </a:cubicBezTo>
                    <a:lnTo>
                      <a:pt x="0" y="267279"/>
                    </a:lnTo>
                    <a:cubicBezTo>
                      <a:pt x="0" y="264926"/>
                      <a:pt x="428" y="262359"/>
                      <a:pt x="1284" y="259578"/>
                    </a:cubicBezTo>
                    <a:cubicBezTo>
                      <a:pt x="1284" y="258508"/>
                      <a:pt x="1284" y="257439"/>
                      <a:pt x="1284" y="256262"/>
                    </a:cubicBezTo>
                    <a:lnTo>
                      <a:pt x="1284" y="256262"/>
                    </a:lnTo>
                    <a:cubicBezTo>
                      <a:pt x="1284" y="254658"/>
                      <a:pt x="1818" y="253053"/>
                      <a:pt x="2139" y="251342"/>
                    </a:cubicBezTo>
                    <a:cubicBezTo>
                      <a:pt x="2781" y="247277"/>
                      <a:pt x="3636" y="242785"/>
                      <a:pt x="4492" y="238078"/>
                    </a:cubicBezTo>
                    <a:lnTo>
                      <a:pt x="4492" y="238078"/>
                    </a:lnTo>
                    <a:cubicBezTo>
                      <a:pt x="5883" y="231339"/>
                      <a:pt x="7274" y="224173"/>
                      <a:pt x="8878" y="216685"/>
                    </a:cubicBezTo>
                    <a:cubicBezTo>
                      <a:pt x="12622" y="199143"/>
                      <a:pt x="17221" y="180210"/>
                      <a:pt x="22569" y="163203"/>
                    </a:cubicBezTo>
                    <a:lnTo>
                      <a:pt x="22569" y="163203"/>
                    </a:lnTo>
                    <a:cubicBezTo>
                      <a:pt x="23639" y="159780"/>
                      <a:pt x="24709" y="156571"/>
                      <a:pt x="25885" y="153362"/>
                    </a:cubicBezTo>
                    <a:lnTo>
                      <a:pt x="25885" y="153362"/>
                    </a:lnTo>
                    <a:cubicBezTo>
                      <a:pt x="29886" y="140921"/>
                      <a:pt x="35416" y="129027"/>
                      <a:pt x="42358" y="117957"/>
                    </a:cubicBezTo>
                    <a:cubicBezTo>
                      <a:pt x="43834" y="115857"/>
                      <a:pt x="45438" y="113856"/>
                      <a:pt x="47171" y="111967"/>
                    </a:cubicBezTo>
                    <a:cubicBezTo>
                      <a:pt x="48455" y="110603"/>
                      <a:pt x="49845" y="109350"/>
                      <a:pt x="51343" y="108223"/>
                    </a:cubicBezTo>
                    <a:cubicBezTo>
                      <a:pt x="64553" y="99827"/>
                      <a:pt x="78309" y="92323"/>
                      <a:pt x="92524" y="85760"/>
                    </a:cubicBezTo>
                    <a:lnTo>
                      <a:pt x="97017" y="83407"/>
                    </a:lnTo>
                    <a:lnTo>
                      <a:pt x="102793" y="80519"/>
                    </a:lnTo>
                    <a:lnTo>
                      <a:pt x="102793" y="80519"/>
                    </a:lnTo>
                    <a:cubicBezTo>
                      <a:pt x="138466" y="62057"/>
                      <a:pt x="168426" y="34208"/>
                      <a:pt x="189434" y="-25"/>
                    </a:cubicBezTo>
                    <a:close/>
                  </a:path>
                </a:pathLst>
              </a:custGeom>
              <a:solidFill>
                <a:srgbClr val="E6E6E7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0EFB531-B9E9-65F9-20EE-1473A4CE2022}"/>
                  </a:ext>
                </a:extLst>
              </p:cNvPr>
              <p:cNvSpPr/>
              <p:nvPr/>
            </p:nvSpPr>
            <p:spPr>
              <a:xfrm>
                <a:off x="10713439" y="1889700"/>
                <a:ext cx="112726" cy="498990"/>
              </a:xfrm>
              <a:custGeom>
                <a:avLst/>
                <a:gdLst>
                  <a:gd name="connsiteX0" fmla="*/ 72722 w 112726"/>
                  <a:gd name="connsiteY0" fmla="*/ 498965 h 498990"/>
                  <a:gd name="connsiteX1" fmla="*/ 14854 w 112726"/>
                  <a:gd name="connsiteY1" fmla="*/ 287710 h 498990"/>
                  <a:gd name="connsiteX2" fmla="*/ 1377 w 112726"/>
                  <a:gd name="connsiteY2" fmla="*/ 159352 h 498990"/>
                  <a:gd name="connsiteX3" fmla="*/ 11432 w 112726"/>
                  <a:gd name="connsiteY3" fmla="*/ -25 h 498990"/>
                  <a:gd name="connsiteX4" fmla="*/ 105132 w 112726"/>
                  <a:gd name="connsiteY4" fmla="*/ 263429 h 498990"/>
                  <a:gd name="connsiteX5" fmla="*/ 112727 w 112726"/>
                  <a:gd name="connsiteY5" fmla="*/ 446018 h 498990"/>
                  <a:gd name="connsiteX6" fmla="*/ 112727 w 112726"/>
                  <a:gd name="connsiteY6" fmla="*/ 478856 h 498990"/>
                  <a:gd name="connsiteX7" fmla="*/ 112727 w 112726"/>
                  <a:gd name="connsiteY7" fmla="*/ 498965 h 498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726" h="498990">
                    <a:moveTo>
                      <a:pt x="72722" y="498965"/>
                    </a:moveTo>
                    <a:cubicBezTo>
                      <a:pt x="62026" y="465913"/>
                      <a:pt x="32824" y="371784"/>
                      <a:pt x="14854" y="287710"/>
                    </a:cubicBezTo>
                    <a:cubicBezTo>
                      <a:pt x="2019" y="227382"/>
                      <a:pt x="-2581" y="184168"/>
                      <a:pt x="1377" y="159352"/>
                    </a:cubicBezTo>
                    <a:cubicBezTo>
                      <a:pt x="8875" y="106569"/>
                      <a:pt x="12233" y="53281"/>
                      <a:pt x="11432" y="-25"/>
                    </a:cubicBezTo>
                    <a:cubicBezTo>
                      <a:pt x="34214" y="35380"/>
                      <a:pt x="84275" y="125444"/>
                      <a:pt x="105132" y="263429"/>
                    </a:cubicBezTo>
                    <a:cubicBezTo>
                      <a:pt x="111764" y="307391"/>
                      <a:pt x="112727" y="396707"/>
                      <a:pt x="112727" y="446018"/>
                    </a:cubicBezTo>
                    <a:cubicBezTo>
                      <a:pt x="112727" y="458426"/>
                      <a:pt x="112727" y="469657"/>
                      <a:pt x="112727" y="478856"/>
                    </a:cubicBezTo>
                    <a:cubicBezTo>
                      <a:pt x="112727" y="488055"/>
                      <a:pt x="112727" y="494473"/>
                      <a:pt x="112727" y="498965"/>
                    </a:cubicBezTo>
                    <a:close/>
                  </a:path>
                </a:pathLst>
              </a:custGeom>
              <a:solidFill>
                <a:srgbClr val="689763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C6E2158-80CF-9CAB-166A-6F1E2A85080A}"/>
                  </a:ext>
                </a:extLst>
              </p:cNvPr>
              <p:cNvSpPr/>
              <p:nvPr/>
            </p:nvSpPr>
            <p:spPr>
              <a:xfrm>
                <a:off x="10706682" y="1869056"/>
                <a:ext cx="124832" cy="526159"/>
              </a:xfrm>
              <a:custGeom>
                <a:avLst/>
                <a:gdLst>
                  <a:gd name="connsiteX0" fmla="*/ 24499 w 124832"/>
                  <a:gd name="connsiteY0" fmla="*/ 43295 h 526159"/>
                  <a:gd name="connsiteX1" fmla="*/ 105471 w 124832"/>
                  <a:gd name="connsiteY1" fmla="*/ 285036 h 526159"/>
                  <a:gd name="connsiteX2" fmla="*/ 113066 w 124832"/>
                  <a:gd name="connsiteY2" fmla="*/ 466876 h 526159"/>
                  <a:gd name="connsiteX3" fmla="*/ 113066 w 124832"/>
                  <a:gd name="connsiteY3" fmla="*/ 499607 h 526159"/>
                  <a:gd name="connsiteX4" fmla="*/ 113066 w 124832"/>
                  <a:gd name="connsiteY4" fmla="*/ 513512 h 526159"/>
                  <a:gd name="connsiteX5" fmla="*/ 84079 w 124832"/>
                  <a:gd name="connsiteY5" fmla="*/ 513512 h 526159"/>
                  <a:gd name="connsiteX6" fmla="*/ 27708 w 124832"/>
                  <a:gd name="connsiteY6" fmla="*/ 307284 h 526159"/>
                  <a:gd name="connsiteX7" fmla="*/ 14230 w 124832"/>
                  <a:gd name="connsiteY7" fmla="*/ 181173 h 526159"/>
                  <a:gd name="connsiteX8" fmla="*/ 24392 w 124832"/>
                  <a:gd name="connsiteY8" fmla="*/ 43509 h 526159"/>
                  <a:gd name="connsiteX9" fmla="*/ 11236 w 124832"/>
                  <a:gd name="connsiteY9" fmla="*/ -25 h 526159"/>
                  <a:gd name="connsiteX10" fmla="*/ 11236 w 124832"/>
                  <a:gd name="connsiteY10" fmla="*/ 11313 h 526159"/>
                  <a:gd name="connsiteX11" fmla="*/ 1395 w 124832"/>
                  <a:gd name="connsiteY11" fmla="*/ 179247 h 526159"/>
                  <a:gd name="connsiteX12" fmla="*/ 14979 w 124832"/>
                  <a:gd name="connsiteY12" fmla="*/ 309851 h 526159"/>
                  <a:gd name="connsiteX13" fmla="*/ 74451 w 124832"/>
                  <a:gd name="connsiteY13" fmla="*/ 526134 h 526159"/>
                  <a:gd name="connsiteX14" fmla="*/ 124832 w 124832"/>
                  <a:gd name="connsiteY14" fmla="*/ 526134 h 526159"/>
                  <a:gd name="connsiteX15" fmla="*/ 124832 w 124832"/>
                  <a:gd name="connsiteY15" fmla="*/ 499714 h 526159"/>
                  <a:gd name="connsiteX16" fmla="*/ 124832 w 124832"/>
                  <a:gd name="connsiteY16" fmla="*/ 466876 h 526159"/>
                  <a:gd name="connsiteX17" fmla="*/ 117131 w 124832"/>
                  <a:gd name="connsiteY17" fmla="*/ 283324 h 526159"/>
                  <a:gd name="connsiteX18" fmla="*/ 10166 w 124832"/>
                  <a:gd name="connsiteY18" fmla="*/ -25 h 526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4832" h="526159">
                    <a:moveTo>
                      <a:pt x="24499" y="43295"/>
                    </a:moveTo>
                    <a:cubicBezTo>
                      <a:pt x="66226" y="118166"/>
                      <a:pt x="93684" y="200137"/>
                      <a:pt x="105471" y="285036"/>
                    </a:cubicBezTo>
                    <a:cubicBezTo>
                      <a:pt x="112103" y="328570"/>
                      <a:pt x="113066" y="417458"/>
                      <a:pt x="113066" y="466876"/>
                    </a:cubicBezTo>
                    <a:cubicBezTo>
                      <a:pt x="113066" y="479284"/>
                      <a:pt x="113066" y="490408"/>
                      <a:pt x="113066" y="499607"/>
                    </a:cubicBezTo>
                    <a:cubicBezTo>
                      <a:pt x="113066" y="505062"/>
                      <a:pt x="113066" y="509662"/>
                      <a:pt x="113066" y="513512"/>
                    </a:cubicBezTo>
                    <a:lnTo>
                      <a:pt x="84079" y="513512"/>
                    </a:lnTo>
                    <a:cubicBezTo>
                      <a:pt x="72419" y="477144"/>
                      <a:pt x="44823" y="387401"/>
                      <a:pt x="27708" y="307284"/>
                    </a:cubicBezTo>
                    <a:cubicBezTo>
                      <a:pt x="14979" y="247705"/>
                      <a:pt x="10487" y="205240"/>
                      <a:pt x="14230" y="181173"/>
                    </a:cubicBezTo>
                    <a:cubicBezTo>
                      <a:pt x="20959" y="135593"/>
                      <a:pt x="24360" y="89583"/>
                      <a:pt x="24392" y="43509"/>
                    </a:cubicBezTo>
                    <a:moveTo>
                      <a:pt x="11236" y="-25"/>
                    </a:moveTo>
                    <a:cubicBezTo>
                      <a:pt x="11236" y="-25"/>
                      <a:pt x="11236" y="4039"/>
                      <a:pt x="11236" y="11313"/>
                    </a:cubicBezTo>
                    <a:cubicBezTo>
                      <a:pt x="12594" y="67467"/>
                      <a:pt x="9310" y="123636"/>
                      <a:pt x="1395" y="179247"/>
                    </a:cubicBezTo>
                    <a:cubicBezTo>
                      <a:pt x="-3098" y="208128"/>
                      <a:pt x="3748" y="257225"/>
                      <a:pt x="14979" y="309851"/>
                    </a:cubicBezTo>
                    <a:cubicBezTo>
                      <a:pt x="33377" y="396386"/>
                      <a:pt x="63649" y="492761"/>
                      <a:pt x="74451" y="526134"/>
                    </a:cubicBezTo>
                    <a:lnTo>
                      <a:pt x="124832" y="526134"/>
                    </a:lnTo>
                    <a:cubicBezTo>
                      <a:pt x="124832" y="526134"/>
                      <a:pt x="124832" y="515438"/>
                      <a:pt x="124832" y="499714"/>
                    </a:cubicBezTo>
                    <a:cubicBezTo>
                      <a:pt x="124832" y="490515"/>
                      <a:pt x="124832" y="479284"/>
                      <a:pt x="124832" y="466876"/>
                    </a:cubicBezTo>
                    <a:cubicBezTo>
                      <a:pt x="124832" y="409756"/>
                      <a:pt x="123549" y="325896"/>
                      <a:pt x="117131" y="283324"/>
                    </a:cubicBezTo>
                    <a:cubicBezTo>
                      <a:pt x="89213" y="98489"/>
                      <a:pt x="10166" y="-25"/>
                      <a:pt x="10166" y="-25"/>
                    </a:cubicBezTo>
                    <a:close/>
                  </a:path>
                </a:pathLst>
              </a:custGeom>
              <a:solidFill>
                <a:srgbClr val="A1C19D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1FC99E4-3F1C-E1B4-3B80-E56EBF3A166F}"/>
                  </a:ext>
                </a:extLst>
              </p:cNvPr>
              <p:cNvSpPr/>
              <p:nvPr/>
            </p:nvSpPr>
            <p:spPr>
              <a:xfrm>
                <a:off x="10718132" y="1868842"/>
                <a:ext cx="114345" cy="499739"/>
              </a:xfrm>
              <a:custGeom>
                <a:avLst/>
                <a:gdLst>
                  <a:gd name="connsiteX0" fmla="*/ 114345 w 114345"/>
                  <a:gd name="connsiteY0" fmla="*/ 466876 h 499739"/>
                  <a:gd name="connsiteX1" fmla="*/ 114345 w 114345"/>
                  <a:gd name="connsiteY1" fmla="*/ 499714 h 499739"/>
                  <a:gd name="connsiteX2" fmla="*/ 40218 w 114345"/>
                  <a:gd name="connsiteY2" fmla="*/ 153897 h 499739"/>
                  <a:gd name="connsiteX3" fmla="*/ 0 w 114345"/>
                  <a:gd name="connsiteY3" fmla="*/ -25 h 499739"/>
                  <a:gd name="connsiteX4" fmla="*/ 106965 w 114345"/>
                  <a:gd name="connsiteY4" fmla="*/ 283431 h 499739"/>
                  <a:gd name="connsiteX5" fmla="*/ 114345 w 114345"/>
                  <a:gd name="connsiteY5" fmla="*/ 466876 h 499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345" h="499739">
                    <a:moveTo>
                      <a:pt x="114345" y="466876"/>
                    </a:moveTo>
                    <a:cubicBezTo>
                      <a:pt x="114345" y="479284"/>
                      <a:pt x="114345" y="490515"/>
                      <a:pt x="114345" y="499714"/>
                    </a:cubicBezTo>
                    <a:cubicBezTo>
                      <a:pt x="91134" y="401734"/>
                      <a:pt x="58724" y="259257"/>
                      <a:pt x="40218" y="153897"/>
                    </a:cubicBezTo>
                    <a:cubicBezTo>
                      <a:pt x="30185" y="101768"/>
                      <a:pt x="16750" y="50351"/>
                      <a:pt x="0" y="-25"/>
                    </a:cubicBezTo>
                    <a:cubicBezTo>
                      <a:pt x="0" y="-25"/>
                      <a:pt x="78833" y="98489"/>
                      <a:pt x="106965" y="283431"/>
                    </a:cubicBezTo>
                    <a:cubicBezTo>
                      <a:pt x="113062" y="325896"/>
                      <a:pt x="114345" y="409757"/>
                      <a:pt x="114345" y="466876"/>
                    </a:cubicBezTo>
                    <a:close/>
                  </a:path>
                </a:pathLst>
              </a:custGeom>
              <a:solidFill>
                <a:srgbClr val="E6E6E7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83CBDF2-5C52-B862-7DBD-7F7BB6B61C98}"/>
                  </a:ext>
                </a:extLst>
              </p:cNvPr>
              <p:cNvSpPr/>
              <p:nvPr/>
            </p:nvSpPr>
            <p:spPr>
              <a:xfrm>
                <a:off x="10935912" y="2020411"/>
                <a:ext cx="161303" cy="368386"/>
              </a:xfrm>
              <a:custGeom>
                <a:avLst/>
                <a:gdLst>
                  <a:gd name="connsiteX0" fmla="*/ 0 w 161303"/>
                  <a:gd name="connsiteY0" fmla="*/ 368254 h 368386"/>
                  <a:gd name="connsiteX1" fmla="*/ 63430 w 161303"/>
                  <a:gd name="connsiteY1" fmla="*/ 131969 h 368386"/>
                  <a:gd name="connsiteX2" fmla="*/ 64179 w 161303"/>
                  <a:gd name="connsiteY2" fmla="*/ 130578 h 368386"/>
                  <a:gd name="connsiteX3" fmla="*/ 158950 w 161303"/>
                  <a:gd name="connsiteY3" fmla="*/ 2221 h 368386"/>
                  <a:gd name="connsiteX4" fmla="*/ 161303 w 161303"/>
                  <a:gd name="connsiteY4" fmla="*/ -25 h 368386"/>
                  <a:gd name="connsiteX5" fmla="*/ 151248 w 161303"/>
                  <a:gd name="connsiteY5" fmla="*/ 117636 h 368386"/>
                  <a:gd name="connsiteX6" fmla="*/ 132208 w 161303"/>
                  <a:gd name="connsiteY6" fmla="*/ 188126 h 368386"/>
                  <a:gd name="connsiteX7" fmla="*/ 38079 w 161303"/>
                  <a:gd name="connsiteY7" fmla="*/ 368361 h 368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303" h="368386">
                    <a:moveTo>
                      <a:pt x="0" y="368254"/>
                    </a:moveTo>
                    <a:cubicBezTo>
                      <a:pt x="2824" y="285682"/>
                      <a:pt x="24516" y="204853"/>
                      <a:pt x="63430" y="131969"/>
                    </a:cubicBezTo>
                    <a:lnTo>
                      <a:pt x="64179" y="130578"/>
                    </a:lnTo>
                    <a:cubicBezTo>
                      <a:pt x="89219" y="83320"/>
                      <a:pt x="121159" y="40059"/>
                      <a:pt x="158950" y="2221"/>
                    </a:cubicBezTo>
                    <a:lnTo>
                      <a:pt x="161303" y="-25"/>
                    </a:lnTo>
                    <a:cubicBezTo>
                      <a:pt x="153879" y="38740"/>
                      <a:pt x="150500" y="78172"/>
                      <a:pt x="151248" y="117636"/>
                    </a:cubicBezTo>
                    <a:cubicBezTo>
                      <a:pt x="151890" y="132183"/>
                      <a:pt x="145472" y="155929"/>
                      <a:pt x="132208" y="188126"/>
                    </a:cubicBezTo>
                    <a:cubicBezTo>
                      <a:pt x="104697" y="250145"/>
                      <a:pt x="73260" y="310346"/>
                      <a:pt x="38079" y="368361"/>
                    </a:cubicBezTo>
                    <a:close/>
                  </a:path>
                </a:pathLst>
              </a:custGeom>
              <a:solidFill>
                <a:srgbClr val="425F44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6FCF18D-629F-21CF-DCCE-9D5005C27E40}"/>
                  </a:ext>
                </a:extLst>
              </p:cNvPr>
              <p:cNvSpPr/>
              <p:nvPr/>
            </p:nvSpPr>
            <p:spPr>
              <a:xfrm>
                <a:off x="10930029" y="2002976"/>
                <a:ext cx="177882" cy="392346"/>
              </a:xfrm>
              <a:custGeom>
                <a:avLst/>
                <a:gdLst>
                  <a:gd name="connsiteX0" fmla="*/ 157666 w 177882"/>
                  <a:gd name="connsiteY0" fmla="*/ 36343 h 392346"/>
                  <a:gd name="connsiteX1" fmla="*/ 150820 w 177882"/>
                  <a:gd name="connsiteY1" fmla="*/ 135071 h 392346"/>
                  <a:gd name="connsiteX2" fmla="*/ 132208 w 177882"/>
                  <a:gd name="connsiteY2" fmla="*/ 202887 h 392346"/>
                  <a:gd name="connsiteX3" fmla="*/ 40325 w 177882"/>
                  <a:gd name="connsiteY3" fmla="*/ 379272 h 392346"/>
                  <a:gd name="connsiteX4" fmla="*/ 12515 w 177882"/>
                  <a:gd name="connsiteY4" fmla="*/ 379272 h 392346"/>
                  <a:gd name="connsiteX5" fmla="*/ 74661 w 177882"/>
                  <a:gd name="connsiteY5" fmla="*/ 152399 h 392346"/>
                  <a:gd name="connsiteX6" fmla="*/ 75731 w 177882"/>
                  <a:gd name="connsiteY6" fmla="*/ 150474 h 392346"/>
                  <a:gd name="connsiteX7" fmla="*/ 157666 w 177882"/>
                  <a:gd name="connsiteY7" fmla="*/ 36343 h 392346"/>
                  <a:gd name="connsiteX8" fmla="*/ 177241 w 177882"/>
                  <a:gd name="connsiteY8" fmla="*/ -25 h 392346"/>
                  <a:gd name="connsiteX9" fmla="*/ 160447 w 177882"/>
                  <a:gd name="connsiteY9" fmla="*/ 15377 h 392346"/>
                  <a:gd name="connsiteX10" fmla="*/ 64179 w 177882"/>
                  <a:gd name="connsiteY10" fmla="*/ 146302 h 392346"/>
                  <a:gd name="connsiteX11" fmla="*/ 64179 w 177882"/>
                  <a:gd name="connsiteY11" fmla="*/ 146302 h 392346"/>
                  <a:gd name="connsiteX12" fmla="*/ 0 w 177882"/>
                  <a:gd name="connsiteY12" fmla="*/ 392321 h 392346"/>
                  <a:gd name="connsiteX13" fmla="*/ 48134 w 177882"/>
                  <a:gd name="connsiteY13" fmla="*/ 392321 h 392346"/>
                  <a:gd name="connsiteX14" fmla="*/ 49418 w 177882"/>
                  <a:gd name="connsiteY14" fmla="*/ 390289 h 392346"/>
                  <a:gd name="connsiteX15" fmla="*/ 144510 w 177882"/>
                  <a:gd name="connsiteY15" fmla="*/ 208449 h 392346"/>
                  <a:gd name="connsiteX16" fmla="*/ 164191 w 177882"/>
                  <a:gd name="connsiteY16" fmla="*/ 135285 h 392346"/>
                  <a:gd name="connsiteX17" fmla="*/ 177883 w 177882"/>
                  <a:gd name="connsiteY17" fmla="*/ 723 h 392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77882" h="392346">
                    <a:moveTo>
                      <a:pt x="157666" y="36343"/>
                    </a:moveTo>
                    <a:cubicBezTo>
                      <a:pt x="152307" y="68967"/>
                      <a:pt x="150018" y="102020"/>
                      <a:pt x="150820" y="135071"/>
                    </a:cubicBezTo>
                    <a:cubicBezTo>
                      <a:pt x="150820" y="144484"/>
                      <a:pt x="148253" y="163952"/>
                      <a:pt x="132208" y="202887"/>
                    </a:cubicBezTo>
                    <a:cubicBezTo>
                      <a:pt x="105339" y="263567"/>
                      <a:pt x="74651" y="322480"/>
                      <a:pt x="40325" y="379272"/>
                    </a:cubicBezTo>
                    <a:lnTo>
                      <a:pt x="12515" y="379272"/>
                    </a:lnTo>
                    <a:cubicBezTo>
                      <a:pt x="16141" y="299972"/>
                      <a:pt x="37363" y="222474"/>
                      <a:pt x="74661" y="152399"/>
                    </a:cubicBezTo>
                    <a:lnTo>
                      <a:pt x="75731" y="150474"/>
                    </a:lnTo>
                    <a:cubicBezTo>
                      <a:pt x="97926" y="109006"/>
                      <a:pt x="125470" y="70633"/>
                      <a:pt x="157666" y="36343"/>
                    </a:cubicBezTo>
                    <a:moveTo>
                      <a:pt x="177241" y="-25"/>
                    </a:moveTo>
                    <a:cubicBezTo>
                      <a:pt x="177241" y="-25"/>
                      <a:pt x="170822" y="5109"/>
                      <a:pt x="160447" y="15377"/>
                    </a:cubicBezTo>
                    <a:cubicBezTo>
                      <a:pt x="121939" y="53918"/>
                      <a:pt x="89486" y="98058"/>
                      <a:pt x="64179" y="146302"/>
                    </a:cubicBezTo>
                    <a:lnTo>
                      <a:pt x="64179" y="146302"/>
                    </a:lnTo>
                    <a:cubicBezTo>
                      <a:pt x="23799" y="222146"/>
                      <a:pt x="1818" y="306419"/>
                      <a:pt x="0" y="392321"/>
                    </a:cubicBezTo>
                    <a:lnTo>
                      <a:pt x="48134" y="392321"/>
                    </a:lnTo>
                    <a:lnTo>
                      <a:pt x="49418" y="390289"/>
                    </a:lnTo>
                    <a:cubicBezTo>
                      <a:pt x="85016" y="331796"/>
                      <a:pt x="116773" y="271055"/>
                      <a:pt x="144510" y="208449"/>
                    </a:cubicBezTo>
                    <a:cubicBezTo>
                      <a:pt x="156810" y="178713"/>
                      <a:pt x="164832" y="152399"/>
                      <a:pt x="164191" y="135285"/>
                    </a:cubicBezTo>
                    <a:cubicBezTo>
                      <a:pt x="163613" y="90056"/>
                      <a:pt x="168212" y="44909"/>
                      <a:pt x="177883" y="723"/>
                    </a:cubicBezTo>
                    <a:close/>
                  </a:path>
                </a:pathLst>
              </a:custGeom>
              <a:solidFill>
                <a:srgbClr val="5E7A5F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F33CC898-706A-6E2C-38AF-954C5B0A6782}"/>
                  </a:ext>
                </a:extLst>
              </p:cNvPr>
              <p:cNvSpPr/>
              <p:nvPr/>
            </p:nvSpPr>
            <p:spPr>
              <a:xfrm>
                <a:off x="10929815" y="2018486"/>
                <a:ext cx="160447" cy="376088"/>
              </a:xfrm>
              <a:custGeom>
                <a:avLst/>
                <a:gdLst>
                  <a:gd name="connsiteX0" fmla="*/ 160447 w 160447"/>
                  <a:gd name="connsiteY0" fmla="*/ -25 h 376088"/>
                  <a:gd name="connsiteX1" fmla="*/ 109853 w 160447"/>
                  <a:gd name="connsiteY1" fmla="*/ 113464 h 376088"/>
                  <a:gd name="connsiteX2" fmla="*/ 94022 w 160447"/>
                  <a:gd name="connsiteY2" fmla="*/ 220429 h 376088"/>
                  <a:gd name="connsiteX3" fmla="*/ 48776 w 160447"/>
                  <a:gd name="connsiteY3" fmla="*/ 374030 h 376088"/>
                  <a:gd name="connsiteX4" fmla="*/ 47492 w 160447"/>
                  <a:gd name="connsiteY4" fmla="*/ 376063 h 376088"/>
                  <a:gd name="connsiteX5" fmla="*/ 0 w 160447"/>
                  <a:gd name="connsiteY5" fmla="*/ 376063 h 376088"/>
                  <a:gd name="connsiteX6" fmla="*/ 64179 w 160447"/>
                  <a:gd name="connsiteY6" fmla="*/ 130044 h 376088"/>
                  <a:gd name="connsiteX7" fmla="*/ 64179 w 160447"/>
                  <a:gd name="connsiteY7" fmla="*/ 130044 h 376088"/>
                  <a:gd name="connsiteX8" fmla="*/ 160447 w 160447"/>
                  <a:gd name="connsiteY8" fmla="*/ -25 h 376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447" h="376088">
                    <a:moveTo>
                      <a:pt x="160447" y="-25"/>
                    </a:moveTo>
                    <a:cubicBezTo>
                      <a:pt x="140980" y="37198"/>
                      <a:pt x="116912" y="86188"/>
                      <a:pt x="109853" y="113464"/>
                    </a:cubicBezTo>
                    <a:cubicBezTo>
                      <a:pt x="97338" y="161170"/>
                      <a:pt x="101938" y="178285"/>
                      <a:pt x="94022" y="220429"/>
                    </a:cubicBezTo>
                    <a:cubicBezTo>
                      <a:pt x="87283" y="256583"/>
                      <a:pt x="57440" y="347717"/>
                      <a:pt x="48776" y="374030"/>
                    </a:cubicBezTo>
                    <a:lnTo>
                      <a:pt x="47492" y="376063"/>
                    </a:lnTo>
                    <a:lnTo>
                      <a:pt x="0" y="376063"/>
                    </a:lnTo>
                    <a:cubicBezTo>
                      <a:pt x="1818" y="290160"/>
                      <a:pt x="23799" y="205887"/>
                      <a:pt x="64179" y="130044"/>
                    </a:cubicBezTo>
                    <a:lnTo>
                      <a:pt x="64179" y="130044"/>
                    </a:lnTo>
                    <a:cubicBezTo>
                      <a:pt x="89561" y="82102"/>
                      <a:pt x="122015" y="38254"/>
                      <a:pt x="160447" y="-25"/>
                    </a:cubicBezTo>
                    <a:close/>
                  </a:path>
                </a:pathLst>
              </a:custGeom>
              <a:solidFill>
                <a:srgbClr val="E6E6E7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7D2AC7C-4249-19F6-94D1-4D73429FA618}"/>
                  </a:ext>
                </a:extLst>
              </p:cNvPr>
              <p:cNvSpPr/>
              <p:nvPr/>
            </p:nvSpPr>
            <p:spPr>
              <a:xfrm>
                <a:off x="10816193" y="2048222"/>
                <a:ext cx="87230" cy="341431"/>
              </a:xfrm>
              <a:custGeom>
                <a:avLst/>
                <a:gdLst>
                  <a:gd name="connsiteX0" fmla="*/ 18637 w 87230"/>
                  <a:gd name="connsiteY0" fmla="*/ 340443 h 341431"/>
                  <a:gd name="connsiteX1" fmla="*/ 18637 w 87230"/>
                  <a:gd name="connsiteY1" fmla="*/ 340443 h 341431"/>
                  <a:gd name="connsiteX2" fmla="*/ 16605 w 87230"/>
                  <a:gd name="connsiteY2" fmla="*/ 333063 h 341431"/>
                  <a:gd name="connsiteX3" fmla="*/ 16605 w 87230"/>
                  <a:gd name="connsiteY3" fmla="*/ 330817 h 341431"/>
                  <a:gd name="connsiteX4" fmla="*/ 15963 w 87230"/>
                  <a:gd name="connsiteY4" fmla="*/ 330175 h 341431"/>
                  <a:gd name="connsiteX5" fmla="*/ 13717 w 87230"/>
                  <a:gd name="connsiteY5" fmla="*/ 320976 h 341431"/>
                  <a:gd name="connsiteX6" fmla="*/ 12754 w 87230"/>
                  <a:gd name="connsiteY6" fmla="*/ 316911 h 341431"/>
                  <a:gd name="connsiteX7" fmla="*/ 25 w 87230"/>
                  <a:gd name="connsiteY7" fmla="*/ 207165 h 341431"/>
                  <a:gd name="connsiteX8" fmla="*/ 14787 w 87230"/>
                  <a:gd name="connsiteY8" fmla="*/ 106511 h 341431"/>
                  <a:gd name="connsiteX9" fmla="*/ 22809 w 87230"/>
                  <a:gd name="connsiteY9" fmla="*/ 85760 h 341431"/>
                  <a:gd name="connsiteX10" fmla="*/ 26018 w 87230"/>
                  <a:gd name="connsiteY10" fmla="*/ 78808 h 341431"/>
                  <a:gd name="connsiteX11" fmla="*/ 35003 w 87230"/>
                  <a:gd name="connsiteY11" fmla="*/ 60624 h 341431"/>
                  <a:gd name="connsiteX12" fmla="*/ 51154 w 87230"/>
                  <a:gd name="connsiteY12" fmla="*/ 27144 h 341431"/>
                  <a:gd name="connsiteX13" fmla="*/ 56609 w 87230"/>
                  <a:gd name="connsiteY13" fmla="*/ 15484 h 341431"/>
                  <a:gd name="connsiteX14" fmla="*/ 58749 w 87230"/>
                  <a:gd name="connsiteY14" fmla="*/ 10671 h 341431"/>
                  <a:gd name="connsiteX15" fmla="*/ 63562 w 87230"/>
                  <a:gd name="connsiteY15" fmla="*/ -25 h 341431"/>
                  <a:gd name="connsiteX16" fmla="*/ 76505 w 87230"/>
                  <a:gd name="connsiteY16" fmla="*/ 74208 h 341431"/>
                  <a:gd name="connsiteX17" fmla="*/ 79500 w 87230"/>
                  <a:gd name="connsiteY17" fmla="*/ 82658 h 341431"/>
                  <a:gd name="connsiteX18" fmla="*/ 81318 w 87230"/>
                  <a:gd name="connsiteY18" fmla="*/ 86830 h 341431"/>
                  <a:gd name="connsiteX19" fmla="*/ 83458 w 87230"/>
                  <a:gd name="connsiteY19" fmla="*/ 92071 h 341431"/>
                  <a:gd name="connsiteX20" fmla="*/ 81960 w 87230"/>
                  <a:gd name="connsiteY20" fmla="*/ 168979 h 341431"/>
                  <a:gd name="connsiteX21" fmla="*/ 81960 w 87230"/>
                  <a:gd name="connsiteY21" fmla="*/ 170048 h 341431"/>
                  <a:gd name="connsiteX22" fmla="*/ 59712 w 87230"/>
                  <a:gd name="connsiteY22" fmla="*/ 267600 h 341431"/>
                  <a:gd name="connsiteX23" fmla="*/ 59712 w 87230"/>
                  <a:gd name="connsiteY23" fmla="*/ 268456 h 341431"/>
                  <a:gd name="connsiteX24" fmla="*/ 54257 w 87230"/>
                  <a:gd name="connsiteY24" fmla="*/ 289849 h 341431"/>
                  <a:gd name="connsiteX25" fmla="*/ 47838 w 87230"/>
                  <a:gd name="connsiteY25" fmla="*/ 313488 h 341431"/>
                  <a:gd name="connsiteX26" fmla="*/ 47838 w 87230"/>
                  <a:gd name="connsiteY26" fmla="*/ 314237 h 341431"/>
                  <a:gd name="connsiteX27" fmla="*/ 47838 w 87230"/>
                  <a:gd name="connsiteY27" fmla="*/ 314237 h 341431"/>
                  <a:gd name="connsiteX28" fmla="*/ 40993 w 87230"/>
                  <a:gd name="connsiteY28" fmla="*/ 338839 h 341431"/>
                  <a:gd name="connsiteX29" fmla="*/ 40244 w 87230"/>
                  <a:gd name="connsiteY29" fmla="*/ 341406 h 341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7230" h="341431">
                    <a:moveTo>
                      <a:pt x="18637" y="340443"/>
                    </a:moveTo>
                    <a:lnTo>
                      <a:pt x="18637" y="340443"/>
                    </a:lnTo>
                    <a:cubicBezTo>
                      <a:pt x="17888" y="338197"/>
                      <a:pt x="17247" y="335737"/>
                      <a:pt x="16605" y="333063"/>
                    </a:cubicBezTo>
                    <a:lnTo>
                      <a:pt x="16605" y="330817"/>
                    </a:lnTo>
                    <a:lnTo>
                      <a:pt x="15963" y="330175"/>
                    </a:lnTo>
                    <a:lnTo>
                      <a:pt x="13717" y="320976"/>
                    </a:lnTo>
                    <a:lnTo>
                      <a:pt x="12754" y="316911"/>
                    </a:lnTo>
                    <a:cubicBezTo>
                      <a:pt x="4603" y="280890"/>
                      <a:pt x="335" y="244097"/>
                      <a:pt x="25" y="207165"/>
                    </a:cubicBezTo>
                    <a:cubicBezTo>
                      <a:pt x="-402" y="173046"/>
                      <a:pt x="4582" y="139074"/>
                      <a:pt x="14787" y="106511"/>
                    </a:cubicBezTo>
                    <a:cubicBezTo>
                      <a:pt x="17107" y="99463"/>
                      <a:pt x="19782" y="92538"/>
                      <a:pt x="22809" y="85760"/>
                    </a:cubicBezTo>
                    <a:cubicBezTo>
                      <a:pt x="23771" y="83407"/>
                      <a:pt x="24841" y="81161"/>
                      <a:pt x="26018" y="78808"/>
                    </a:cubicBezTo>
                    <a:lnTo>
                      <a:pt x="35003" y="60624"/>
                    </a:lnTo>
                    <a:cubicBezTo>
                      <a:pt x="41314" y="47681"/>
                      <a:pt x="46662" y="36663"/>
                      <a:pt x="51154" y="27144"/>
                    </a:cubicBezTo>
                    <a:cubicBezTo>
                      <a:pt x="53080" y="22972"/>
                      <a:pt x="54898" y="19014"/>
                      <a:pt x="56609" y="15484"/>
                    </a:cubicBezTo>
                    <a:lnTo>
                      <a:pt x="58749" y="10671"/>
                    </a:lnTo>
                    <a:lnTo>
                      <a:pt x="63562" y="-25"/>
                    </a:lnTo>
                    <a:cubicBezTo>
                      <a:pt x="65723" y="25046"/>
                      <a:pt x="70055" y="49884"/>
                      <a:pt x="76505" y="74208"/>
                    </a:cubicBezTo>
                    <a:cubicBezTo>
                      <a:pt x="77468" y="77203"/>
                      <a:pt x="78431" y="80091"/>
                      <a:pt x="79500" y="82658"/>
                    </a:cubicBezTo>
                    <a:cubicBezTo>
                      <a:pt x="80024" y="84084"/>
                      <a:pt x="80634" y="85477"/>
                      <a:pt x="81318" y="86830"/>
                    </a:cubicBezTo>
                    <a:cubicBezTo>
                      <a:pt x="82067" y="88434"/>
                      <a:pt x="82816" y="90253"/>
                      <a:pt x="83458" y="92071"/>
                    </a:cubicBezTo>
                    <a:cubicBezTo>
                      <a:pt x="88913" y="107902"/>
                      <a:pt x="88485" y="131648"/>
                      <a:pt x="81960" y="168979"/>
                    </a:cubicBezTo>
                    <a:lnTo>
                      <a:pt x="81960" y="170048"/>
                    </a:lnTo>
                    <a:cubicBezTo>
                      <a:pt x="77575" y="194971"/>
                      <a:pt x="70194" y="227168"/>
                      <a:pt x="59712" y="267600"/>
                    </a:cubicBezTo>
                    <a:lnTo>
                      <a:pt x="59712" y="268456"/>
                    </a:lnTo>
                    <a:cubicBezTo>
                      <a:pt x="58000" y="275195"/>
                      <a:pt x="56182" y="282148"/>
                      <a:pt x="54257" y="289849"/>
                    </a:cubicBezTo>
                    <a:cubicBezTo>
                      <a:pt x="54257" y="289849"/>
                      <a:pt x="49764" y="306215"/>
                      <a:pt x="47838" y="313488"/>
                    </a:cubicBezTo>
                    <a:lnTo>
                      <a:pt x="47838" y="314237"/>
                    </a:lnTo>
                    <a:lnTo>
                      <a:pt x="47838" y="314237"/>
                    </a:lnTo>
                    <a:cubicBezTo>
                      <a:pt x="45700" y="322152"/>
                      <a:pt x="43346" y="330389"/>
                      <a:pt x="40993" y="338839"/>
                    </a:cubicBezTo>
                    <a:lnTo>
                      <a:pt x="40244" y="341406"/>
                    </a:lnTo>
                    <a:close/>
                  </a:path>
                </a:pathLst>
              </a:custGeom>
              <a:solidFill>
                <a:srgbClr val="425F44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2683BD0-93CB-AAED-E414-ED7C06E7C11A}"/>
                  </a:ext>
                </a:extLst>
              </p:cNvPr>
              <p:cNvSpPr/>
              <p:nvPr/>
            </p:nvSpPr>
            <p:spPr>
              <a:xfrm>
                <a:off x="10810197" y="2020090"/>
                <a:ext cx="97946" cy="374697"/>
              </a:xfrm>
              <a:custGeom>
                <a:avLst/>
                <a:gdLst>
                  <a:gd name="connsiteX0" fmla="*/ 66135 w 97946"/>
                  <a:gd name="connsiteY0" fmla="*/ 51318 h 374697"/>
                  <a:gd name="connsiteX1" fmla="*/ 76832 w 97946"/>
                  <a:gd name="connsiteY1" fmla="*/ 103837 h 374697"/>
                  <a:gd name="connsiteX2" fmla="*/ 80041 w 97946"/>
                  <a:gd name="connsiteY2" fmla="*/ 112929 h 374697"/>
                  <a:gd name="connsiteX3" fmla="*/ 82073 w 97946"/>
                  <a:gd name="connsiteY3" fmla="*/ 117529 h 374697"/>
                  <a:gd name="connsiteX4" fmla="*/ 83891 w 97946"/>
                  <a:gd name="connsiteY4" fmla="*/ 122021 h 374697"/>
                  <a:gd name="connsiteX5" fmla="*/ 82180 w 97946"/>
                  <a:gd name="connsiteY5" fmla="*/ 195827 h 374697"/>
                  <a:gd name="connsiteX6" fmla="*/ 82180 w 97946"/>
                  <a:gd name="connsiteY6" fmla="*/ 197004 h 374697"/>
                  <a:gd name="connsiteX7" fmla="*/ 60787 w 97946"/>
                  <a:gd name="connsiteY7" fmla="*/ 293914 h 374697"/>
                  <a:gd name="connsiteX8" fmla="*/ 60787 w 97946"/>
                  <a:gd name="connsiteY8" fmla="*/ 295518 h 374697"/>
                  <a:gd name="connsiteX9" fmla="*/ 60787 w 97946"/>
                  <a:gd name="connsiteY9" fmla="*/ 295518 h 374697"/>
                  <a:gd name="connsiteX10" fmla="*/ 56081 w 97946"/>
                  <a:gd name="connsiteY10" fmla="*/ 313381 h 374697"/>
                  <a:gd name="connsiteX11" fmla="*/ 55011 w 97946"/>
                  <a:gd name="connsiteY11" fmla="*/ 317553 h 374697"/>
                  <a:gd name="connsiteX12" fmla="*/ 55011 w 97946"/>
                  <a:gd name="connsiteY12" fmla="*/ 318409 h 374697"/>
                  <a:gd name="connsiteX13" fmla="*/ 49235 w 97946"/>
                  <a:gd name="connsiteY13" fmla="*/ 339802 h 374697"/>
                  <a:gd name="connsiteX14" fmla="*/ 49235 w 97946"/>
                  <a:gd name="connsiteY14" fmla="*/ 341406 h 374697"/>
                  <a:gd name="connsiteX15" fmla="*/ 49235 w 97946"/>
                  <a:gd name="connsiteY15" fmla="*/ 341406 h 374697"/>
                  <a:gd name="connsiteX16" fmla="*/ 43245 w 97946"/>
                  <a:gd name="connsiteY16" fmla="*/ 362799 h 374697"/>
                  <a:gd name="connsiteX17" fmla="*/ 31906 w 97946"/>
                  <a:gd name="connsiteY17" fmla="*/ 362799 h 374697"/>
                  <a:gd name="connsiteX18" fmla="*/ 31265 w 97946"/>
                  <a:gd name="connsiteY18" fmla="*/ 360339 h 374697"/>
                  <a:gd name="connsiteX19" fmla="*/ 31265 w 97946"/>
                  <a:gd name="connsiteY19" fmla="*/ 356595 h 374697"/>
                  <a:gd name="connsiteX20" fmla="*/ 29981 w 97946"/>
                  <a:gd name="connsiteY20" fmla="*/ 355205 h 374697"/>
                  <a:gd name="connsiteX21" fmla="*/ 28163 w 97946"/>
                  <a:gd name="connsiteY21" fmla="*/ 347824 h 374697"/>
                  <a:gd name="connsiteX22" fmla="*/ 27200 w 97946"/>
                  <a:gd name="connsiteY22" fmla="*/ 343652 h 374697"/>
                  <a:gd name="connsiteX23" fmla="*/ 12653 w 97946"/>
                  <a:gd name="connsiteY23" fmla="*/ 234762 h 374697"/>
                  <a:gd name="connsiteX24" fmla="*/ 27200 w 97946"/>
                  <a:gd name="connsiteY24" fmla="*/ 136034 h 374697"/>
                  <a:gd name="connsiteX25" fmla="*/ 34902 w 97946"/>
                  <a:gd name="connsiteY25" fmla="*/ 115924 h 374697"/>
                  <a:gd name="connsiteX26" fmla="*/ 38111 w 97946"/>
                  <a:gd name="connsiteY26" fmla="*/ 109079 h 374697"/>
                  <a:gd name="connsiteX27" fmla="*/ 39394 w 97946"/>
                  <a:gd name="connsiteY27" fmla="*/ 106297 h 374697"/>
                  <a:gd name="connsiteX28" fmla="*/ 43459 w 97946"/>
                  <a:gd name="connsiteY28" fmla="*/ 98168 h 374697"/>
                  <a:gd name="connsiteX29" fmla="*/ 46989 w 97946"/>
                  <a:gd name="connsiteY29" fmla="*/ 91002 h 374697"/>
                  <a:gd name="connsiteX30" fmla="*/ 63140 w 97946"/>
                  <a:gd name="connsiteY30" fmla="*/ 57522 h 374697"/>
                  <a:gd name="connsiteX31" fmla="*/ 66349 w 97946"/>
                  <a:gd name="connsiteY31" fmla="*/ 50783 h 374697"/>
                  <a:gd name="connsiteX32" fmla="*/ 73944 w 97946"/>
                  <a:gd name="connsiteY32" fmla="*/ -25 h 374697"/>
                  <a:gd name="connsiteX33" fmla="*/ 59289 w 97946"/>
                  <a:gd name="connsiteY33" fmla="*/ 35808 h 374697"/>
                  <a:gd name="connsiteX34" fmla="*/ 57150 w 97946"/>
                  <a:gd name="connsiteY34" fmla="*/ 40407 h 374697"/>
                  <a:gd name="connsiteX35" fmla="*/ 51695 w 97946"/>
                  <a:gd name="connsiteY35" fmla="*/ 52066 h 374697"/>
                  <a:gd name="connsiteX36" fmla="*/ 35651 w 97946"/>
                  <a:gd name="connsiteY36" fmla="*/ 85332 h 374697"/>
                  <a:gd name="connsiteX37" fmla="*/ 28056 w 97946"/>
                  <a:gd name="connsiteY37" fmla="*/ 100628 h 374697"/>
                  <a:gd name="connsiteX38" fmla="*/ 26558 w 97946"/>
                  <a:gd name="connsiteY38" fmla="*/ 103730 h 374697"/>
                  <a:gd name="connsiteX39" fmla="*/ 23349 w 97946"/>
                  <a:gd name="connsiteY39" fmla="*/ 110790 h 374697"/>
                  <a:gd name="connsiteX40" fmla="*/ 15113 w 97946"/>
                  <a:gd name="connsiteY40" fmla="*/ 132183 h 374697"/>
                  <a:gd name="connsiteX41" fmla="*/ 31 w 97946"/>
                  <a:gd name="connsiteY41" fmla="*/ 234762 h 374697"/>
                  <a:gd name="connsiteX42" fmla="*/ 12653 w 97946"/>
                  <a:gd name="connsiteY42" fmla="*/ 345899 h 374697"/>
                  <a:gd name="connsiteX43" fmla="*/ 13509 w 97946"/>
                  <a:gd name="connsiteY43" fmla="*/ 350070 h 374697"/>
                  <a:gd name="connsiteX44" fmla="*/ 15862 w 97946"/>
                  <a:gd name="connsiteY44" fmla="*/ 359804 h 374697"/>
                  <a:gd name="connsiteX45" fmla="*/ 15862 w 97946"/>
                  <a:gd name="connsiteY45" fmla="*/ 361195 h 374697"/>
                  <a:gd name="connsiteX46" fmla="*/ 15862 w 97946"/>
                  <a:gd name="connsiteY46" fmla="*/ 361195 h 374697"/>
                  <a:gd name="connsiteX47" fmla="*/ 18108 w 97946"/>
                  <a:gd name="connsiteY47" fmla="*/ 369645 h 374697"/>
                  <a:gd name="connsiteX48" fmla="*/ 18108 w 97946"/>
                  <a:gd name="connsiteY48" fmla="*/ 369645 h 374697"/>
                  <a:gd name="connsiteX49" fmla="*/ 18108 w 97946"/>
                  <a:gd name="connsiteY49" fmla="*/ 371142 h 374697"/>
                  <a:gd name="connsiteX50" fmla="*/ 19071 w 97946"/>
                  <a:gd name="connsiteY50" fmla="*/ 374672 h 374697"/>
                  <a:gd name="connsiteX51" fmla="*/ 47738 w 97946"/>
                  <a:gd name="connsiteY51" fmla="*/ 374672 h 374697"/>
                  <a:gd name="connsiteX52" fmla="*/ 49021 w 97946"/>
                  <a:gd name="connsiteY52" fmla="*/ 374672 h 374697"/>
                  <a:gd name="connsiteX53" fmla="*/ 49021 w 97946"/>
                  <a:gd name="connsiteY53" fmla="*/ 374672 h 374697"/>
                  <a:gd name="connsiteX54" fmla="*/ 58113 w 97946"/>
                  <a:gd name="connsiteY54" fmla="*/ 342583 h 374697"/>
                  <a:gd name="connsiteX55" fmla="*/ 58113 w 97946"/>
                  <a:gd name="connsiteY55" fmla="*/ 342583 h 374697"/>
                  <a:gd name="connsiteX56" fmla="*/ 63996 w 97946"/>
                  <a:gd name="connsiteY56" fmla="*/ 321190 h 374697"/>
                  <a:gd name="connsiteX57" fmla="*/ 63996 w 97946"/>
                  <a:gd name="connsiteY57" fmla="*/ 321190 h 374697"/>
                  <a:gd name="connsiteX58" fmla="*/ 70307 w 97946"/>
                  <a:gd name="connsiteY58" fmla="*/ 297657 h 374697"/>
                  <a:gd name="connsiteX59" fmla="*/ 70307 w 97946"/>
                  <a:gd name="connsiteY59" fmla="*/ 297657 h 374697"/>
                  <a:gd name="connsiteX60" fmla="*/ 92662 w 97946"/>
                  <a:gd name="connsiteY60" fmla="*/ 198608 h 374697"/>
                  <a:gd name="connsiteX61" fmla="*/ 92662 w 97946"/>
                  <a:gd name="connsiteY61" fmla="*/ 198608 h 374697"/>
                  <a:gd name="connsiteX62" fmla="*/ 93840 w 97946"/>
                  <a:gd name="connsiteY62" fmla="*/ 118491 h 374697"/>
                  <a:gd name="connsiteX63" fmla="*/ 91379 w 97946"/>
                  <a:gd name="connsiteY63" fmla="*/ 112501 h 374697"/>
                  <a:gd name="connsiteX64" fmla="*/ 89775 w 97946"/>
                  <a:gd name="connsiteY64" fmla="*/ 108865 h 374697"/>
                  <a:gd name="connsiteX65" fmla="*/ 86994 w 97946"/>
                  <a:gd name="connsiteY65" fmla="*/ 100949 h 374697"/>
                  <a:gd name="connsiteX66" fmla="*/ 72339 w 97946"/>
                  <a:gd name="connsiteY66" fmla="*/ 5965 h 374697"/>
                  <a:gd name="connsiteX67" fmla="*/ 72339 w 97946"/>
                  <a:gd name="connsiteY67" fmla="*/ 1151 h 374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97946" h="374697">
                    <a:moveTo>
                      <a:pt x="66135" y="51318"/>
                    </a:moveTo>
                    <a:cubicBezTo>
                      <a:pt x="68317" y="69078"/>
                      <a:pt x="71890" y="86638"/>
                      <a:pt x="76832" y="103837"/>
                    </a:cubicBezTo>
                    <a:cubicBezTo>
                      <a:pt x="77709" y="106934"/>
                      <a:pt x="78779" y="109971"/>
                      <a:pt x="80041" y="112929"/>
                    </a:cubicBezTo>
                    <a:cubicBezTo>
                      <a:pt x="80629" y="114498"/>
                      <a:pt x="81314" y="116034"/>
                      <a:pt x="82073" y="117529"/>
                    </a:cubicBezTo>
                    <a:cubicBezTo>
                      <a:pt x="82608" y="118705"/>
                      <a:pt x="83143" y="120096"/>
                      <a:pt x="83891" y="122021"/>
                    </a:cubicBezTo>
                    <a:cubicBezTo>
                      <a:pt x="88919" y="136675"/>
                      <a:pt x="88384" y="160101"/>
                      <a:pt x="82180" y="195827"/>
                    </a:cubicBezTo>
                    <a:lnTo>
                      <a:pt x="82180" y="197004"/>
                    </a:lnTo>
                    <a:cubicBezTo>
                      <a:pt x="77795" y="222461"/>
                      <a:pt x="70628" y="254230"/>
                      <a:pt x="60787" y="293914"/>
                    </a:cubicBezTo>
                    <a:lnTo>
                      <a:pt x="60787" y="295518"/>
                    </a:lnTo>
                    <a:lnTo>
                      <a:pt x="60787" y="295518"/>
                    </a:lnTo>
                    <a:lnTo>
                      <a:pt x="56081" y="313381"/>
                    </a:lnTo>
                    <a:lnTo>
                      <a:pt x="55011" y="317553"/>
                    </a:lnTo>
                    <a:lnTo>
                      <a:pt x="55011" y="318409"/>
                    </a:lnTo>
                    <a:cubicBezTo>
                      <a:pt x="53225" y="325112"/>
                      <a:pt x="51299" y="332242"/>
                      <a:pt x="49235" y="339802"/>
                    </a:cubicBezTo>
                    <a:lnTo>
                      <a:pt x="49235" y="341406"/>
                    </a:lnTo>
                    <a:lnTo>
                      <a:pt x="49235" y="341406"/>
                    </a:lnTo>
                    <a:cubicBezTo>
                      <a:pt x="47309" y="348466"/>
                      <a:pt x="45277" y="355632"/>
                      <a:pt x="43245" y="362799"/>
                    </a:cubicBezTo>
                    <a:lnTo>
                      <a:pt x="31906" y="362799"/>
                    </a:lnTo>
                    <a:lnTo>
                      <a:pt x="31265" y="360339"/>
                    </a:lnTo>
                    <a:lnTo>
                      <a:pt x="31265" y="356595"/>
                    </a:lnTo>
                    <a:lnTo>
                      <a:pt x="29981" y="355205"/>
                    </a:lnTo>
                    <a:cubicBezTo>
                      <a:pt x="29339" y="352851"/>
                      <a:pt x="28698" y="350391"/>
                      <a:pt x="28163" y="347824"/>
                    </a:cubicBezTo>
                    <a:lnTo>
                      <a:pt x="27200" y="343652"/>
                    </a:lnTo>
                    <a:cubicBezTo>
                      <a:pt x="18397" y="307993"/>
                      <a:pt x="13519" y="271480"/>
                      <a:pt x="12653" y="234762"/>
                    </a:cubicBezTo>
                    <a:cubicBezTo>
                      <a:pt x="12204" y="201288"/>
                      <a:pt x="17124" y="167957"/>
                      <a:pt x="27200" y="136034"/>
                    </a:cubicBezTo>
                    <a:cubicBezTo>
                      <a:pt x="29446" y="129188"/>
                      <a:pt x="32014" y="122449"/>
                      <a:pt x="34902" y="115924"/>
                    </a:cubicBezTo>
                    <a:cubicBezTo>
                      <a:pt x="35864" y="113678"/>
                      <a:pt x="36934" y="111432"/>
                      <a:pt x="38111" y="109079"/>
                    </a:cubicBezTo>
                    <a:lnTo>
                      <a:pt x="39394" y="106297"/>
                    </a:lnTo>
                    <a:lnTo>
                      <a:pt x="43459" y="98168"/>
                    </a:lnTo>
                    <a:lnTo>
                      <a:pt x="46989" y="91002"/>
                    </a:lnTo>
                    <a:cubicBezTo>
                      <a:pt x="53407" y="78059"/>
                      <a:pt x="58755" y="66934"/>
                      <a:pt x="63140" y="57522"/>
                    </a:cubicBezTo>
                    <a:cubicBezTo>
                      <a:pt x="64210" y="55168"/>
                      <a:pt x="65279" y="52922"/>
                      <a:pt x="66349" y="50783"/>
                    </a:cubicBezTo>
                    <a:moveTo>
                      <a:pt x="73944" y="-25"/>
                    </a:moveTo>
                    <a:cubicBezTo>
                      <a:pt x="69793" y="12207"/>
                      <a:pt x="64905" y="24173"/>
                      <a:pt x="59289" y="35808"/>
                    </a:cubicBezTo>
                    <a:cubicBezTo>
                      <a:pt x="58648" y="37305"/>
                      <a:pt x="57899" y="38803"/>
                      <a:pt x="57150" y="40407"/>
                    </a:cubicBezTo>
                    <a:cubicBezTo>
                      <a:pt x="55546" y="43937"/>
                      <a:pt x="53728" y="47895"/>
                      <a:pt x="51695" y="52066"/>
                    </a:cubicBezTo>
                    <a:cubicBezTo>
                      <a:pt x="47309" y="61479"/>
                      <a:pt x="41961" y="72497"/>
                      <a:pt x="35651" y="85332"/>
                    </a:cubicBezTo>
                    <a:lnTo>
                      <a:pt x="28056" y="100628"/>
                    </a:lnTo>
                    <a:lnTo>
                      <a:pt x="26558" y="103730"/>
                    </a:lnTo>
                    <a:lnTo>
                      <a:pt x="23349" y="110790"/>
                    </a:lnTo>
                    <a:cubicBezTo>
                      <a:pt x="20226" y="117769"/>
                      <a:pt x="17477" y="124910"/>
                      <a:pt x="15113" y="132183"/>
                    </a:cubicBezTo>
                    <a:cubicBezTo>
                      <a:pt x="4641" y="165352"/>
                      <a:pt x="-450" y="199984"/>
                      <a:pt x="31" y="234762"/>
                    </a:cubicBezTo>
                    <a:cubicBezTo>
                      <a:pt x="202" y="272155"/>
                      <a:pt x="4438" y="309419"/>
                      <a:pt x="12653" y="345899"/>
                    </a:cubicBezTo>
                    <a:cubicBezTo>
                      <a:pt x="12653" y="347289"/>
                      <a:pt x="12653" y="348680"/>
                      <a:pt x="13509" y="350070"/>
                    </a:cubicBezTo>
                    <a:cubicBezTo>
                      <a:pt x="14364" y="353493"/>
                      <a:pt x="15113" y="356809"/>
                      <a:pt x="15862" y="359804"/>
                    </a:cubicBezTo>
                    <a:cubicBezTo>
                      <a:pt x="15905" y="360266"/>
                      <a:pt x="15905" y="360732"/>
                      <a:pt x="15862" y="361195"/>
                    </a:cubicBezTo>
                    <a:lnTo>
                      <a:pt x="15862" y="361195"/>
                    </a:lnTo>
                    <a:cubicBezTo>
                      <a:pt x="16611" y="364297"/>
                      <a:pt x="17359" y="367185"/>
                      <a:pt x="18108" y="369645"/>
                    </a:cubicBezTo>
                    <a:lnTo>
                      <a:pt x="18108" y="369645"/>
                    </a:lnTo>
                    <a:cubicBezTo>
                      <a:pt x="18044" y="370142"/>
                      <a:pt x="18044" y="370645"/>
                      <a:pt x="18108" y="371142"/>
                    </a:cubicBezTo>
                    <a:cubicBezTo>
                      <a:pt x="18108" y="372426"/>
                      <a:pt x="18750" y="373709"/>
                      <a:pt x="19071" y="374672"/>
                    </a:cubicBezTo>
                    <a:lnTo>
                      <a:pt x="47738" y="374672"/>
                    </a:lnTo>
                    <a:lnTo>
                      <a:pt x="49021" y="374672"/>
                    </a:lnTo>
                    <a:cubicBezTo>
                      <a:pt x="49021" y="374672"/>
                      <a:pt x="49021" y="374672"/>
                      <a:pt x="49021" y="374672"/>
                    </a:cubicBezTo>
                    <a:cubicBezTo>
                      <a:pt x="52230" y="363334"/>
                      <a:pt x="55332" y="352530"/>
                      <a:pt x="58113" y="342583"/>
                    </a:cubicBezTo>
                    <a:cubicBezTo>
                      <a:pt x="58113" y="342583"/>
                      <a:pt x="58113" y="342583"/>
                      <a:pt x="58113" y="342583"/>
                    </a:cubicBezTo>
                    <a:cubicBezTo>
                      <a:pt x="60145" y="335095"/>
                      <a:pt x="62178" y="327821"/>
                      <a:pt x="63996" y="321190"/>
                    </a:cubicBezTo>
                    <a:lnTo>
                      <a:pt x="63996" y="321190"/>
                    </a:lnTo>
                    <a:cubicBezTo>
                      <a:pt x="66242" y="312953"/>
                      <a:pt x="68275" y="305145"/>
                      <a:pt x="70307" y="297657"/>
                    </a:cubicBezTo>
                    <a:lnTo>
                      <a:pt x="70307" y="297657"/>
                    </a:lnTo>
                    <a:cubicBezTo>
                      <a:pt x="81004" y="256155"/>
                      <a:pt x="88277" y="223959"/>
                      <a:pt x="92662" y="198608"/>
                    </a:cubicBezTo>
                    <a:lnTo>
                      <a:pt x="92662" y="198608"/>
                    </a:lnTo>
                    <a:cubicBezTo>
                      <a:pt x="99830" y="157320"/>
                      <a:pt x="99188" y="134429"/>
                      <a:pt x="93840" y="118491"/>
                    </a:cubicBezTo>
                    <a:cubicBezTo>
                      <a:pt x="93091" y="116459"/>
                      <a:pt x="92235" y="114427"/>
                      <a:pt x="91379" y="112501"/>
                    </a:cubicBezTo>
                    <a:cubicBezTo>
                      <a:pt x="90716" y="111349"/>
                      <a:pt x="90181" y="110130"/>
                      <a:pt x="89775" y="108865"/>
                    </a:cubicBezTo>
                    <a:cubicBezTo>
                      <a:pt x="88683" y="106286"/>
                      <a:pt x="87753" y="103643"/>
                      <a:pt x="86994" y="100949"/>
                    </a:cubicBezTo>
                    <a:cubicBezTo>
                      <a:pt x="79249" y="69795"/>
                      <a:pt x="74350" y="38004"/>
                      <a:pt x="72339" y="5965"/>
                    </a:cubicBezTo>
                    <a:cubicBezTo>
                      <a:pt x="72339" y="2970"/>
                      <a:pt x="72339" y="1151"/>
                      <a:pt x="72339" y="1151"/>
                    </a:cubicBezTo>
                    <a:close/>
                  </a:path>
                </a:pathLst>
              </a:custGeom>
              <a:solidFill>
                <a:srgbClr val="5E7A5F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745584B-4160-777E-AD4B-9E6E4D4A5967}"/>
                  </a:ext>
                </a:extLst>
              </p:cNvPr>
              <p:cNvSpPr/>
              <p:nvPr/>
            </p:nvSpPr>
            <p:spPr>
              <a:xfrm>
                <a:off x="10825193" y="2023727"/>
                <a:ext cx="84493" cy="369884"/>
              </a:xfrm>
              <a:custGeom>
                <a:avLst/>
                <a:gdLst>
                  <a:gd name="connsiteX0" fmla="*/ 79057 w 84493"/>
                  <a:gd name="connsiteY0" fmla="*/ 193795 h 369884"/>
                  <a:gd name="connsiteX1" fmla="*/ 79057 w 84493"/>
                  <a:gd name="connsiteY1" fmla="*/ 193795 h 369884"/>
                  <a:gd name="connsiteX2" fmla="*/ 56595 w 84493"/>
                  <a:gd name="connsiteY2" fmla="*/ 292844 h 369884"/>
                  <a:gd name="connsiteX3" fmla="*/ 56595 w 84493"/>
                  <a:gd name="connsiteY3" fmla="*/ 292844 h 369884"/>
                  <a:gd name="connsiteX4" fmla="*/ 50390 w 84493"/>
                  <a:gd name="connsiteY4" fmla="*/ 316376 h 369884"/>
                  <a:gd name="connsiteX5" fmla="*/ 50390 w 84493"/>
                  <a:gd name="connsiteY5" fmla="*/ 316376 h 369884"/>
                  <a:gd name="connsiteX6" fmla="*/ 44508 w 84493"/>
                  <a:gd name="connsiteY6" fmla="*/ 337769 h 369884"/>
                  <a:gd name="connsiteX7" fmla="*/ 44508 w 84493"/>
                  <a:gd name="connsiteY7" fmla="*/ 337769 h 369884"/>
                  <a:gd name="connsiteX8" fmla="*/ 35416 w 84493"/>
                  <a:gd name="connsiteY8" fmla="*/ 369859 h 369884"/>
                  <a:gd name="connsiteX9" fmla="*/ 33597 w 84493"/>
                  <a:gd name="connsiteY9" fmla="*/ 369859 h 369884"/>
                  <a:gd name="connsiteX10" fmla="*/ 4930 w 84493"/>
                  <a:gd name="connsiteY10" fmla="*/ 369859 h 369884"/>
                  <a:gd name="connsiteX11" fmla="*/ 3968 w 84493"/>
                  <a:gd name="connsiteY11" fmla="*/ 366329 h 369884"/>
                  <a:gd name="connsiteX12" fmla="*/ 3968 w 84493"/>
                  <a:gd name="connsiteY12" fmla="*/ 364831 h 369884"/>
                  <a:gd name="connsiteX13" fmla="*/ 3968 w 84493"/>
                  <a:gd name="connsiteY13" fmla="*/ 364831 h 369884"/>
                  <a:gd name="connsiteX14" fmla="*/ 1722 w 84493"/>
                  <a:gd name="connsiteY14" fmla="*/ 356381 h 369884"/>
                  <a:gd name="connsiteX15" fmla="*/ 1722 w 84493"/>
                  <a:gd name="connsiteY15" fmla="*/ 356381 h 369884"/>
                  <a:gd name="connsiteX16" fmla="*/ 1722 w 84493"/>
                  <a:gd name="connsiteY16" fmla="*/ 354991 h 369884"/>
                  <a:gd name="connsiteX17" fmla="*/ 2363 w 84493"/>
                  <a:gd name="connsiteY17" fmla="*/ 257867 h 369884"/>
                  <a:gd name="connsiteX18" fmla="*/ 45898 w 84493"/>
                  <a:gd name="connsiteY18" fmla="*/ 93783 h 369884"/>
                  <a:gd name="connsiteX19" fmla="*/ 59803 w 84493"/>
                  <a:gd name="connsiteY19" fmla="*/ -25 h 369884"/>
                  <a:gd name="connsiteX20" fmla="*/ 74458 w 84493"/>
                  <a:gd name="connsiteY20" fmla="*/ 94852 h 369884"/>
                  <a:gd name="connsiteX21" fmla="*/ 77239 w 84493"/>
                  <a:gd name="connsiteY21" fmla="*/ 102875 h 369884"/>
                  <a:gd name="connsiteX22" fmla="*/ 78843 w 84493"/>
                  <a:gd name="connsiteY22" fmla="*/ 106511 h 369884"/>
                  <a:gd name="connsiteX23" fmla="*/ 81303 w 84493"/>
                  <a:gd name="connsiteY23" fmla="*/ 112501 h 369884"/>
                  <a:gd name="connsiteX24" fmla="*/ 79057 w 84493"/>
                  <a:gd name="connsiteY24" fmla="*/ 193795 h 36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4493" h="369884">
                    <a:moveTo>
                      <a:pt x="79057" y="193795"/>
                    </a:moveTo>
                    <a:lnTo>
                      <a:pt x="79057" y="193795"/>
                    </a:lnTo>
                    <a:cubicBezTo>
                      <a:pt x="74672" y="219145"/>
                      <a:pt x="67398" y="251342"/>
                      <a:pt x="56595" y="292844"/>
                    </a:cubicBezTo>
                    <a:lnTo>
                      <a:pt x="56595" y="292844"/>
                    </a:lnTo>
                    <a:cubicBezTo>
                      <a:pt x="54669" y="300332"/>
                      <a:pt x="52637" y="308140"/>
                      <a:pt x="50390" y="316376"/>
                    </a:cubicBezTo>
                    <a:lnTo>
                      <a:pt x="50390" y="316376"/>
                    </a:lnTo>
                    <a:cubicBezTo>
                      <a:pt x="48572" y="323436"/>
                      <a:pt x="46540" y="330710"/>
                      <a:pt x="44508" y="337769"/>
                    </a:cubicBezTo>
                    <a:cubicBezTo>
                      <a:pt x="44508" y="337769"/>
                      <a:pt x="44508" y="337769"/>
                      <a:pt x="44508" y="337769"/>
                    </a:cubicBezTo>
                    <a:cubicBezTo>
                      <a:pt x="41726" y="348466"/>
                      <a:pt x="38625" y="359162"/>
                      <a:pt x="35416" y="369859"/>
                    </a:cubicBezTo>
                    <a:cubicBezTo>
                      <a:pt x="35416" y="369859"/>
                      <a:pt x="33597" y="369859"/>
                      <a:pt x="33597" y="369859"/>
                    </a:cubicBezTo>
                    <a:lnTo>
                      <a:pt x="4930" y="369859"/>
                    </a:lnTo>
                    <a:cubicBezTo>
                      <a:pt x="4930" y="368896"/>
                      <a:pt x="4289" y="367612"/>
                      <a:pt x="3968" y="366329"/>
                    </a:cubicBezTo>
                    <a:cubicBezTo>
                      <a:pt x="3903" y="365831"/>
                      <a:pt x="3903" y="365329"/>
                      <a:pt x="3968" y="364831"/>
                    </a:cubicBezTo>
                    <a:lnTo>
                      <a:pt x="3968" y="364831"/>
                    </a:lnTo>
                    <a:cubicBezTo>
                      <a:pt x="3219" y="362371"/>
                      <a:pt x="2470" y="359483"/>
                      <a:pt x="1722" y="356381"/>
                    </a:cubicBezTo>
                    <a:lnTo>
                      <a:pt x="1722" y="356381"/>
                    </a:lnTo>
                    <a:cubicBezTo>
                      <a:pt x="1764" y="355919"/>
                      <a:pt x="1764" y="355453"/>
                      <a:pt x="1722" y="354991"/>
                    </a:cubicBezTo>
                    <a:cubicBezTo>
                      <a:pt x="-771" y="322655"/>
                      <a:pt x="-557" y="290167"/>
                      <a:pt x="2363" y="257867"/>
                    </a:cubicBezTo>
                    <a:cubicBezTo>
                      <a:pt x="9551" y="201486"/>
                      <a:pt x="24195" y="146310"/>
                      <a:pt x="45898" y="93783"/>
                    </a:cubicBezTo>
                    <a:cubicBezTo>
                      <a:pt x="53279" y="74850"/>
                      <a:pt x="57557" y="31422"/>
                      <a:pt x="59803" y="-25"/>
                    </a:cubicBezTo>
                    <a:cubicBezTo>
                      <a:pt x="61804" y="31978"/>
                      <a:pt x="66713" y="63735"/>
                      <a:pt x="74458" y="94852"/>
                    </a:cubicBezTo>
                    <a:cubicBezTo>
                      <a:pt x="75206" y="97585"/>
                      <a:pt x="76137" y="100265"/>
                      <a:pt x="77239" y="102875"/>
                    </a:cubicBezTo>
                    <a:cubicBezTo>
                      <a:pt x="77645" y="104140"/>
                      <a:pt x="78180" y="105359"/>
                      <a:pt x="78843" y="106511"/>
                    </a:cubicBezTo>
                    <a:cubicBezTo>
                      <a:pt x="79699" y="108437"/>
                      <a:pt x="80555" y="110469"/>
                      <a:pt x="81303" y="112501"/>
                    </a:cubicBezTo>
                    <a:cubicBezTo>
                      <a:pt x="85582" y="129402"/>
                      <a:pt x="86224" y="152506"/>
                      <a:pt x="79057" y="193795"/>
                    </a:cubicBezTo>
                    <a:close/>
                  </a:path>
                </a:pathLst>
              </a:custGeom>
              <a:solidFill>
                <a:srgbClr val="E6E6E7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83EB08A-C3A2-B6D5-ED7E-B517DAFBC7A0}"/>
                  </a:ext>
                </a:extLst>
              </p:cNvPr>
              <p:cNvSpPr/>
              <p:nvPr/>
            </p:nvSpPr>
            <p:spPr>
              <a:xfrm>
                <a:off x="10863396" y="1983509"/>
                <a:ext cx="127584" cy="405182"/>
              </a:xfrm>
              <a:custGeom>
                <a:avLst/>
                <a:gdLst>
                  <a:gd name="connsiteX0" fmla="*/ 1171 w 127584"/>
                  <a:gd name="connsiteY0" fmla="*/ 405157 h 405182"/>
                  <a:gd name="connsiteX1" fmla="*/ 101 w 127584"/>
                  <a:gd name="connsiteY1" fmla="*/ 377025 h 405182"/>
                  <a:gd name="connsiteX2" fmla="*/ 101 w 127584"/>
                  <a:gd name="connsiteY2" fmla="*/ 369752 h 405182"/>
                  <a:gd name="connsiteX3" fmla="*/ 2240 w 127584"/>
                  <a:gd name="connsiteY3" fmla="*/ 308247 h 405182"/>
                  <a:gd name="connsiteX4" fmla="*/ 6840 w 127584"/>
                  <a:gd name="connsiteY4" fmla="*/ 273804 h 405182"/>
                  <a:gd name="connsiteX5" fmla="*/ 6840 w 127584"/>
                  <a:gd name="connsiteY5" fmla="*/ 272735 h 405182"/>
                  <a:gd name="connsiteX6" fmla="*/ 19141 w 127584"/>
                  <a:gd name="connsiteY6" fmla="*/ 226954 h 405182"/>
                  <a:gd name="connsiteX7" fmla="*/ 42994 w 127584"/>
                  <a:gd name="connsiteY7" fmla="*/ 167267 h 405182"/>
                  <a:gd name="connsiteX8" fmla="*/ 47808 w 127584"/>
                  <a:gd name="connsiteY8" fmla="*/ 156036 h 405182"/>
                  <a:gd name="connsiteX9" fmla="*/ 57755 w 127584"/>
                  <a:gd name="connsiteY9" fmla="*/ 133039 h 405182"/>
                  <a:gd name="connsiteX10" fmla="*/ 65350 w 127584"/>
                  <a:gd name="connsiteY10" fmla="*/ 115603 h 405182"/>
                  <a:gd name="connsiteX11" fmla="*/ 66419 w 127584"/>
                  <a:gd name="connsiteY11" fmla="*/ 114641 h 405182"/>
                  <a:gd name="connsiteX12" fmla="*/ 66419 w 127584"/>
                  <a:gd name="connsiteY12" fmla="*/ 113036 h 405182"/>
                  <a:gd name="connsiteX13" fmla="*/ 117762 w 127584"/>
                  <a:gd name="connsiteY13" fmla="*/ -25 h 405182"/>
                  <a:gd name="connsiteX14" fmla="*/ 115837 w 127584"/>
                  <a:gd name="connsiteY14" fmla="*/ 42760 h 405182"/>
                  <a:gd name="connsiteX15" fmla="*/ 120865 w 127584"/>
                  <a:gd name="connsiteY15" fmla="*/ 148762 h 405182"/>
                  <a:gd name="connsiteX16" fmla="*/ 123966 w 127584"/>
                  <a:gd name="connsiteY16" fmla="*/ 166840 h 405182"/>
                  <a:gd name="connsiteX17" fmla="*/ 91877 w 127584"/>
                  <a:gd name="connsiteY17" fmla="*/ 376811 h 405182"/>
                  <a:gd name="connsiteX18" fmla="*/ 88668 w 127584"/>
                  <a:gd name="connsiteY18" fmla="*/ 384834 h 405182"/>
                  <a:gd name="connsiteX19" fmla="*/ 80432 w 127584"/>
                  <a:gd name="connsiteY19" fmla="*/ 405157 h 405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7584" h="405182">
                    <a:moveTo>
                      <a:pt x="1171" y="405157"/>
                    </a:moveTo>
                    <a:cubicBezTo>
                      <a:pt x="1171" y="397669"/>
                      <a:pt x="315" y="388150"/>
                      <a:pt x="101" y="377025"/>
                    </a:cubicBezTo>
                    <a:cubicBezTo>
                      <a:pt x="101" y="374672"/>
                      <a:pt x="101" y="372212"/>
                      <a:pt x="101" y="369752"/>
                    </a:cubicBezTo>
                    <a:cubicBezTo>
                      <a:pt x="-284" y="349226"/>
                      <a:pt x="433" y="328695"/>
                      <a:pt x="2240" y="308247"/>
                    </a:cubicBezTo>
                    <a:cubicBezTo>
                      <a:pt x="3310" y="296374"/>
                      <a:pt x="4915" y="284822"/>
                      <a:pt x="6840" y="273804"/>
                    </a:cubicBezTo>
                    <a:lnTo>
                      <a:pt x="6840" y="272735"/>
                    </a:lnTo>
                    <a:cubicBezTo>
                      <a:pt x="9632" y="257153"/>
                      <a:pt x="13750" y="241838"/>
                      <a:pt x="19141" y="226954"/>
                    </a:cubicBezTo>
                    <a:cubicBezTo>
                      <a:pt x="24917" y="211230"/>
                      <a:pt x="32939" y="191228"/>
                      <a:pt x="42994" y="167267"/>
                    </a:cubicBezTo>
                    <a:cubicBezTo>
                      <a:pt x="42994" y="167267"/>
                      <a:pt x="46417" y="159138"/>
                      <a:pt x="47808" y="156036"/>
                    </a:cubicBezTo>
                    <a:cubicBezTo>
                      <a:pt x="51016" y="148442"/>
                      <a:pt x="54332" y="140740"/>
                      <a:pt x="57755" y="133039"/>
                    </a:cubicBezTo>
                    <a:lnTo>
                      <a:pt x="65350" y="115603"/>
                    </a:lnTo>
                    <a:lnTo>
                      <a:pt x="66419" y="114641"/>
                    </a:lnTo>
                    <a:lnTo>
                      <a:pt x="66419" y="113036"/>
                    </a:lnTo>
                    <a:cubicBezTo>
                      <a:pt x="85459" y="70250"/>
                      <a:pt x="105033" y="27464"/>
                      <a:pt x="117762" y="-25"/>
                    </a:cubicBezTo>
                    <a:cubicBezTo>
                      <a:pt x="117121" y="12062"/>
                      <a:pt x="116479" y="26502"/>
                      <a:pt x="115837" y="42760"/>
                    </a:cubicBezTo>
                    <a:cubicBezTo>
                      <a:pt x="114703" y="78172"/>
                      <a:pt x="116383" y="113618"/>
                      <a:pt x="120865" y="148762"/>
                    </a:cubicBezTo>
                    <a:cubicBezTo>
                      <a:pt x="122041" y="154859"/>
                      <a:pt x="123111" y="160850"/>
                      <a:pt x="123966" y="166840"/>
                    </a:cubicBezTo>
                    <a:cubicBezTo>
                      <a:pt x="137658" y="263108"/>
                      <a:pt x="109312" y="334239"/>
                      <a:pt x="91877" y="376811"/>
                    </a:cubicBezTo>
                    <a:lnTo>
                      <a:pt x="88668" y="384834"/>
                    </a:lnTo>
                    <a:cubicBezTo>
                      <a:pt x="85673" y="392535"/>
                      <a:pt x="82785" y="399381"/>
                      <a:pt x="80432" y="405157"/>
                    </a:cubicBezTo>
                    <a:close/>
                  </a:path>
                </a:pathLst>
              </a:custGeom>
              <a:solidFill>
                <a:srgbClr val="8CB13A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525A871-E422-D6E5-0E47-4C2B1F225930}"/>
                  </a:ext>
                </a:extLst>
              </p:cNvPr>
              <p:cNvSpPr/>
              <p:nvPr/>
            </p:nvSpPr>
            <p:spPr>
              <a:xfrm>
                <a:off x="10857236" y="1951633"/>
                <a:ext cx="140367" cy="444010"/>
              </a:xfrm>
              <a:custGeom>
                <a:avLst/>
                <a:gdLst>
                  <a:gd name="connsiteX0" fmla="*/ 116220 w 140367"/>
                  <a:gd name="connsiteY0" fmla="*/ 64260 h 444010"/>
                  <a:gd name="connsiteX1" fmla="*/ 116220 w 140367"/>
                  <a:gd name="connsiteY1" fmla="*/ 74957 h 444010"/>
                  <a:gd name="connsiteX2" fmla="*/ 121355 w 140367"/>
                  <a:gd name="connsiteY2" fmla="*/ 181922 h 444010"/>
                  <a:gd name="connsiteX3" fmla="*/ 124243 w 140367"/>
                  <a:gd name="connsiteY3" fmla="*/ 198822 h 444010"/>
                  <a:gd name="connsiteX4" fmla="*/ 124243 w 140367"/>
                  <a:gd name="connsiteY4" fmla="*/ 198822 h 444010"/>
                  <a:gd name="connsiteX5" fmla="*/ 124243 w 140367"/>
                  <a:gd name="connsiteY5" fmla="*/ 199678 h 444010"/>
                  <a:gd name="connsiteX6" fmla="*/ 93009 w 140367"/>
                  <a:gd name="connsiteY6" fmla="*/ 406441 h 444010"/>
                  <a:gd name="connsiteX7" fmla="*/ 89800 w 140367"/>
                  <a:gd name="connsiteY7" fmla="*/ 414570 h 444010"/>
                  <a:gd name="connsiteX8" fmla="*/ 83168 w 140367"/>
                  <a:gd name="connsiteY8" fmla="*/ 430829 h 444010"/>
                  <a:gd name="connsiteX9" fmla="*/ 13641 w 140367"/>
                  <a:gd name="connsiteY9" fmla="*/ 430829 h 444010"/>
                  <a:gd name="connsiteX10" fmla="*/ 12892 w 140367"/>
                  <a:gd name="connsiteY10" fmla="*/ 409436 h 444010"/>
                  <a:gd name="connsiteX11" fmla="*/ 12892 w 140367"/>
                  <a:gd name="connsiteY11" fmla="*/ 402162 h 444010"/>
                  <a:gd name="connsiteX12" fmla="*/ 15353 w 140367"/>
                  <a:gd name="connsiteY12" fmla="*/ 341406 h 444010"/>
                  <a:gd name="connsiteX13" fmla="*/ 19845 w 140367"/>
                  <a:gd name="connsiteY13" fmla="*/ 307498 h 444010"/>
                  <a:gd name="connsiteX14" fmla="*/ 19845 w 140367"/>
                  <a:gd name="connsiteY14" fmla="*/ 306643 h 444010"/>
                  <a:gd name="connsiteX15" fmla="*/ 31504 w 140367"/>
                  <a:gd name="connsiteY15" fmla="*/ 262038 h 444010"/>
                  <a:gd name="connsiteX16" fmla="*/ 55250 w 140367"/>
                  <a:gd name="connsiteY16" fmla="*/ 202673 h 444010"/>
                  <a:gd name="connsiteX17" fmla="*/ 56320 w 140367"/>
                  <a:gd name="connsiteY17" fmla="*/ 200320 h 444010"/>
                  <a:gd name="connsiteX18" fmla="*/ 60064 w 140367"/>
                  <a:gd name="connsiteY18" fmla="*/ 191441 h 444010"/>
                  <a:gd name="connsiteX19" fmla="*/ 69904 w 140367"/>
                  <a:gd name="connsiteY19" fmla="*/ 168551 h 444010"/>
                  <a:gd name="connsiteX20" fmla="*/ 77178 w 140367"/>
                  <a:gd name="connsiteY20" fmla="*/ 151864 h 444010"/>
                  <a:gd name="connsiteX21" fmla="*/ 79210 w 140367"/>
                  <a:gd name="connsiteY21" fmla="*/ 149832 h 444010"/>
                  <a:gd name="connsiteX22" fmla="*/ 79210 w 140367"/>
                  <a:gd name="connsiteY22" fmla="*/ 147265 h 444010"/>
                  <a:gd name="connsiteX23" fmla="*/ 116434 w 140367"/>
                  <a:gd name="connsiteY23" fmla="*/ 64902 h 444010"/>
                  <a:gd name="connsiteX24" fmla="*/ 132372 w 140367"/>
                  <a:gd name="connsiteY24" fmla="*/ 723 h 444010"/>
                  <a:gd name="connsiteX25" fmla="*/ 66482 w 140367"/>
                  <a:gd name="connsiteY25" fmla="*/ 144912 h 444010"/>
                  <a:gd name="connsiteX26" fmla="*/ 66482 w 140367"/>
                  <a:gd name="connsiteY26" fmla="*/ 144912 h 444010"/>
                  <a:gd name="connsiteX27" fmla="*/ 58245 w 140367"/>
                  <a:gd name="connsiteY27" fmla="*/ 163631 h 444010"/>
                  <a:gd name="connsiteX28" fmla="*/ 48404 w 140367"/>
                  <a:gd name="connsiteY28" fmla="*/ 186628 h 444010"/>
                  <a:gd name="connsiteX29" fmla="*/ 43591 w 140367"/>
                  <a:gd name="connsiteY29" fmla="*/ 197966 h 444010"/>
                  <a:gd name="connsiteX30" fmla="*/ 19631 w 140367"/>
                  <a:gd name="connsiteY30" fmla="*/ 257867 h 444010"/>
                  <a:gd name="connsiteX31" fmla="*/ 7223 w 140367"/>
                  <a:gd name="connsiteY31" fmla="*/ 305359 h 444010"/>
                  <a:gd name="connsiteX32" fmla="*/ 7223 w 140367"/>
                  <a:gd name="connsiteY32" fmla="*/ 305359 h 444010"/>
                  <a:gd name="connsiteX33" fmla="*/ 2517 w 140367"/>
                  <a:gd name="connsiteY33" fmla="*/ 340336 h 444010"/>
                  <a:gd name="connsiteX34" fmla="*/ 56 w 140367"/>
                  <a:gd name="connsiteY34" fmla="*/ 402376 h 444010"/>
                  <a:gd name="connsiteX35" fmla="*/ 56 w 140367"/>
                  <a:gd name="connsiteY35" fmla="*/ 409757 h 444010"/>
                  <a:gd name="connsiteX36" fmla="*/ 1554 w 140367"/>
                  <a:gd name="connsiteY36" fmla="*/ 443985 h 444010"/>
                  <a:gd name="connsiteX37" fmla="*/ 1554 w 140367"/>
                  <a:gd name="connsiteY37" fmla="*/ 443985 h 444010"/>
                  <a:gd name="connsiteX38" fmla="*/ 2837 w 140367"/>
                  <a:gd name="connsiteY38" fmla="*/ 443985 h 444010"/>
                  <a:gd name="connsiteX39" fmla="*/ 2837 w 140367"/>
                  <a:gd name="connsiteY39" fmla="*/ 443985 h 444010"/>
                  <a:gd name="connsiteX40" fmla="*/ 90870 w 140367"/>
                  <a:gd name="connsiteY40" fmla="*/ 443985 h 444010"/>
                  <a:gd name="connsiteX41" fmla="*/ 100817 w 140367"/>
                  <a:gd name="connsiteY41" fmla="*/ 419704 h 444010"/>
                  <a:gd name="connsiteX42" fmla="*/ 136757 w 140367"/>
                  <a:gd name="connsiteY42" fmla="*/ 197859 h 444010"/>
                  <a:gd name="connsiteX43" fmla="*/ 136757 w 140367"/>
                  <a:gd name="connsiteY43" fmla="*/ 197859 h 444010"/>
                  <a:gd name="connsiteX44" fmla="*/ 133656 w 140367"/>
                  <a:gd name="connsiteY44" fmla="*/ 179461 h 444010"/>
                  <a:gd name="connsiteX45" fmla="*/ 128735 w 140367"/>
                  <a:gd name="connsiteY45" fmla="*/ 75064 h 444010"/>
                  <a:gd name="connsiteX46" fmla="*/ 128735 w 140367"/>
                  <a:gd name="connsiteY46" fmla="*/ 75064 h 444010"/>
                  <a:gd name="connsiteX47" fmla="*/ 132265 w 140367"/>
                  <a:gd name="connsiteY47" fmla="*/ 4253 h 444010"/>
                  <a:gd name="connsiteX48" fmla="*/ 132265 w 140367"/>
                  <a:gd name="connsiteY48" fmla="*/ -25 h 444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40367" h="444010">
                    <a:moveTo>
                      <a:pt x="116220" y="64260"/>
                    </a:moveTo>
                    <a:cubicBezTo>
                      <a:pt x="116220" y="67576"/>
                      <a:pt x="116220" y="70999"/>
                      <a:pt x="116220" y="74957"/>
                    </a:cubicBezTo>
                    <a:cubicBezTo>
                      <a:pt x="115054" y="110692"/>
                      <a:pt x="116766" y="146463"/>
                      <a:pt x="121355" y="181922"/>
                    </a:cubicBezTo>
                    <a:cubicBezTo>
                      <a:pt x="122531" y="187912"/>
                      <a:pt x="123494" y="193367"/>
                      <a:pt x="124243" y="198822"/>
                    </a:cubicBezTo>
                    <a:lnTo>
                      <a:pt x="124243" y="198822"/>
                    </a:lnTo>
                    <a:lnTo>
                      <a:pt x="124243" y="199678"/>
                    </a:lnTo>
                    <a:cubicBezTo>
                      <a:pt x="137720" y="294128"/>
                      <a:pt x="109695" y="364510"/>
                      <a:pt x="93009" y="406441"/>
                    </a:cubicBezTo>
                    <a:lnTo>
                      <a:pt x="89800" y="414570"/>
                    </a:lnTo>
                    <a:cubicBezTo>
                      <a:pt x="87660" y="420025"/>
                      <a:pt x="85522" y="425266"/>
                      <a:pt x="83168" y="430829"/>
                    </a:cubicBezTo>
                    <a:lnTo>
                      <a:pt x="13641" y="430829"/>
                    </a:lnTo>
                    <a:cubicBezTo>
                      <a:pt x="13641" y="424625"/>
                      <a:pt x="13106" y="417244"/>
                      <a:pt x="12892" y="409436"/>
                    </a:cubicBezTo>
                    <a:cubicBezTo>
                      <a:pt x="12892" y="407082"/>
                      <a:pt x="12892" y="404729"/>
                      <a:pt x="12892" y="402162"/>
                    </a:cubicBezTo>
                    <a:cubicBezTo>
                      <a:pt x="12614" y="381880"/>
                      <a:pt x="13427" y="361599"/>
                      <a:pt x="15353" y="341406"/>
                    </a:cubicBezTo>
                    <a:cubicBezTo>
                      <a:pt x="16422" y="329747"/>
                      <a:pt x="17920" y="318302"/>
                      <a:pt x="19845" y="307498"/>
                    </a:cubicBezTo>
                    <a:lnTo>
                      <a:pt x="19845" y="306643"/>
                    </a:lnTo>
                    <a:cubicBezTo>
                      <a:pt x="22466" y="291472"/>
                      <a:pt x="26359" y="276550"/>
                      <a:pt x="31504" y="262038"/>
                    </a:cubicBezTo>
                    <a:cubicBezTo>
                      <a:pt x="37173" y="246528"/>
                      <a:pt x="45089" y="226633"/>
                      <a:pt x="55250" y="202673"/>
                    </a:cubicBezTo>
                    <a:lnTo>
                      <a:pt x="56320" y="200320"/>
                    </a:lnTo>
                    <a:cubicBezTo>
                      <a:pt x="57497" y="197431"/>
                      <a:pt x="58673" y="194436"/>
                      <a:pt x="60064" y="191441"/>
                    </a:cubicBezTo>
                    <a:cubicBezTo>
                      <a:pt x="63273" y="183847"/>
                      <a:pt x="66589" y="176145"/>
                      <a:pt x="69904" y="168551"/>
                    </a:cubicBezTo>
                    <a:cubicBezTo>
                      <a:pt x="72257" y="162989"/>
                      <a:pt x="74718" y="157855"/>
                      <a:pt x="77178" y="151864"/>
                    </a:cubicBezTo>
                    <a:lnTo>
                      <a:pt x="79210" y="149832"/>
                    </a:lnTo>
                    <a:lnTo>
                      <a:pt x="79210" y="147265"/>
                    </a:lnTo>
                    <a:cubicBezTo>
                      <a:pt x="92153" y="117957"/>
                      <a:pt x="105310" y="88969"/>
                      <a:pt x="116434" y="64902"/>
                    </a:cubicBezTo>
                    <a:moveTo>
                      <a:pt x="132372" y="723"/>
                    </a:moveTo>
                    <a:cubicBezTo>
                      <a:pt x="132372" y="723"/>
                      <a:pt x="98785" y="71962"/>
                      <a:pt x="66482" y="144912"/>
                    </a:cubicBezTo>
                    <a:lnTo>
                      <a:pt x="66482" y="144912"/>
                    </a:lnTo>
                    <a:cubicBezTo>
                      <a:pt x="63700" y="151116"/>
                      <a:pt x="61026" y="157427"/>
                      <a:pt x="58245" y="163631"/>
                    </a:cubicBezTo>
                    <a:lnTo>
                      <a:pt x="48404" y="186628"/>
                    </a:lnTo>
                    <a:cubicBezTo>
                      <a:pt x="46693" y="190479"/>
                      <a:pt x="45196" y="194223"/>
                      <a:pt x="43591" y="197966"/>
                    </a:cubicBezTo>
                    <a:cubicBezTo>
                      <a:pt x="34178" y="220322"/>
                      <a:pt x="25728" y="240752"/>
                      <a:pt x="19631" y="257867"/>
                    </a:cubicBezTo>
                    <a:cubicBezTo>
                      <a:pt x="14133" y="273309"/>
                      <a:pt x="9983" y="289200"/>
                      <a:pt x="7223" y="305359"/>
                    </a:cubicBezTo>
                    <a:lnTo>
                      <a:pt x="7223" y="305359"/>
                    </a:lnTo>
                    <a:cubicBezTo>
                      <a:pt x="5084" y="317018"/>
                      <a:pt x="3586" y="328677"/>
                      <a:pt x="2517" y="340336"/>
                    </a:cubicBezTo>
                    <a:cubicBezTo>
                      <a:pt x="592" y="360958"/>
                      <a:pt x="-232" y="381668"/>
                      <a:pt x="56" y="402376"/>
                    </a:cubicBezTo>
                    <a:cubicBezTo>
                      <a:pt x="56" y="404943"/>
                      <a:pt x="56" y="407403"/>
                      <a:pt x="56" y="409757"/>
                    </a:cubicBezTo>
                    <a:cubicBezTo>
                      <a:pt x="56" y="423555"/>
                      <a:pt x="912" y="435428"/>
                      <a:pt x="1554" y="443985"/>
                    </a:cubicBezTo>
                    <a:lnTo>
                      <a:pt x="1554" y="443985"/>
                    </a:lnTo>
                    <a:lnTo>
                      <a:pt x="2837" y="443985"/>
                    </a:lnTo>
                    <a:cubicBezTo>
                      <a:pt x="2837" y="443985"/>
                      <a:pt x="2837" y="443985"/>
                      <a:pt x="2837" y="443985"/>
                    </a:cubicBezTo>
                    <a:lnTo>
                      <a:pt x="90870" y="443985"/>
                    </a:lnTo>
                    <a:cubicBezTo>
                      <a:pt x="93650" y="437567"/>
                      <a:pt x="97073" y="429331"/>
                      <a:pt x="100817" y="419704"/>
                    </a:cubicBezTo>
                    <a:cubicBezTo>
                      <a:pt x="117825" y="376490"/>
                      <a:pt x="151412" y="301615"/>
                      <a:pt x="136757" y="197859"/>
                    </a:cubicBezTo>
                    <a:lnTo>
                      <a:pt x="136757" y="197859"/>
                    </a:lnTo>
                    <a:cubicBezTo>
                      <a:pt x="135902" y="191869"/>
                      <a:pt x="134939" y="185665"/>
                      <a:pt x="133656" y="179461"/>
                    </a:cubicBezTo>
                    <a:cubicBezTo>
                      <a:pt x="129248" y="144848"/>
                      <a:pt x="127601" y="109939"/>
                      <a:pt x="128735" y="75064"/>
                    </a:cubicBezTo>
                    <a:lnTo>
                      <a:pt x="128735" y="75064"/>
                    </a:lnTo>
                    <a:cubicBezTo>
                      <a:pt x="130019" y="41477"/>
                      <a:pt x="131623" y="14415"/>
                      <a:pt x="132265" y="4253"/>
                    </a:cubicBezTo>
                    <a:cubicBezTo>
                      <a:pt x="132265" y="1472"/>
                      <a:pt x="132265" y="-25"/>
                      <a:pt x="132265" y="-25"/>
                    </a:cubicBezTo>
                    <a:close/>
                  </a:path>
                </a:pathLst>
              </a:custGeom>
              <a:solidFill>
                <a:srgbClr val="B6D367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36E636F-B5E9-4024-87EE-D5997157C2CD}"/>
                  </a:ext>
                </a:extLst>
              </p:cNvPr>
              <p:cNvSpPr/>
              <p:nvPr/>
            </p:nvSpPr>
            <p:spPr>
              <a:xfrm>
                <a:off x="10860502" y="1955912"/>
                <a:ext cx="136922" cy="439304"/>
              </a:xfrm>
              <a:custGeom>
                <a:avLst/>
                <a:gdLst>
                  <a:gd name="connsiteX0" fmla="*/ 97979 w 136922"/>
                  <a:gd name="connsiteY0" fmla="*/ 414998 h 439304"/>
                  <a:gd name="connsiteX1" fmla="*/ 88032 w 136922"/>
                  <a:gd name="connsiteY1" fmla="*/ 439279 h 439304"/>
                  <a:gd name="connsiteX2" fmla="*/ 0 w 136922"/>
                  <a:gd name="connsiteY2" fmla="*/ 439279 h 439304"/>
                  <a:gd name="connsiteX3" fmla="*/ 81507 w 136922"/>
                  <a:gd name="connsiteY3" fmla="*/ 291560 h 439304"/>
                  <a:gd name="connsiteX4" fmla="*/ 101188 w 136922"/>
                  <a:gd name="connsiteY4" fmla="*/ 118705 h 439304"/>
                  <a:gd name="connsiteX5" fmla="*/ 128678 w 136922"/>
                  <a:gd name="connsiteY5" fmla="*/ -25 h 439304"/>
                  <a:gd name="connsiteX6" fmla="*/ 125148 w 136922"/>
                  <a:gd name="connsiteY6" fmla="*/ 70785 h 439304"/>
                  <a:gd name="connsiteX7" fmla="*/ 125148 w 136922"/>
                  <a:gd name="connsiteY7" fmla="*/ 70785 h 439304"/>
                  <a:gd name="connsiteX8" fmla="*/ 130069 w 136922"/>
                  <a:gd name="connsiteY8" fmla="*/ 175183 h 439304"/>
                  <a:gd name="connsiteX9" fmla="*/ 133171 w 136922"/>
                  <a:gd name="connsiteY9" fmla="*/ 193581 h 439304"/>
                  <a:gd name="connsiteX10" fmla="*/ 133171 w 136922"/>
                  <a:gd name="connsiteY10" fmla="*/ 193581 h 439304"/>
                  <a:gd name="connsiteX11" fmla="*/ 97979 w 136922"/>
                  <a:gd name="connsiteY11" fmla="*/ 414998 h 439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6922" h="439304">
                    <a:moveTo>
                      <a:pt x="97979" y="414998"/>
                    </a:moveTo>
                    <a:cubicBezTo>
                      <a:pt x="94236" y="424625"/>
                      <a:pt x="90813" y="432861"/>
                      <a:pt x="88032" y="439279"/>
                    </a:cubicBezTo>
                    <a:lnTo>
                      <a:pt x="0" y="439279"/>
                    </a:lnTo>
                    <a:cubicBezTo>
                      <a:pt x="0" y="439279"/>
                      <a:pt x="62788" y="362585"/>
                      <a:pt x="81507" y="291560"/>
                    </a:cubicBezTo>
                    <a:cubicBezTo>
                      <a:pt x="100226" y="220536"/>
                      <a:pt x="93701" y="173899"/>
                      <a:pt x="101188" y="118705"/>
                    </a:cubicBezTo>
                    <a:cubicBezTo>
                      <a:pt x="107863" y="78595"/>
                      <a:pt x="117052" y="38940"/>
                      <a:pt x="128678" y="-25"/>
                    </a:cubicBezTo>
                    <a:cubicBezTo>
                      <a:pt x="128037" y="10671"/>
                      <a:pt x="126432" y="37198"/>
                      <a:pt x="125148" y="70785"/>
                    </a:cubicBezTo>
                    <a:lnTo>
                      <a:pt x="125148" y="70785"/>
                    </a:lnTo>
                    <a:cubicBezTo>
                      <a:pt x="124015" y="105660"/>
                      <a:pt x="125662" y="140569"/>
                      <a:pt x="130069" y="175183"/>
                    </a:cubicBezTo>
                    <a:cubicBezTo>
                      <a:pt x="131352" y="181387"/>
                      <a:pt x="132315" y="187591"/>
                      <a:pt x="133171" y="193581"/>
                    </a:cubicBezTo>
                    <a:lnTo>
                      <a:pt x="133171" y="193581"/>
                    </a:lnTo>
                    <a:cubicBezTo>
                      <a:pt x="148146" y="297337"/>
                      <a:pt x="114559" y="372212"/>
                      <a:pt x="97979" y="414998"/>
                    </a:cubicBezTo>
                    <a:close/>
                  </a:path>
                </a:pathLst>
              </a:custGeom>
              <a:solidFill>
                <a:srgbClr val="E6E6E7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E3EBF37-F671-C699-6148-9C93AF8389AA}"/>
                  </a:ext>
                </a:extLst>
              </p:cNvPr>
              <p:cNvSpPr/>
              <p:nvPr/>
            </p:nvSpPr>
            <p:spPr>
              <a:xfrm>
                <a:off x="10600320" y="2072503"/>
                <a:ext cx="217609" cy="316508"/>
              </a:xfrm>
              <a:custGeom>
                <a:avLst/>
                <a:gdLst>
                  <a:gd name="connsiteX0" fmla="*/ 174396 w 217609"/>
                  <a:gd name="connsiteY0" fmla="*/ 316376 h 316508"/>
                  <a:gd name="connsiteX1" fmla="*/ 170866 w 217609"/>
                  <a:gd name="connsiteY1" fmla="*/ 308140 h 316508"/>
                  <a:gd name="connsiteX2" fmla="*/ 169583 w 217609"/>
                  <a:gd name="connsiteY2" fmla="*/ 305038 h 316508"/>
                  <a:gd name="connsiteX3" fmla="*/ 148190 w 217609"/>
                  <a:gd name="connsiteY3" fmla="*/ 265996 h 316508"/>
                  <a:gd name="connsiteX4" fmla="*/ 148190 w 217609"/>
                  <a:gd name="connsiteY4" fmla="*/ 264926 h 316508"/>
                  <a:gd name="connsiteX5" fmla="*/ 146692 w 217609"/>
                  <a:gd name="connsiteY5" fmla="*/ 263643 h 316508"/>
                  <a:gd name="connsiteX6" fmla="*/ 138135 w 217609"/>
                  <a:gd name="connsiteY6" fmla="*/ 250700 h 316508"/>
                  <a:gd name="connsiteX7" fmla="*/ 106045 w 217609"/>
                  <a:gd name="connsiteY7" fmla="*/ 210374 h 316508"/>
                  <a:gd name="connsiteX8" fmla="*/ 97595 w 217609"/>
                  <a:gd name="connsiteY8" fmla="*/ 201175 h 316508"/>
                  <a:gd name="connsiteX9" fmla="*/ 97595 w 217609"/>
                  <a:gd name="connsiteY9" fmla="*/ 201175 h 316508"/>
                  <a:gd name="connsiteX10" fmla="*/ 90429 w 217609"/>
                  <a:gd name="connsiteY10" fmla="*/ 193902 h 316508"/>
                  <a:gd name="connsiteX11" fmla="*/ 69678 w 217609"/>
                  <a:gd name="connsiteY11" fmla="*/ 174220 h 316508"/>
                  <a:gd name="connsiteX12" fmla="*/ 30528 w 217609"/>
                  <a:gd name="connsiteY12" fmla="*/ 127156 h 316508"/>
                  <a:gd name="connsiteX13" fmla="*/ 29887 w 217609"/>
                  <a:gd name="connsiteY13" fmla="*/ 126086 h 316508"/>
                  <a:gd name="connsiteX14" fmla="*/ 24645 w 217609"/>
                  <a:gd name="connsiteY14" fmla="*/ 116780 h 316508"/>
                  <a:gd name="connsiteX15" fmla="*/ 23469 w 217609"/>
                  <a:gd name="connsiteY15" fmla="*/ 114427 h 316508"/>
                  <a:gd name="connsiteX16" fmla="*/ 23469 w 217609"/>
                  <a:gd name="connsiteY16" fmla="*/ 114427 h 316508"/>
                  <a:gd name="connsiteX17" fmla="*/ 22613 w 217609"/>
                  <a:gd name="connsiteY17" fmla="*/ 112822 h 316508"/>
                  <a:gd name="connsiteX18" fmla="*/ 364 w 217609"/>
                  <a:gd name="connsiteY18" fmla="*/ -25 h 316508"/>
                  <a:gd name="connsiteX19" fmla="*/ 76523 w 217609"/>
                  <a:gd name="connsiteY19" fmla="*/ 84477 h 316508"/>
                  <a:gd name="connsiteX20" fmla="*/ 76523 w 217609"/>
                  <a:gd name="connsiteY20" fmla="*/ 84477 h 316508"/>
                  <a:gd name="connsiteX21" fmla="*/ 79304 w 217609"/>
                  <a:gd name="connsiteY21" fmla="*/ 86402 h 316508"/>
                  <a:gd name="connsiteX22" fmla="*/ 90001 w 217609"/>
                  <a:gd name="connsiteY22" fmla="*/ 93248 h 316508"/>
                  <a:gd name="connsiteX23" fmla="*/ 99521 w 217609"/>
                  <a:gd name="connsiteY23" fmla="*/ 99345 h 316508"/>
                  <a:gd name="connsiteX24" fmla="*/ 118240 w 217609"/>
                  <a:gd name="connsiteY24" fmla="*/ 111646 h 316508"/>
                  <a:gd name="connsiteX25" fmla="*/ 170653 w 217609"/>
                  <a:gd name="connsiteY25" fmla="*/ 188126 h 316508"/>
                  <a:gd name="connsiteX26" fmla="*/ 217610 w 217609"/>
                  <a:gd name="connsiteY26" fmla="*/ 316483 h 316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17609" h="316508">
                    <a:moveTo>
                      <a:pt x="174396" y="316376"/>
                    </a:moveTo>
                    <a:lnTo>
                      <a:pt x="170866" y="308140"/>
                    </a:lnTo>
                    <a:lnTo>
                      <a:pt x="169583" y="305038"/>
                    </a:lnTo>
                    <a:cubicBezTo>
                      <a:pt x="163400" y="291526"/>
                      <a:pt x="156255" y="278478"/>
                      <a:pt x="148190" y="265996"/>
                    </a:cubicBezTo>
                    <a:lnTo>
                      <a:pt x="148190" y="264926"/>
                    </a:lnTo>
                    <a:lnTo>
                      <a:pt x="146692" y="263643"/>
                    </a:lnTo>
                    <a:cubicBezTo>
                      <a:pt x="144018" y="259471"/>
                      <a:pt x="141237" y="255085"/>
                      <a:pt x="138135" y="250700"/>
                    </a:cubicBezTo>
                    <a:cubicBezTo>
                      <a:pt x="128284" y="236604"/>
                      <a:pt x="117566" y="223136"/>
                      <a:pt x="106045" y="210374"/>
                    </a:cubicBezTo>
                    <a:lnTo>
                      <a:pt x="97595" y="201175"/>
                    </a:lnTo>
                    <a:lnTo>
                      <a:pt x="97595" y="201175"/>
                    </a:lnTo>
                    <a:lnTo>
                      <a:pt x="90429" y="193902"/>
                    </a:lnTo>
                    <a:cubicBezTo>
                      <a:pt x="83690" y="187163"/>
                      <a:pt x="76737" y="180531"/>
                      <a:pt x="69678" y="174220"/>
                    </a:cubicBezTo>
                    <a:cubicBezTo>
                      <a:pt x="54328" y="160598"/>
                      <a:pt x="41129" y="144731"/>
                      <a:pt x="30528" y="127156"/>
                    </a:cubicBezTo>
                    <a:lnTo>
                      <a:pt x="29887" y="126086"/>
                    </a:lnTo>
                    <a:cubicBezTo>
                      <a:pt x="28068" y="122984"/>
                      <a:pt x="26250" y="119882"/>
                      <a:pt x="24645" y="116780"/>
                    </a:cubicBezTo>
                    <a:lnTo>
                      <a:pt x="23469" y="114427"/>
                    </a:lnTo>
                    <a:lnTo>
                      <a:pt x="23469" y="114427"/>
                    </a:lnTo>
                    <a:cubicBezTo>
                      <a:pt x="23137" y="113916"/>
                      <a:pt x="22859" y="113379"/>
                      <a:pt x="22613" y="112822"/>
                    </a:cubicBezTo>
                    <a:cubicBezTo>
                      <a:pt x="5831" y="77675"/>
                      <a:pt x="-1818" y="38863"/>
                      <a:pt x="364" y="-25"/>
                    </a:cubicBezTo>
                    <a:cubicBezTo>
                      <a:pt x="18902" y="33630"/>
                      <a:pt x="44969" y="62548"/>
                      <a:pt x="76523" y="84477"/>
                    </a:cubicBezTo>
                    <a:lnTo>
                      <a:pt x="76523" y="84477"/>
                    </a:lnTo>
                    <a:lnTo>
                      <a:pt x="79304" y="86402"/>
                    </a:lnTo>
                    <a:cubicBezTo>
                      <a:pt x="82834" y="88755"/>
                      <a:pt x="86257" y="91108"/>
                      <a:pt x="90001" y="93248"/>
                    </a:cubicBezTo>
                    <a:lnTo>
                      <a:pt x="99521" y="99345"/>
                    </a:lnTo>
                    <a:cubicBezTo>
                      <a:pt x="106153" y="103516"/>
                      <a:pt x="112357" y="107474"/>
                      <a:pt x="118240" y="111646"/>
                    </a:cubicBezTo>
                    <a:cubicBezTo>
                      <a:pt x="144157" y="130190"/>
                      <a:pt x="162705" y="157267"/>
                      <a:pt x="170653" y="188126"/>
                    </a:cubicBezTo>
                    <a:cubicBezTo>
                      <a:pt x="180600" y="227809"/>
                      <a:pt x="195789" y="282362"/>
                      <a:pt x="217610" y="316483"/>
                    </a:cubicBezTo>
                    <a:close/>
                  </a:path>
                </a:pathLst>
              </a:custGeom>
              <a:solidFill>
                <a:srgbClr val="8CB13A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6FFF3CB-F1A6-128E-1E24-D1357BCE3D1F}"/>
                  </a:ext>
                </a:extLst>
              </p:cNvPr>
              <p:cNvSpPr/>
              <p:nvPr/>
            </p:nvSpPr>
            <p:spPr>
              <a:xfrm>
                <a:off x="10595995" y="2051752"/>
                <a:ext cx="236053" cy="343891"/>
              </a:xfrm>
              <a:custGeom>
                <a:avLst/>
                <a:gdLst>
                  <a:gd name="connsiteX0" fmla="*/ 11107 w 236053"/>
                  <a:gd name="connsiteY0" fmla="*/ 42546 h 343891"/>
                  <a:gd name="connsiteX1" fmla="*/ 74751 w 236053"/>
                  <a:gd name="connsiteY1" fmla="*/ 108330 h 343891"/>
                  <a:gd name="connsiteX2" fmla="*/ 74751 w 236053"/>
                  <a:gd name="connsiteY2" fmla="*/ 108330 h 343891"/>
                  <a:gd name="connsiteX3" fmla="*/ 80313 w 236053"/>
                  <a:gd name="connsiteY3" fmla="*/ 112074 h 343891"/>
                  <a:gd name="connsiteX4" fmla="*/ 91009 w 236053"/>
                  <a:gd name="connsiteY4" fmla="*/ 119026 h 343891"/>
                  <a:gd name="connsiteX5" fmla="*/ 100529 w 236053"/>
                  <a:gd name="connsiteY5" fmla="*/ 125123 h 343891"/>
                  <a:gd name="connsiteX6" fmla="*/ 119462 w 236053"/>
                  <a:gd name="connsiteY6" fmla="*/ 137531 h 343891"/>
                  <a:gd name="connsiteX7" fmla="*/ 169093 w 236053"/>
                  <a:gd name="connsiteY7" fmla="*/ 210160 h 343891"/>
                  <a:gd name="connsiteX8" fmla="*/ 211024 w 236053"/>
                  <a:gd name="connsiteY8" fmla="*/ 330603 h 343891"/>
                  <a:gd name="connsiteX9" fmla="*/ 183213 w 236053"/>
                  <a:gd name="connsiteY9" fmla="*/ 330603 h 343891"/>
                  <a:gd name="connsiteX10" fmla="*/ 181395 w 236053"/>
                  <a:gd name="connsiteY10" fmla="*/ 326217 h 343891"/>
                  <a:gd name="connsiteX11" fmla="*/ 181395 w 236053"/>
                  <a:gd name="connsiteY11" fmla="*/ 326217 h 343891"/>
                  <a:gd name="connsiteX12" fmla="*/ 180753 w 236053"/>
                  <a:gd name="connsiteY12" fmla="*/ 324613 h 343891"/>
                  <a:gd name="connsiteX13" fmla="*/ 180753 w 236053"/>
                  <a:gd name="connsiteY13" fmla="*/ 323222 h 343891"/>
                  <a:gd name="connsiteX14" fmla="*/ 160323 w 236053"/>
                  <a:gd name="connsiteY14" fmla="*/ 285036 h 343891"/>
                  <a:gd name="connsiteX15" fmla="*/ 160323 w 236053"/>
                  <a:gd name="connsiteY15" fmla="*/ 283431 h 343891"/>
                  <a:gd name="connsiteX16" fmla="*/ 157649 w 236053"/>
                  <a:gd name="connsiteY16" fmla="*/ 280757 h 343891"/>
                  <a:gd name="connsiteX17" fmla="*/ 149198 w 236053"/>
                  <a:gd name="connsiteY17" fmla="*/ 268135 h 343891"/>
                  <a:gd name="connsiteX18" fmla="*/ 116467 w 236053"/>
                  <a:gd name="connsiteY18" fmla="*/ 227061 h 343891"/>
                  <a:gd name="connsiteX19" fmla="*/ 113151 w 236053"/>
                  <a:gd name="connsiteY19" fmla="*/ 223424 h 343891"/>
                  <a:gd name="connsiteX20" fmla="*/ 113151 w 236053"/>
                  <a:gd name="connsiteY20" fmla="*/ 223424 h 343891"/>
                  <a:gd name="connsiteX21" fmla="*/ 109835 w 236053"/>
                  <a:gd name="connsiteY21" fmla="*/ 219894 h 343891"/>
                  <a:gd name="connsiteX22" fmla="*/ 106092 w 236053"/>
                  <a:gd name="connsiteY22" fmla="*/ 215829 h 343891"/>
                  <a:gd name="connsiteX23" fmla="*/ 106092 w 236053"/>
                  <a:gd name="connsiteY23" fmla="*/ 215829 h 343891"/>
                  <a:gd name="connsiteX24" fmla="*/ 103524 w 236053"/>
                  <a:gd name="connsiteY24" fmla="*/ 213262 h 343891"/>
                  <a:gd name="connsiteX25" fmla="*/ 102669 w 236053"/>
                  <a:gd name="connsiteY25" fmla="*/ 212406 h 343891"/>
                  <a:gd name="connsiteX26" fmla="*/ 102669 w 236053"/>
                  <a:gd name="connsiteY26" fmla="*/ 212406 h 343891"/>
                  <a:gd name="connsiteX27" fmla="*/ 99032 w 236053"/>
                  <a:gd name="connsiteY27" fmla="*/ 208770 h 343891"/>
                  <a:gd name="connsiteX28" fmla="*/ 99032 w 236053"/>
                  <a:gd name="connsiteY28" fmla="*/ 208770 h 343891"/>
                  <a:gd name="connsiteX29" fmla="*/ 79778 w 236053"/>
                  <a:gd name="connsiteY29" fmla="*/ 190800 h 343891"/>
                  <a:gd name="connsiteX30" fmla="*/ 42555 w 236053"/>
                  <a:gd name="connsiteY30" fmla="*/ 146302 h 343891"/>
                  <a:gd name="connsiteX31" fmla="*/ 41271 w 236053"/>
                  <a:gd name="connsiteY31" fmla="*/ 144163 h 343891"/>
                  <a:gd name="connsiteX32" fmla="*/ 36885 w 236053"/>
                  <a:gd name="connsiteY32" fmla="*/ 136462 h 343891"/>
                  <a:gd name="connsiteX33" fmla="*/ 36885 w 236053"/>
                  <a:gd name="connsiteY33" fmla="*/ 136462 h 343891"/>
                  <a:gd name="connsiteX34" fmla="*/ 35495 w 236053"/>
                  <a:gd name="connsiteY34" fmla="*/ 133894 h 343891"/>
                  <a:gd name="connsiteX35" fmla="*/ 34639 w 236053"/>
                  <a:gd name="connsiteY35" fmla="*/ 132076 h 343891"/>
                  <a:gd name="connsiteX36" fmla="*/ 34639 w 236053"/>
                  <a:gd name="connsiteY36" fmla="*/ 132076 h 343891"/>
                  <a:gd name="connsiteX37" fmla="*/ 34639 w 236053"/>
                  <a:gd name="connsiteY37" fmla="*/ 131220 h 343891"/>
                  <a:gd name="connsiteX38" fmla="*/ 13246 w 236053"/>
                  <a:gd name="connsiteY38" fmla="*/ 43188 h 343891"/>
                  <a:gd name="connsiteX39" fmla="*/ 2550 w 236053"/>
                  <a:gd name="connsiteY39" fmla="*/ 402 h 343891"/>
                  <a:gd name="connsiteX40" fmla="*/ 1801 w 236053"/>
                  <a:gd name="connsiteY40" fmla="*/ 5216 h 343891"/>
                  <a:gd name="connsiteX41" fmla="*/ 23194 w 236053"/>
                  <a:gd name="connsiteY41" fmla="*/ 136996 h 343891"/>
                  <a:gd name="connsiteX42" fmla="*/ 24691 w 236053"/>
                  <a:gd name="connsiteY42" fmla="*/ 139884 h 343891"/>
                  <a:gd name="connsiteX43" fmla="*/ 24691 w 236053"/>
                  <a:gd name="connsiteY43" fmla="*/ 139884 h 343891"/>
                  <a:gd name="connsiteX44" fmla="*/ 30788 w 236053"/>
                  <a:gd name="connsiteY44" fmla="*/ 150581 h 343891"/>
                  <a:gd name="connsiteX45" fmla="*/ 30788 w 236053"/>
                  <a:gd name="connsiteY45" fmla="*/ 150581 h 343891"/>
                  <a:gd name="connsiteX46" fmla="*/ 71756 w 236053"/>
                  <a:gd name="connsiteY46" fmla="*/ 200106 h 343891"/>
                  <a:gd name="connsiteX47" fmla="*/ 94112 w 236053"/>
                  <a:gd name="connsiteY47" fmla="*/ 221499 h 343891"/>
                  <a:gd name="connsiteX48" fmla="*/ 94112 w 236053"/>
                  <a:gd name="connsiteY48" fmla="*/ 221499 h 343891"/>
                  <a:gd name="connsiteX49" fmla="*/ 101171 w 236053"/>
                  <a:gd name="connsiteY49" fmla="*/ 228772 h 343891"/>
                  <a:gd name="connsiteX50" fmla="*/ 101171 w 236053"/>
                  <a:gd name="connsiteY50" fmla="*/ 228772 h 343891"/>
                  <a:gd name="connsiteX51" fmla="*/ 107803 w 236053"/>
                  <a:gd name="connsiteY51" fmla="*/ 235939 h 343891"/>
                  <a:gd name="connsiteX52" fmla="*/ 139892 w 236053"/>
                  <a:gd name="connsiteY52" fmla="*/ 275730 h 343891"/>
                  <a:gd name="connsiteX53" fmla="*/ 148771 w 236053"/>
                  <a:gd name="connsiteY53" fmla="*/ 288993 h 343891"/>
                  <a:gd name="connsiteX54" fmla="*/ 148771 w 236053"/>
                  <a:gd name="connsiteY54" fmla="*/ 288993 h 343891"/>
                  <a:gd name="connsiteX55" fmla="*/ 170164 w 236053"/>
                  <a:gd name="connsiteY55" fmla="*/ 328677 h 343891"/>
                  <a:gd name="connsiteX56" fmla="*/ 171233 w 236053"/>
                  <a:gd name="connsiteY56" fmla="*/ 331244 h 343891"/>
                  <a:gd name="connsiteX57" fmla="*/ 171233 w 236053"/>
                  <a:gd name="connsiteY57" fmla="*/ 331244 h 343891"/>
                  <a:gd name="connsiteX58" fmla="*/ 176368 w 236053"/>
                  <a:gd name="connsiteY58" fmla="*/ 343866 h 343891"/>
                  <a:gd name="connsiteX59" fmla="*/ 236054 w 236053"/>
                  <a:gd name="connsiteY59" fmla="*/ 343866 h 343891"/>
                  <a:gd name="connsiteX60" fmla="*/ 183106 w 236053"/>
                  <a:gd name="connsiteY60" fmla="*/ 207700 h 343891"/>
                  <a:gd name="connsiteX61" fmla="*/ 128126 w 236053"/>
                  <a:gd name="connsiteY61" fmla="*/ 127583 h 343891"/>
                  <a:gd name="connsiteX62" fmla="*/ 99673 w 236053"/>
                  <a:gd name="connsiteY62" fmla="*/ 108972 h 343891"/>
                  <a:gd name="connsiteX63" fmla="*/ 88977 w 236053"/>
                  <a:gd name="connsiteY63" fmla="*/ 102233 h 343891"/>
                  <a:gd name="connsiteX64" fmla="*/ 88977 w 236053"/>
                  <a:gd name="connsiteY64" fmla="*/ 102233 h 343891"/>
                  <a:gd name="connsiteX65" fmla="*/ 3405 w 236053"/>
                  <a:gd name="connsiteY65" fmla="*/ 3183 h 343891"/>
                  <a:gd name="connsiteX66" fmla="*/ 1801 w 236053"/>
                  <a:gd name="connsiteY66" fmla="*/ -25 h 343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236053" h="343891">
                    <a:moveTo>
                      <a:pt x="11107" y="42546"/>
                    </a:moveTo>
                    <a:cubicBezTo>
                      <a:pt x="28028" y="68254"/>
                      <a:pt x="49614" y="90566"/>
                      <a:pt x="74751" y="108330"/>
                    </a:cubicBezTo>
                    <a:lnTo>
                      <a:pt x="74751" y="108330"/>
                    </a:lnTo>
                    <a:lnTo>
                      <a:pt x="80313" y="112074"/>
                    </a:lnTo>
                    <a:lnTo>
                      <a:pt x="91009" y="119026"/>
                    </a:lnTo>
                    <a:lnTo>
                      <a:pt x="100529" y="125123"/>
                    </a:lnTo>
                    <a:cubicBezTo>
                      <a:pt x="107161" y="129295"/>
                      <a:pt x="113472" y="133253"/>
                      <a:pt x="119462" y="137531"/>
                    </a:cubicBezTo>
                    <a:cubicBezTo>
                      <a:pt x="144043" y="155139"/>
                      <a:pt x="161617" y="180860"/>
                      <a:pt x="169093" y="210160"/>
                    </a:cubicBezTo>
                    <a:cubicBezTo>
                      <a:pt x="178293" y="251816"/>
                      <a:pt x="192359" y="292243"/>
                      <a:pt x="211024" y="330603"/>
                    </a:cubicBezTo>
                    <a:lnTo>
                      <a:pt x="183213" y="330603"/>
                    </a:lnTo>
                    <a:cubicBezTo>
                      <a:pt x="183213" y="329105"/>
                      <a:pt x="182036" y="327608"/>
                      <a:pt x="181395" y="326217"/>
                    </a:cubicBezTo>
                    <a:lnTo>
                      <a:pt x="181395" y="326217"/>
                    </a:lnTo>
                    <a:lnTo>
                      <a:pt x="180753" y="324613"/>
                    </a:lnTo>
                    <a:lnTo>
                      <a:pt x="180753" y="323222"/>
                    </a:lnTo>
                    <a:cubicBezTo>
                      <a:pt x="174752" y="310075"/>
                      <a:pt x="167928" y="297321"/>
                      <a:pt x="160323" y="285036"/>
                    </a:cubicBezTo>
                    <a:lnTo>
                      <a:pt x="160323" y="283431"/>
                    </a:lnTo>
                    <a:lnTo>
                      <a:pt x="157649" y="280757"/>
                    </a:lnTo>
                    <a:cubicBezTo>
                      <a:pt x="154868" y="276371"/>
                      <a:pt x="152086" y="272093"/>
                      <a:pt x="149198" y="268135"/>
                    </a:cubicBezTo>
                    <a:cubicBezTo>
                      <a:pt x="139165" y="253764"/>
                      <a:pt x="128233" y="240045"/>
                      <a:pt x="116467" y="227061"/>
                    </a:cubicBezTo>
                    <a:lnTo>
                      <a:pt x="113151" y="223424"/>
                    </a:lnTo>
                    <a:lnTo>
                      <a:pt x="113151" y="223424"/>
                    </a:lnTo>
                    <a:lnTo>
                      <a:pt x="109835" y="219894"/>
                    </a:lnTo>
                    <a:lnTo>
                      <a:pt x="106092" y="215829"/>
                    </a:lnTo>
                    <a:lnTo>
                      <a:pt x="106092" y="215829"/>
                    </a:lnTo>
                    <a:lnTo>
                      <a:pt x="103524" y="213262"/>
                    </a:lnTo>
                    <a:lnTo>
                      <a:pt x="102669" y="212406"/>
                    </a:lnTo>
                    <a:lnTo>
                      <a:pt x="102669" y="212406"/>
                    </a:lnTo>
                    <a:lnTo>
                      <a:pt x="99032" y="208770"/>
                    </a:lnTo>
                    <a:lnTo>
                      <a:pt x="99032" y="208770"/>
                    </a:lnTo>
                    <a:cubicBezTo>
                      <a:pt x="92828" y="202673"/>
                      <a:pt x="86303" y="196576"/>
                      <a:pt x="79778" y="190800"/>
                    </a:cubicBezTo>
                    <a:cubicBezTo>
                      <a:pt x="65263" y="177861"/>
                      <a:pt x="52727" y="162870"/>
                      <a:pt x="42555" y="146302"/>
                    </a:cubicBezTo>
                    <a:lnTo>
                      <a:pt x="41271" y="144163"/>
                    </a:lnTo>
                    <a:cubicBezTo>
                      <a:pt x="39559" y="141382"/>
                      <a:pt x="38169" y="138815"/>
                      <a:pt x="36885" y="136462"/>
                    </a:cubicBezTo>
                    <a:lnTo>
                      <a:pt x="36885" y="136462"/>
                    </a:lnTo>
                    <a:lnTo>
                      <a:pt x="35495" y="133894"/>
                    </a:lnTo>
                    <a:lnTo>
                      <a:pt x="34639" y="132076"/>
                    </a:lnTo>
                    <a:lnTo>
                      <a:pt x="34639" y="132076"/>
                    </a:lnTo>
                    <a:lnTo>
                      <a:pt x="34639" y="131220"/>
                    </a:lnTo>
                    <a:cubicBezTo>
                      <a:pt x="21450" y="103688"/>
                      <a:pt x="14166" y="73702"/>
                      <a:pt x="13246" y="43188"/>
                    </a:cubicBezTo>
                    <a:moveTo>
                      <a:pt x="2550" y="402"/>
                    </a:moveTo>
                    <a:cubicBezTo>
                      <a:pt x="2550" y="402"/>
                      <a:pt x="2550" y="2114"/>
                      <a:pt x="1801" y="5216"/>
                    </a:cubicBezTo>
                    <a:cubicBezTo>
                      <a:pt x="-3772" y="50284"/>
                      <a:pt x="3651" y="96006"/>
                      <a:pt x="23194" y="136996"/>
                    </a:cubicBezTo>
                    <a:lnTo>
                      <a:pt x="24691" y="139884"/>
                    </a:lnTo>
                    <a:lnTo>
                      <a:pt x="24691" y="139884"/>
                    </a:lnTo>
                    <a:cubicBezTo>
                      <a:pt x="26510" y="143521"/>
                      <a:pt x="28649" y="147158"/>
                      <a:pt x="30788" y="150581"/>
                    </a:cubicBezTo>
                    <a:lnTo>
                      <a:pt x="30788" y="150581"/>
                    </a:lnTo>
                    <a:cubicBezTo>
                      <a:pt x="41806" y="169105"/>
                      <a:pt x="55626" y="185812"/>
                      <a:pt x="71756" y="200106"/>
                    </a:cubicBezTo>
                    <a:cubicBezTo>
                      <a:pt x="79778" y="207272"/>
                      <a:pt x="87266" y="214332"/>
                      <a:pt x="94112" y="221499"/>
                    </a:cubicBezTo>
                    <a:lnTo>
                      <a:pt x="94112" y="221499"/>
                    </a:lnTo>
                    <a:lnTo>
                      <a:pt x="101171" y="228772"/>
                    </a:lnTo>
                    <a:lnTo>
                      <a:pt x="101171" y="228772"/>
                    </a:lnTo>
                    <a:lnTo>
                      <a:pt x="107803" y="235939"/>
                    </a:lnTo>
                    <a:cubicBezTo>
                      <a:pt x="119355" y="248490"/>
                      <a:pt x="130073" y="261781"/>
                      <a:pt x="139892" y="275730"/>
                    </a:cubicBezTo>
                    <a:cubicBezTo>
                      <a:pt x="143101" y="280222"/>
                      <a:pt x="146096" y="284715"/>
                      <a:pt x="148771" y="288993"/>
                    </a:cubicBezTo>
                    <a:lnTo>
                      <a:pt x="148771" y="288993"/>
                    </a:lnTo>
                    <a:cubicBezTo>
                      <a:pt x="156878" y="301671"/>
                      <a:pt x="164034" y="314935"/>
                      <a:pt x="170164" y="328677"/>
                    </a:cubicBezTo>
                    <a:lnTo>
                      <a:pt x="171233" y="331244"/>
                    </a:lnTo>
                    <a:lnTo>
                      <a:pt x="171233" y="331244"/>
                    </a:lnTo>
                    <a:cubicBezTo>
                      <a:pt x="173265" y="336058"/>
                      <a:pt x="174977" y="340229"/>
                      <a:pt x="176368" y="343866"/>
                    </a:cubicBezTo>
                    <a:lnTo>
                      <a:pt x="236054" y="343866"/>
                    </a:lnTo>
                    <a:cubicBezTo>
                      <a:pt x="209099" y="309744"/>
                      <a:pt x="190808" y="238506"/>
                      <a:pt x="183106" y="207700"/>
                    </a:cubicBezTo>
                    <a:cubicBezTo>
                      <a:pt x="174795" y="175351"/>
                      <a:pt x="155317" y="146976"/>
                      <a:pt x="128126" y="127583"/>
                    </a:cubicBezTo>
                    <a:cubicBezTo>
                      <a:pt x="119462" y="121379"/>
                      <a:pt x="109835" y="115603"/>
                      <a:pt x="99673" y="108972"/>
                    </a:cubicBezTo>
                    <a:lnTo>
                      <a:pt x="88977" y="102233"/>
                    </a:lnTo>
                    <a:lnTo>
                      <a:pt x="88977" y="102233"/>
                    </a:lnTo>
                    <a:cubicBezTo>
                      <a:pt x="52160" y="77406"/>
                      <a:pt x="22616" y="43217"/>
                      <a:pt x="3405" y="3183"/>
                    </a:cubicBezTo>
                    <a:lnTo>
                      <a:pt x="1801" y="-25"/>
                    </a:lnTo>
                    <a:close/>
                  </a:path>
                </a:pathLst>
              </a:custGeom>
              <a:solidFill>
                <a:srgbClr val="B6D367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F8812FC8-1396-A084-33D9-1849317DA33C}"/>
                  </a:ext>
                </a:extLst>
              </p:cNvPr>
              <p:cNvSpPr/>
              <p:nvPr/>
            </p:nvSpPr>
            <p:spPr>
              <a:xfrm>
                <a:off x="10593963" y="2051752"/>
                <a:ext cx="232524" cy="343463"/>
              </a:xfrm>
              <a:custGeom>
                <a:avLst/>
                <a:gdLst>
                  <a:gd name="connsiteX0" fmla="*/ 232524 w 232524"/>
                  <a:gd name="connsiteY0" fmla="*/ 343438 h 343463"/>
                  <a:gd name="connsiteX1" fmla="*/ 176368 w 232524"/>
                  <a:gd name="connsiteY1" fmla="*/ 343438 h 343463"/>
                  <a:gd name="connsiteX2" fmla="*/ 171233 w 232524"/>
                  <a:gd name="connsiteY2" fmla="*/ 330816 h 343463"/>
                  <a:gd name="connsiteX3" fmla="*/ 171233 w 232524"/>
                  <a:gd name="connsiteY3" fmla="*/ 330816 h 343463"/>
                  <a:gd name="connsiteX4" fmla="*/ 170164 w 232524"/>
                  <a:gd name="connsiteY4" fmla="*/ 328249 h 343463"/>
                  <a:gd name="connsiteX5" fmla="*/ 148771 w 232524"/>
                  <a:gd name="connsiteY5" fmla="*/ 288565 h 343463"/>
                  <a:gd name="connsiteX6" fmla="*/ 148771 w 232524"/>
                  <a:gd name="connsiteY6" fmla="*/ 288565 h 343463"/>
                  <a:gd name="connsiteX7" fmla="*/ 139892 w 232524"/>
                  <a:gd name="connsiteY7" fmla="*/ 275302 h 343463"/>
                  <a:gd name="connsiteX8" fmla="*/ 107803 w 232524"/>
                  <a:gd name="connsiteY8" fmla="*/ 235511 h 343463"/>
                  <a:gd name="connsiteX9" fmla="*/ 101171 w 232524"/>
                  <a:gd name="connsiteY9" fmla="*/ 228344 h 343463"/>
                  <a:gd name="connsiteX10" fmla="*/ 101171 w 232524"/>
                  <a:gd name="connsiteY10" fmla="*/ 228344 h 343463"/>
                  <a:gd name="connsiteX11" fmla="*/ 94112 w 232524"/>
                  <a:gd name="connsiteY11" fmla="*/ 221071 h 343463"/>
                  <a:gd name="connsiteX12" fmla="*/ 94112 w 232524"/>
                  <a:gd name="connsiteY12" fmla="*/ 221071 h 343463"/>
                  <a:gd name="connsiteX13" fmla="*/ 71756 w 232524"/>
                  <a:gd name="connsiteY13" fmla="*/ 199678 h 343463"/>
                  <a:gd name="connsiteX14" fmla="*/ 30788 w 232524"/>
                  <a:gd name="connsiteY14" fmla="*/ 150153 h 343463"/>
                  <a:gd name="connsiteX15" fmla="*/ 30788 w 232524"/>
                  <a:gd name="connsiteY15" fmla="*/ 150153 h 343463"/>
                  <a:gd name="connsiteX16" fmla="*/ 24691 w 232524"/>
                  <a:gd name="connsiteY16" fmla="*/ 139457 h 343463"/>
                  <a:gd name="connsiteX17" fmla="*/ 24691 w 232524"/>
                  <a:gd name="connsiteY17" fmla="*/ 139457 h 343463"/>
                  <a:gd name="connsiteX18" fmla="*/ 23194 w 232524"/>
                  <a:gd name="connsiteY18" fmla="*/ 136569 h 343463"/>
                  <a:gd name="connsiteX19" fmla="*/ 1801 w 232524"/>
                  <a:gd name="connsiteY19" fmla="*/ 4788 h 343463"/>
                  <a:gd name="connsiteX20" fmla="*/ 2550 w 232524"/>
                  <a:gd name="connsiteY20" fmla="*/ -25 h 343463"/>
                  <a:gd name="connsiteX21" fmla="*/ 4154 w 232524"/>
                  <a:gd name="connsiteY21" fmla="*/ 3183 h 343463"/>
                  <a:gd name="connsiteX22" fmla="*/ 73681 w 232524"/>
                  <a:gd name="connsiteY22" fmla="*/ 165449 h 343463"/>
                  <a:gd name="connsiteX23" fmla="*/ 232524 w 232524"/>
                  <a:gd name="connsiteY23" fmla="*/ 343438 h 343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32524" h="343463">
                    <a:moveTo>
                      <a:pt x="232524" y="343438"/>
                    </a:moveTo>
                    <a:lnTo>
                      <a:pt x="176368" y="343438"/>
                    </a:lnTo>
                    <a:cubicBezTo>
                      <a:pt x="174977" y="339802"/>
                      <a:pt x="173265" y="335630"/>
                      <a:pt x="171233" y="330816"/>
                    </a:cubicBezTo>
                    <a:lnTo>
                      <a:pt x="171233" y="330816"/>
                    </a:lnTo>
                    <a:lnTo>
                      <a:pt x="170164" y="328249"/>
                    </a:lnTo>
                    <a:cubicBezTo>
                      <a:pt x="164034" y="314508"/>
                      <a:pt x="156878" y="301243"/>
                      <a:pt x="148771" y="288565"/>
                    </a:cubicBezTo>
                    <a:lnTo>
                      <a:pt x="148771" y="288565"/>
                    </a:lnTo>
                    <a:cubicBezTo>
                      <a:pt x="146096" y="284287"/>
                      <a:pt x="143101" y="279794"/>
                      <a:pt x="139892" y="275302"/>
                    </a:cubicBezTo>
                    <a:cubicBezTo>
                      <a:pt x="130073" y="261354"/>
                      <a:pt x="119355" y="248062"/>
                      <a:pt x="107803" y="235511"/>
                    </a:cubicBezTo>
                    <a:lnTo>
                      <a:pt x="101171" y="228344"/>
                    </a:lnTo>
                    <a:lnTo>
                      <a:pt x="101171" y="228344"/>
                    </a:lnTo>
                    <a:lnTo>
                      <a:pt x="94112" y="221071"/>
                    </a:lnTo>
                    <a:lnTo>
                      <a:pt x="94112" y="221071"/>
                    </a:lnTo>
                    <a:cubicBezTo>
                      <a:pt x="87266" y="214118"/>
                      <a:pt x="79778" y="207058"/>
                      <a:pt x="71756" y="199678"/>
                    </a:cubicBezTo>
                    <a:cubicBezTo>
                      <a:pt x="55626" y="185384"/>
                      <a:pt x="41806" y="168678"/>
                      <a:pt x="30788" y="150153"/>
                    </a:cubicBezTo>
                    <a:lnTo>
                      <a:pt x="30788" y="150153"/>
                    </a:lnTo>
                    <a:cubicBezTo>
                      <a:pt x="28649" y="146409"/>
                      <a:pt x="26510" y="142772"/>
                      <a:pt x="24691" y="139457"/>
                    </a:cubicBezTo>
                    <a:lnTo>
                      <a:pt x="24691" y="139457"/>
                    </a:lnTo>
                    <a:lnTo>
                      <a:pt x="23194" y="136569"/>
                    </a:lnTo>
                    <a:cubicBezTo>
                      <a:pt x="3651" y="95579"/>
                      <a:pt x="-3772" y="49856"/>
                      <a:pt x="1801" y="4788"/>
                    </a:cubicBezTo>
                    <a:cubicBezTo>
                      <a:pt x="1801" y="1686"/>
                      <a:pt x="2550" y="-25"/>
                      <a:pt x="2550" y="-25"/>
                    </a:cubicBezTo>
                    <a:lnTo>
                      <a:pt x="4154" y="3183"/>
                    </a:lnTo>
                    <a:cubicBezTo>
                      <a:pt x="12283" y="47146"/>
                      <a:pt x="32927" y="134322"/>
                      <a:pt x="73681" y="165449"/>
                    </a:cubicBezTo>
                    <a:cubicBezTo>
                      <a:pt x="121922" y="201496"/>
                      <a:pt x="208778" y="312739"/>
                      <a:pt x="232524" y="343438"/>
                    </a:cubicBezTo>
                    <a:close/>
                  </a:path>
                </a:pathLst>
              </a:custGeom>
              <a:solidFill>
                <a:srgbClr val="E6E6E7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DD652B8B-7256-8789-7B25-0133097AB0E9}"/>
                  </a:ext>
                </a:extLst>
              </p:cNvPr>
              <p:cNvSpPr/>
              <p:nvPr/>
            </p:nvSpPr>
            <p:spPr>
              <a:xfrm>
                <a:off x="10735647" y="2384412"/>
                <a:ext cx="290436" cy="184621"/>
              </a:xfrm>
              <a:custGeom>
                <a:avLst/>
                <a:gdLst>
                  <a:gd name="connsiteX0" fmla="*/ 290436 w 290436"/>
                  <a:gd name="connsiteY0" fmla="*/ 22972 h 184621"/>
                  <a:gd name="connsiteX1" fmla="*/ 289794 w 290436"/>
                  <a:gd name="connsiteY1" fmla="*/ 41263 h 184621"/>
                  <a:gd name="connsiteX2" fmla="*/ 284232 w 290436"/>
                  <a:gd name="connsiteY2" fmla="*/ 74957 h 184621"/>
                  <a:gd name="connsiteX3" fmla="*/ 278242 w 290436"/>
                  <a:gd name="connsiteY3" fmla="*/ 93997 h 184621"/>
                  <a:gd name="connsiteX4" fmla="*/ 263802 w 290436"/>
                  <a:gd name="connsiteY4" fmla="*/ 124161 h 184621"/>
                  <a:gd name="connsiteX5" fmla="*/ 260379 w 290436"/>
                  <a:gd name="connsiteY5" fmla="*/ 129723 h 184621"/>
                  <a:gd name="connsiteX6" fmla="*/ 246046 w 290436"/>
                  <a:gd name="connsiteY6" fmla="*/ 149618 h 184621"/>
                  <a:gd name="connsiteX7" fmla="*/ 223262 w 290436"/>
                  <a:gd name="connsiteY7" fmla="*/ 173899 h 184621"/>
                  <a:gd name="connsiteX8" fmla="*/ 145178 w 290436"/>
                  <a:gd name="connsiteY8" fmla="*/ 184596 h 184621"/>
                  <a:gd name="connsiteX9" fmla="*/ 67201 w 290436"/>
                  <a:gd name="connsiteY9" fmla="*/ 173899 h 184621"/>
                  <a:gd name="connsiteX10" fmla="*/ 45808 w 290436"/>
                  <a:gd name="connsiteY10" fmla="*/ 150795 h 184621"/>
                  <a:gd name="connsiteX11" fmla="*/ 31368 w 290436"/>
                  <a:gd name="connsiteY11" fmla="*/ 131113 h 184621"/>
                  <a:gd name="connsiteX12" fmla="*/ 27089 w 290436"/>
                  <a:gd name="connsiteY12" fmla="*/ 124161 h 184621"/>
                  <a:gd name="connsiteX13" fmla="*/ 12328 w 290436"/>
                  <a:gd name="connsiteY13" fmla="*/ 93997 h 184621"/>
                  <a:gd name="connsiteX14" fmla="*/ 6338 w 290436"/>
                  <a:gd name="connsiteY14" fmla="*/ 74957 h 184621"/>
                  <a:gd name="connsiteX15" fmla="*/ 668 w 290436"/>
                  <a:gd name="connsiteY15" fmla="*/ 39658 h 184621"/>
                  <a:gd name="connsiteX16" fmla="*/ 27 w 290436"/>
                  <a:gd name="connsiteY16" fmla="*/ 21367 h 184621"/>
                  <a:gd name="connsiteX17" fmla="*/ 1204 w 290436"/>
                  <a:gd name="connsiteY17" fmla="*/ -25 h 184621"/>
                  <a:gd name="connsiteX18" fmla="*/ 289367 w 290436"/>
                  <a:gd name="connsiteY18" fmla="*/ -25 h 184621"/>
                  <a:gd name="connsiteX19" fmla="*/ 290436 w 290436"/>
                  <a:gd name="connsiteY19" fmla="*/ 22972 h 184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90436" h="184621">
                    <a:moveTo>
                      <a:pt x="290436" y="22972"/>
                    </a:moveTo>
                    <a:cubicBezTo>
                      <a:pt x="290436" y="29283"/>
                      <a:pt x="290436" y="35273"/>
                      <a:pt x="289794" y="41263"/>
                    </a:cubicBezTo>
                    <a:cubicBezTo>
                      <a:pt x="288917" y="52633"/>
                      <a:pt x="287056" y="63907"/>
                      <a:pt x="284232" y="74957"/>
                    </a:cubicBezTo>
                    <a:cubicBezTo>
                      <a:pt x="282521" y="81482"/>
                      <a:pt x="280489" y="87793"/>
                      <a:pt x="278242" y="93997"/>
                    </a:cubicBezTo>
                    <a:cubicBezTo>
                      <a:pt x="274338" y="104464"/>
                      <a:pt x="269514" y="114559"/>
                      <a:pt x="263802" y="124161"/>
                    </a:cubicBezTo>
                    <a:cubicBezTo>
                      <a:pt x="262732" y="126086"/>
                      <a:pt x="261556" y="127904"/>
                      <a:pt x="260379" y="129723"/>
                    </a:cubicBezTo>
                    <a:cubicBezTo>
                      <a:pt x="255951" y="136601"/>
                      <a:pt x="251169" y="143242"/>
                      <a:pt x="246046" y="149618"/>
                    </a:cubicBezTo>
                    <a:cubicBezTo>
                      <a:pt x="239018" y="158223"/>
                      <a:pt x="231403" y="166336"/>
                      <a:pt x="223262" y="173899"/>
                    </a:cubicBezTo>
                    <a:cubicBezTo>
                      <a:pt x="223262" y="173899"/>
                      <a:pt x="204009" y="184596"/>
                      <a:pt x="145178" y="184596"/>
                    </a:cubicBezTo>
                    <a:cubicBezTo>
                      <a:pt x="86347" y="184596"/>
                      <a:pt x="67201" y="173899"/>
                      <a:pt x="67201" y="173899"/>
                    </a:cubicBezTo>
                    <a:cubicBezTo>
                      <a:pt x="59585" y="166661"/>
                      <a:pt x="52440" y="158943"/>
                      <a:pt x="45808" y="150795"/>
                    </a:cubicBezTo>
                    <a:cubicBezTo>
                      <a:pt x="40599" y="144538"/>
                      <a:pt x="35775" y="137965"/>
                      <a:pt x="31368" y="131113"/>
                    </a:cubicBezTo>
                    <a:cubicBezTo>
                      <a:pt x="29870" y="128867"/>
                      <a:pt x="28480" y="126514"/>
                      <a:pt x="27089" y="124161"/>
                    </a:cubicBezTo>
                    <a:cubicBezTo>
                      <a:pt x="21270" y="114571"/>
                      <a:pt x="16328" y="104475"/>
                      <a:pt x="12328" y="93997"/>
                    </a:cubicBezTo>
                    <a:cubicBezTo>
                      <a:pt x="9942" y="87778"/>
                      <a:pt x="7942" y="81420"/>
                      <a:pt x="6338" y="74957"/>
                    </a:cubicBezTo>
                    <a:cubicBezTo>
                      <a:pt x="3364" y="63390"/>
                      <a:pt x="1471" y="51573"/>
                      <a:pt x="668" y="39658"/>
                    </a:cubicBezTo>
                    <a:cubicBezTo>
                      <a:pt x="134" y="33577"/>
                      <a:pt x="-80" y="27472"/>
                      <a:pt x="27" y="21367"/>
                    </a:cubicBezTo>
                    <a:cubicBezTo>
                      <a:pt x="27" y="14308"/>
                      <a:pt x="27" y="7034"/>
                      <a:pt x="1204" y="-25"/>
                    </a:cubicBezTo>
                    <a:lnTo>
                      <a:pt x="289367" y="-25"/>
                    </a:lnTo>
                    <a:cubicBezTo>
                      <a:pt x="290436" y="7890"/>
                      <a:pt x="290436" y="15377"/>
                      <a:pt x="290436" y="22972"/>
                    </a:cubicBezTo>
                    <a:close/>
                  </a:path>
                </a:pathLst>
              </a:custGeom>
              <a:solidFill>
                <a:srgbClr val="8B5F5C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101C95D-BDFB-B600-FFEE-A08727809AE5}"/>
                  </a:ext>
                </a:extLst>
              </p:cNvPr>
              <p:cNvSpPr/>
              <p:nvPr/>
            </p:nvSpPr>
            <p:spPr>
              <a:xfrm>
                <a:off x="10762736" y="2508599"/>
                <a:ext cx="236713" cy="60435"/>
              </a:xfrm>
              <a:custGeom>
                <a:avLst/>
                <a:gdLst>
                  <a:gd name="connsiteX0" fmla="*/ 236713 w 236713"/>
                  <a:gd name="connsiteY0" fmla="*/ -25 h 60435"/>
                  <a:gd name="connsiteX1" fmla="*/ 233290 w 236713"/>
                  <a:gd name="connsiteY1" fmla="*/ 5537 h 60435"/>
                  <a:gd name="connsiteX2" fmla="*/ 218957 w 236713"/>
                  <a:gd name="connsiteY2" fmla="*/ 25432 h 60435"/>
                  <a:gd name="connsiteX3" fmla="*/ 196173 w 236713"/>
                  <a:gd name="connsiteY3" fmla="*/ 49713 h 60435"/>
                  <a:gd name="connsiteX4" fmla="*/ 118089 w 236713"/>
                  <a:gd name="connsiteY4" fmla="*/ 60410 h 60435"/>
                  <a:gd name="connsiteX5" fmla="*/ 40112 w 236713"/>
                  <a:gd name="connsiteY5" fmla="*/ 49713 h 60435"/>
                  <a:gd name="connsiteX6" fmla="*/ 18719 w 236713"/>
                  <a:gd name="connsiteY6" fmla="*/ 26609 h 60435"/>
                  <a:gd name="connsiteX7" fmla="*/ 4279 w 236713"/>
                  <a:gd name="connsiteY7" fmla="*/ 6927 h 60435"/>
                  <a:gd name="connsiteX8" fmla="*/ 0 w 236713"/>
                  <a:gd name="connsiteY8" fmla="*/ -25 h 60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6713" h="60435">
                    <a:moveTo>
                      <a:pt x="236713" y="-25"/>
                    </a:moveTo>
                    <a:cubicBezTo>
                      <a:pt x="235643" y="1900"/>
                      <a:pt x="234467" y="3718"/>
                      <a:pt x="233290" y="5537"/>
                    </a:cubicBezTo>
                    <a:cubicBezTo>
                      <a:pt x="228862" y="12414"/>
                      <a:pt x="224080" y="19056"/>
                      <a:pt x="218957" y="25432"/>
                    </a:cubicBezTo>
                    <a:cubicBezTo>
                      <a:pt x="211929" y="34037"/>
                      <a:pt x="204314" y="42150"/>
                      <a:pt x="196173" y="49713"/>
                    </a:cubicBezTo>
                    <a:cubicBezTo>
                      <a:pt x="196173" y="49713"/>
                      <a:pt x="176920" y="60410"/>
                      <a:pt x="118089" y="60410"/>
                    </a:cubicBezTo>
                    <a:cubicBezTo>
                      <a:pt x="59258" y="60410"/>
                      <a:pt x="40112" y="49713"/>
                      <a:pt x="40112" y="49713"/>
                    </a:cubicBezTo>
                    <a:cubicBezTo>
                      <a:pt x="32496" y="42475"/>
                      <a:pt x="25351" y="34757"/>
                      <a:pt x="18719" y="26609"/>
                    </a:cubicBezTo>
                    <a:cubicBezTo>
                      <a:pt x="13510" y="20352"/>
                      <a:pt x="8686" y="13779"/>
                      <a:pt x="4279" y="6927"/>
                    </a:cubicBezTo>
                    <a:cubicBezTo>
                      <a:pt x="2781" y="4681"/>
                      <a:pt x="1391" y="2328"/>
                      <a:pt x="0" y="-25"/>
                    </a:cubicBezTo>
                    <a:close/>
                  </a:path>
                </a:pathLst>
              </a:custGeom>
              <a:solidFill>
                <a:srgbClr val="BC8584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F5703BA-B1B4-6A85-5203-925A4895D926}"/>
                  </a:ext>
                </a:extLst>
              </p:cNvPr>
              <p:cNvSpPr/>
              <p:nvPr/>
            </p:nvSpPr>
            <p:spPr>
              <a:xfrm>
                <a:off x="10802848" y="2383985"/>
                <a:ext cx="223235" cy="185048"/>
              </a:xfrm>
              <a:custGeom>
                <a:avLst/>
                <a:gdLst>
                  <a:gd name="connsiteX0" fmla="*/ 223235 w 223235"/>
                  <a:gd name="connsiteY0" fmla="*/ 23400 h 185048"/>
                  <a:gd name="connsiteX1" fmla="*/ 222594 w 223235"/>
                  <a:gd name="connsiteY1" fmla="*/ 41691 h 185048"/>
                  <a:gd name="connsiteX2" fmla="*/ 217031 w 223235"/>
                  <a:gd name="connsiteY2" fmla="*/ 75385 h 185048"/>
                  <a:gd name="connsiteX3" fmla="*/ 211041 w 223235"/>
                  <a:gd name="connsiteY3" fmla="*/ 94424 h 185048"/>
                  <a:gd name="connsiteX4" fmla="*/ 193178 w 223235"/>
                  <a:gd name="connsiteY4" fmla="*/ 130151 h 185048"/>
                  <a:gd name="connsiteX5" fmla="*/ 178845 w 223235"/>
                  <a:gd name="connsiteY5" fmla="*/ 150046 h 185048"/>
                  <a:gd name="connsiteX6" fmla="*/ 156061 w 223235"/>
                  <a:gd name="connsiteY6" fmla="*/ 174327 h 185048"/>
                  <a:gd name="connsiteX7" fmla="*/ 77977 w 223235"/>
                  <a:gd name="connsiteY7" fmla="*/ 185024 h 185048"/>
                  <a:gd name="connsiteX8" fmla="*/ 0 w 223235"/>
                  <a:gd name="connsiteY8" fmla="*/ 174327 h 185048"/>
                  <a:gd name="connsiteX9" fmla="*/ 120335 w 223235"/>
                  <a:gd name="connsiteY9" fmla="*/ -25 h 185048"/>
                  <a:gd name="connsiteX10" fmla="*/ 222166 w 223235"/>
                  <a:gd name="connsiteY10" fmla="*/ -25 h 185048"/>
                  <a:gd name="connsiteX11" fmla="*/ 223235 w 223235"/>
                  <a:gd name="connsiteY11" fmla="*/ 23400 h 185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3235" h="185048">
                    <a:moveTo>
                      <a:pt x="223235" y="23400"/>
                    </a:moveTo>
                    <a:cubicBezTo>
                      <a:pt x="223235" y="29711"/>
                      <a:pt x="223235" y="35701"/>
                      <a:pt x="222594" y="41691"/>
                    </a:cubicBezTo>
                    <a:cubicBezTo>
                      <a:pt x="221716" y="53061"/>
                      <a:pt x="219856" y="64335"/>
                      <a:pt x="217031" y="75385"/>
                    </a:cubicBezTo>
                    <a:cubicBezTo>
                      <a:pt x="215320" y="81909"/>
                      <a:pt x="213288" y="88220"/>
                      <a:pt x="211041" y="94424"/>
                    </a:cubicBezTo>
                    <a:cubicBezTo>
                      <a:pt x="206388" y="106940"/>
                      <a:pt x="200398" y="118918"/>
                      <a:pt x="193178" y="130151"/>
                    </a:cubicBezTo>
                    <a:cubicBezTo>
                      <a:pt x="188750" y="137028"/>
                      <a:pt x="183968" y="143670"/>
                      <a:pt x="178845" y="150046"/>
                    </a:cubicBezTo>
                    <a:cubicBezTo>
                      <a:pt x="171817" y="158651"/>
                      <a:pt x="164202" y="166764"/>
                      <a:pt x="156061" y="174327"/>
                    </a:cubicBezTo>
                    <a:cubicBezTo>
                      <a:pt x="156061" y="174327"/>
                      <a:pt x="136808" y="185024"/>
                      <a:pt x="77977" y="185024"/>
                    </a:cubicBezTo>
                    <a:cubicBezTo>
                      <a:pt x="19146" y="185024"/>
                      <a:pt x="0" y="174327"/>
                      <a:pt x="0" y="174327"/>
                    </a:cubicBezTo>
                    <a:cubicBezTo>
                      <a:pt x="98301" y="134643"/>
                      <a:pt x="117661" y="45969"/>
                      <a:pt x="120335" y="-25"/>
                    </a:cubicBezTo>
                    <a:lnTo>
                      <a:pt x="222166" y="-25"/>
                    </a:lnTo>
                    <a:cubicBezTo>
                      <a:pt x="223235" y="8318"/>
                      <a:pt x="223235" y="15805"/>
                      <a:pt x="223235" y="23400"/>
                    </a:cubicBezTo>
                    <a:close/>
                  </a:path>
                </a:pathLst>
              </a:custGeom>
              <a:solidFill>
                <a:srgbClr val="F1F1F2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D7BDEE47-182D-C8A0-B8EB-511717E72A5F}"/>
                  </a:ext>
                </a:extLst>
              </p:cNvPr>
              <p:cNvSpPr/>
              <p:nvPr/>
            </p:nvSpPr>
            <p:spPr>
              <a:xfrm>
                <a:off x="6543081" y="2200005"/>
                <a:ext cx="604992" cy="347849"/>
              </a:xfrm>
              <a:custGeom>
                <a:avLst/>
                <a:gdLst>
                  <a:gd name="connsiteX0" fmla="*/ 0 w 604992"/>
                  <a:gd name="connsiteY0" fmla="*/ 0 h 347849"/>
                  <a:gd name="connsiteX1" fmla="*/ 604993 w 604992"/>
                  <a:gd name="connsiteY1" fmla="*/ 0 h 347849"/>
                  <a:gd name="connsiteX2" fmla="*/ 604993 w 604992"/>
                  <a:gd name="connsiteY2" fmla="*/ 347849 h 347849"/>
                  <a:gd name="connsiteX3" fmla="*/ 0 w 604992"/>
                  <a:gd name="connsiteY3" fmla="*/ 347849 h 347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4992" h="347849">
                    <a:moveTo>
                      <a:pt x="0" y="0"/>
                    </a:moveTo>
                    <a:lnTo>
                      <a:pt x="604993" y="0"/>
                    </a:lnTo>
                    <a:lnTo>
                      <a:pt x="604993" y="347849"/>
                    </a:lnTo>
                    <a:lnTo>
                      <a:pt x="0" y="347849"/>
                    </a:lnTo>
                    <a:close/>
                  </a:path>
                </a:pathLst>
              </a:custGeom>
              <a:solidFill>
                <a:srgbClr val="DDD8CC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4E1241AC-FFF2-71C0-89D9-AD938E7EFFC1}"/>
                  </a:ext>
                </a:extLst>
              </p:cNvPr>
              <p:cNvSpPr/>
              <p:nvPr/>
            </p:nvSpPr>
            <p:spPr>
              <a:xfrm>
                <a:off x="6510564" y="2167702"/>
                <a:ext cx="670027" cy="412883"/>
              </a:xfrm>
              <a:custGeom>
                <a:avLst/>
                <a:gdLst>
                  <a:gd name="connsiteX0" fmla="*/ 604993 w 670027"/>
                  <a:gd name="connsiteY0" fmla="*/ 64795 h 412883"/>
                  <a:gd name="connsiteX1" fmla="*/ 604993 w 670027"/>
                  <a:gd name="connsiteY1" fmla="*/ 347503 h 412883"/>
                  <a:gd name="connsiteX2" fmla="*/ 65034 w 670027"/>
                  <a:gd name="connsiteY2" fmla="*/ 347503 h 412883"/>
                  <a:gd name="connsiteX3" fmla="*/ 65034 w 670027"/>
                  <a:gd name="connsiteY3" fmla="*/ 64795 h 412883"/>
                  <a:gd name="connsiteX4" fmla="*/ 604993 w 670027"/>
                  <a:gd name="connsiteY4" fmla="*/ 64795 h 412883"/>
                  <a:gd name="connsiteX5" fmla="*/ 670027 w 670027"/>
                  <a:gd name="connsiteY5" fmla="*/ -25 h 412883"/>
                  <a:gd name="connsiteX6" fmla="*/ 0 w 670027"/>
                  <a:gd name="connsiteY6" fmla="*/ -25 h 412883"/>
                  <a:gd name="connsiteX7" fmla="*/ 0 w 670027"/>
                  <a:gd name="connsiteY7" fmla="*/ 412858 h 412883"/>
                  <a:gd name="connsiteX8" fmla="*/ 670027 w 670027"/>
                  <a:gd name="connsiteY8" fmla="*/ 412858 h 412883"/>
                  <a:gd name="connsiteX9" fmla="*/ 670027 w 670027"/>
                  <a:gd name="connsiteY9" fmla="*/ -25 h 412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0027" h="412883">
                    <a:moveTo>
                      <a:pt x="604993" y="64795"/>
                    </a:moveTo>
                    <a:lnTo>
                      <a:pt x="604993" y="347503"/>
                    </a:lnTo>
                    <a:lnTo>
                      <a:pt x="65034" y="347503"/>
                    </a:lnTo>
                    <a:lnTo>
                      <a:pt x="65034" y="64795"/>
                    </a:lnTo>
                    <a:lnTo>
                      <a:pt x="604993" y="64795"/>
                    </a:lnTo>
                    <a:moveTo>
                      <a:pt x="670027" y="-25"/>
                    </a:moveTo>
                    <a:lnTo>
                      <a:pt x="0" y="-25"/>
                    </a:lnTo>
                    <a:lnTo>
                      <a:pt x="0" y="412858"/>
                    </a:lnTo>
                    <a:lnTo>
                      <a:pt x="670027" y="412858"/>
                    </a:lnTo>
                    <a:lnTo>
                      <a:pt x="670027" y="-25"/>
                    </a:lnTo>
                    <a:close/>
                  </a:path>
                </a:pathLst>
              </a:custGeom>
              <a:solidFill>
                <a:srgbClr val="FFFFFF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B98AA61F-ACE2-A379-33F4-6144EEE91FB5}"/>
                  </a:ext>
                </a:extLst>
              </p:cNvPr>
              <p:cNvSpPr/>
              <p:nvPr/>
            </p:nvSpPr>
            <p:spPr>
              <a:xfrm>
                <a:off x="6472271" y="2129195"/>
                <a:ext cx="746614" cy="489363"/>
              </a:xfrm>
              <a:custGeom>
                <a:avLst/>
                <a:gdLst>
                  <a:gd name="connsiteX0" fmla="*/ 746614 w 746614"/>
                  <a:gd name="connsiteY0" fmla="*/ -25 h 489363"/>
                  <a:gd name="connsiteX1" fmla="*/ 0 w 746614"/>
                  <a:gd name="connsiteY1" fmla="*/ -25 h 489363"/>
                  <a:gd name="connsiteX2" fmla="*/ 0 w 746614"/>
                  <a:gd name="connsiteY2" fmla="*/ 489338 h 489363"/>
                  <a:gd name="connsiteX3" fmla="*/ 746614 w 746614"/>
                  <a:gd name="connsiteY3" fmla="*/ 489338 h 489363"/>
                  <a:gd name="connsiteX4" fmla="*/ 38293 w 746614"/>
                  <a:gd name="connsiteY4" fmla="*/ 451045 h 489363"/>
                  <a:gd name="connsiteX5" fmla="*/ 38293 w 746614"/>
                  <a:gd name="connsiteY5" fmla="*/ 38482 h 489363"/>
                  <a:gd name="connsiteX6" fmla="*/ 708321 w 746614"/>
                  <a:gd name="connsiteY6" fmla="*/ 38482 h 489363"/>
                  <a:gd name="connsiteX7" fmla="*/ 708321 w 746614"/>
                  <a:gd name="connsiteY7" fmla="*/ 451366 h 489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6614" h="489363">
                    <a:moveTo>
                      <a:pt x="746614" y="-25"/>
                    </a:moveTo>
                    <a:lnTo>
                      <a:pt x="0" y="-25"/>
                    </a:lnTo>
                    <a:lnTo>
                      <a:pt x="0" y="489338"/>
                    </a:lnTo>
                    <a:lnTo>
                      <a:pt x="746614" y="489338"/>
                    </a:lnTo>
                    <a:close/>
                    <a:moveTo>
                      <a:pt x="38293" y="451045"/>
                    </a:moveTo>
                    <a:lnTo>
                      <a:pt x="38293" y="38482"/>
                    </a:lnTo>
                    <a:lnTo>
                      <a:pt x="708321" y="38482"/>
                    </a:lnTo>
                    <a:lnTo>
                      <a:pt x="708321" y="451366"/>
                    </a:lnTo>
                    <a:close/>
                  </a:path>
                </a:pathLst>
              </a:custGeom>
              <a:solidFill>
                <a:srgbClr val="948478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3D5E63A-23F1-BC12-4A1B-D14CB3EEB822}"/>
                  </a:ext>
                </a:extLst>
              </p:cNvPr>
              <p:cNvSpPr/>
              <p:nvPr/>
            </p:nvSpPr>
            <p:spPr>
              <a:xfrm>
                <a:off x="6968053" y="2770983"/>
                <a:ext cx="299073" cy="301961"/>
              </a:xfrm>
              <a:custGeom>
                <a:avLst/>
                <a:gdLst>
                  <a:gd name="connsiteX0" fmla="*/ 0 w 299073"/>
                  <a:gd name="connsiteY0" fmla="*/ 0 h 301961"/>
                  <a:gd name="connsiteX1" fmla="*/ 299073 w 299073"/>
                  <a:gd name="connsiteY1" fmla="*/ 0 h 301961"/>
                  <a:gd name="connsiteX2" fmla="*/ 299073 w 299073"/>
                  <a:gd name="connsiteY2" fmla="*/ 301962 h 301961"/>
                  <a:gd name="connsiteX3" fmla="*/ 0 w 299073"/>
                  <a:gd name="connsiteY3" fmla="*/ 301962 h 301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9073" h="301961">
                    <a:moveTo>
                      <a:pt x="0" y="0"/>
                    </a:moveTo>
                    <a:lnTo>
                      <a:pt x="299073" y="0"/>
                    </a:lnTo>
                    <a:lnTo>
                      <a:pt x="299073" y="301962"/>
                    </a:lnTo>
                    <a:lnTo>
                      <a:pt x="0" y="301962"/>
                    </a:lnTo>
                    <a:close/>
                  </a:path>
                </a:pathLst>
              </a:custGeom>
              <a:solidFill>
                <a:srgbClr val="DDD8CC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0735C31E-1FFF-A050-62AA-FA366743EACD}"/>
                  </a:ext>
                </a:extLst>
              </p:cNvPr>
              <p:cNvSpPr/>
              <p:nvPr/>
            </p:nvSpPr>
            <p:spPr>
              <a:xfrm>
                <a:off x="6935428" y="2738359"/>
                <a:ext cx="364215" cy="367103"/>
              </a:xfrm>
              <a:custGeom>
                <a:avLst/>
                <a:gdLst>
                  <a:gd name="connsiteX0" fmla="*/ 299074 w 364215"/>
                  <a:gd name="connsiteY0" fmla="*/ 65009 h 367103"/>
                  <a:gd name="connsiteX1" fmla="*/ 299074 w 364215"/>
                  <a:gd name="connsiteY1" fmla="*/ 301936 h 367103"/>
                  <a:gd name="connsiteX2" fmla="*/ 65142 w 364215"/>
                  <a:gd name="connsiteY2" fmla="*/ 301936 h 367103"/>
                  <a:gd name="connsiteX3" fmla="*/ 65142 w 364215"/>
                  <a:gd name="connsiteY3" fmla="*/ 65116 h 367103"/>
                  <a:gd name="connsiteX4" fmla="*/ 299074 w 364215"/>
                  <a:gd name="connsiteY4" fmla="*/ 65116 h 367103"/>
                  <a:gd name="connsiteX5" fmla="*/ 364215 w 364215"/>
                  <a:gd name="connsiteY5" fmla="*/ 81 h 367103"/>
                  <a:gd name="connsiteX6" fmla="*/ 0 w 364215"/>
                  <a:gd name="connsiteY6" fmla="*/ 81 h 367103"/>
                  <a:gd name="connsiteX7" fmla="*/ 0 w 364215"/>
                  <a:gd name="connsiteY7" fmla="*/ 367078 h 367103"/>
                  <a:gd name="connsiteX8" fmla="*/ 364215 w 364215"/>
                  <a:gd name="connsiteY8" fmla="*/ 367078 h 367103"/>
                  <a:gd name="connsiteX9" fmla="*/ 364215 w 364215"/>
                  <a:gd name="connsiteY9" fmla="*/ -25 h 367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4215" h="367103">
                    <a:moveTo>
                      <a:pt x="299074" y="65009"/>
                    </a:moveTo>
                    <a:lnTo>
                      <a:pt x="299074" y="301936"/>
                    </a:lnTo>
                    <a:lnTo>
                      <a:pt x="65142" y="301936"/>
                    </a:lnTo>
                    <a:lnTo>
                      <a:pt x="65142" y="65116"/>
                    </a:lnTo>
                    <a:lnTo>
                      <a:pt x="299074" y="65116"/>
                    </a:lnTo>
                    <a:moveTo>
                      <a:pt x="364215" y="81"/>
                    </a:moveTo>
                    <a:lnTo>
                      <a:pt x="0" y="81"/>
                    </a:lnTo>
                    <a:lnTo>
                      <a:pt x="0" y="367078"/>
                    </a:lnTo>
                    <a:lnTo>
                      <a:pt x="364215" y="367078"/>
                    </a:lnTo>
                    <a:lnTo>
                      <a:pt x="364215" y="-25"/>
                    </a:lnTo>
                    <a:close/>
                  </a:path>
                </a:pathLst>
              </a:custGeom>
              <a:solidFill>
                <a:srgbClr val="FFFFFF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679F429-BB30-932E-C39A-E507817083ED}"/>
                  </a:ext>
                </a:extLst>
              </p:cNvPr>
              <p:cNvSpPr/>
              <p:nvPr/>
            </p:nvSpPr>
            <p:spPr>
              <a:xfrm>
                <a:off x="6897242" y="2700065"/>
                <a:ext cx="440695" cy="443582"/>
              </a:xfrm>
              <a:custGeom>
                <a:avLst/>
                <a:gdLst>
                  <a:gd name="connsiteX0" fmla="*/ 440695 w 440695"/>
                  <a:gd name="connsiteY0" fmla="*/ -25 h 443582"/>
                  <a:gd name="connsiteX1" fmla="*/ 0 w 440695"/>
                  <a:gd name="connsiteY1" fmla="*/ -25 h 443582"/>
                  <a:gd name="connsiteX2" fmla="*/ 0 w 440695"/>
                  <a:gd name="connsiteY2" fmla="*/ 443557 h 443582"/>
                  <a:gd name="connsiteX3" fmla="*/ 440588 w 440695"/>
                  <a:gd name="connsiteY3" fmla="*/ 443557 h 443582"/>
                  <a:gd name="connsiteX4" fmla="*/ 38187 w 440695"/>
                  <a:gd name="connsiteY4" fmla="*/ 405264 h 443582"/>
                  <a:gd name="connsiteX5" fmla="*/ 38187 w 440695"/>
                  <a:gd name="connsiteY5" fmla="*/ 38268 h 443582"/>
                  <a:gd name="connsiteX6" fmla="*/ 402402 w 440695"/>
                  <a:gd name="connsiteY6" fmla="*/ 38268 h 443582"/>
                  <a:gd name="connsiteX7" fmla="*/ 402402 w 440695"/>
                  <a:gd name="connsiteY7" fmla="*/ 405264 h 443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0695" h="443582">
                    <a:moveTo>
                      <a:pt x="440695" y="-25"/>
                    </a:moveTo>
                    <a:lnTo>
                      <a:pt x="0" y="-25"/>
                    </a:lnTo>
                    <a:lnTo>
                      <a:pt x="0" y="443557"/>
                    </a:lnTo>
                    <a:lnTo>
                      <a:pt x="440588" y="443557"/>
                    </a:lnTo>
                    <a:close/>
                    <a:moveTo>
                      <a:pt x="38187" y="405264"/>
                    </a:moveTo>
                    <a:lnTo>
                      <a:pt x="38187" y="38268"/>
                    </a:lnTo>
                    <a:lnTo>
                      <a:pt x="402402" y="38268"/>
                    </a:lnTo>
                    <a:lnTo>
                      <a:pt x="402402" y="405264"/>
                    </a:lnTo>
                    <a:close/>
                  </a:path>
                </a:pathLst>
              </a:custGeom>
              <a:solidFill>
                <a:srgbClr val="948478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CF985A5-0942-8EA9-6B06-A531E8A7B7F7}"/>
                  </a:ext>
                </a:extLst>
              </p:cNvPr>
              <p:cNvSpPr/>
              <p:nvPr/>
            </p:nvSpPr>
            <p:spPr>
              <a:xfrm>
                <a:off x="6437507" y="2770983"/>
                <a:ext cx="299073" cy="301961"/>
              </a:xfrm>
              <a:custGeom>
                <a:avLst/>
                <a:gdLst>
                  <a:gd name="connsiteX0" fmla="*/ 0 w 299073"/>
                  <a:gd name="connsiteY0" fmla="*/ 0 h 301961"/>
                  <a:gd name="connsiteX1" fmla="*/ 299074 w 299073"/>
                  <a:gd name="connsiteY1" fmla="*/ 0 h 301961"/>
                  <a:gd name="connsiteX2" fmla="*/ 299074 w 299073"/>
                  <a:gd name="connsiteY2" fmla="*/ 301962 h 301961"/>
                  <a:gd name="connsiteX3" fmla="*/ 0 w 299073"/>
                  <a:gd name="connsiteY3" fmla="*/ 301962 h 301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9073" h="301961">
                    <a:moveTo>
                      <a:pt x="0" y="0"/>
                    </a:moveTo>
                    <a:lnTo>
                      <a:pt x="299074" y="0"/>
                    </a:lnTo>
                    <a:lnTo>
                      <a:pt x="299074" y="301962"/>
                    </a:lnTo>
                    <a:lnTo>
                      <a:pt x="0" y="301962"/>
                    </a:lnTo>
                    <a:close/>
                  </a:path>
                </a:pathLst>
              </a:custGeom>
              <a:solidFill>
                <a:srgbClr val="DDD8CC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EA5CA7A-2AED-75CE-EC85-CBAA5D292A25}"/>
                  </a:ext>
                </a:extLst>
              </p:cNvPr>
              <p:cNvSpPr/>
              <p:nvPr/>
            </p:nvSpPr>
            <p:spPr>
              <a:xfrm>
                <a:off x="6405204" y="2738359"/>
                <a:ext cx="363894" cy="366996"/>
              </a:xfrm>
              <a:custGeom>
                <a:avLst/>
                <a:gdLst>
                  <a:gd name="connsiteX0" fmla="*/ 298860 w 363894"/>
                  <a:gd name="connsiteY0" fmla="*/ 65116 h 366996"/>
                  <a:gd name="connsiteX1" fmla="*/ 298860 w 363894"/>
                  <a:gd name="connsiteY1" fmla="*/ 301936 h 366996"/>
                  <a:gd name="connsiteX2" fmla="*/ 64821 w 363894"/>
                  <a:gd name="connsiteY2" fmla="*/ 301936 h 366996"/>
                  <a:gd name="connsiteX3" fmla="*/ 64821 w 363894"/>
                  <a:gd name="connsiteY3" fmla="*/ 65116 h 366996"/>
                  <a:gd name="connsiteX4" fmla="*/ 298860 w 363894"/>
                  <a:gd name="connsiteY4" fmla="*/ 65116 h 366996"/>
                  <a:gd name="connsiteX5" fmla="*/ 363894 w 363894"/>
                  <a:gd name="connsiteY5" fmla="*/ -25 h 366996"/>
                  <a:gd name="connsiteX6" fmla="*/ 0 w 363894"/>
                  <a:gd name="connsiteY6" fmla="*/ -25 h 366996"/>
                  <a:gd name="connsiteX7" fmla="*/ 0 w 363894"/>
                  <a:gd name="connsiteY7" fmla="*/ 366971 h 366996"/>
                  <a:gd name="connsiteX8" fmla="*/ 363680 w 363894"/>
                  <a:gd name="connsiteY8" fmla="*/ 366971 h 366996"/>
                  <a:gd name="connsiteX9" fmla="*/ 363680 w 363894"/>
                  <a:gd name="connsiteY9" fmla="*/ -25 h 36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3894" h="366996">
                    <a:moveTo>
                      <a:pt x="298860" y="65116"/>
                    </a:moveTo>
                    <a:lnTo>
                      <a:pt x="298860" y="301936"/>
                    </a:lnTo>
                    <a:lnTo>
                      <a:pt x="64821" y="301936"/>
                    </a:lnTo>
                    <a:lnTo>
                      <a:pt x="64821" y="65116"/>
                    </a:lnTo>
                    <a:lnTo>
                      <a:pt x="298860" y="65116"/>
                    </a:lnTo>
                    <a:moveTo>
                      <a:pt x="363894" y="-25"/>
                    </a:moveTo>
                    <a:lnTo>
                      <a:pt x="0" y="-25"/>
                    </a:lnTo>
                    <a:lnTo>
                      <a:pt x="0" y="366971"/>
                    </a:lnTo>
                    <a:lnTo>
                      <a:pt x="363680" y="366971"/>
                    </a:lnTo>
                    <a:lnTo>
                      <a:pt x="363680" y="-25"/>
                    </a:lnTo>
                    <a:close/>
                  </a:path>
                </a:pathLst>
              </a:custGeom>
              <a:solidFill>
                <a:srgbClr val="FFFFFF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7B015EE4-881F-6369-DA25-1608251F8F6A}"/>
                  </a:ext>
                </a:extLst>
              </p:cNvPr>
              <p:cNvSpPr/>
              <p:nvPr/>
            </p:nvSpPr>
            <p:spPr>
              <a:xfrm>
                <a:off x="6366696" y="2700065"/>
                <a:ext cx="440695" cy="443582"/>
              </a:xfrm>
              <a:custGeom>
                <a:avLst/>
                <a:gdLst>
                  <a:gd name="connsiteX0" fmla="*/ 440695 w 440695"/>
                  <a:gd name="connsiteY0" fmla="*/ -25 h 443582"/>
                  <a:gd name="connsiteX1" fmla="*/ 0 w 440695"/>
                  <a:gd name="connsiteY1" fmla="*/ -25 h 443582"/>
                  <a:gd name="connsiteX2" fmla="*/ 0 w 440695"/>
                  <a:gd name="connsiteY2" fmla="*/ 443557 h 443582"/>
                  <a:gd name="connsiteX3" fmla="*/ 440695 w 440695"/>
                  <a:gd name="connsiteY3" fmla="*/ 443557 h 443582"/>
                  <a:gd name="connsiteX4" fmla="*/ 38507 w 440695"/>
                  <a:gd name="connsiteY4" fmla="*/ 405264 h 443582"/>
                  <a:gd name="connsiteX5" fmla="*/ 38507 w 440695"/>
                  <a:gd name="connsiteY5" fmla="*/ 38268 h 443582"/>
                  <a:gd name="connsiteX6" fmla="*/ 402188 w 440695"/>
                  <a:gd name="connsiteY6" fmla="*/ 38268 h 443582"/>
                  <a:gd name="connsiteX7" fmla="*/ 402188 w 440695"/>
                  <a:gd name="connsiteY7" fmla="*/ 405264 h 443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0695" h="443582">
                    <a:moveTo>
                      <a:pt x="440695" y="-25"/>
                    </a:moveTo>
                    <a:lnTo>
                      <a:pt x="0" y="-25"/>
                    </a:lnTo>
                    <a:lnTo>
                      <a:pt x="0" y="443557"/>
                    </a:lnTo>
                    <a:lnTo>
                      <a:pt x="440695" y="443557"/>
                    </a:lnTo>
                    <a:close/>
                    <a:moveTo>
                      <a:pt x="38507" y="405264"/>
                    </a:moveTo>
                    <a:lnTo>
                      <a:pt x="38507" y="38268"/>
                    </a:lnTo>
                    <a:lnTo>
                      <a:pt x="402188" y="38268"/>
                    </a:lnTo>
                    <a:lnTo>
                      <a:pt x="402188" y="405264"/>
                    </a:lnTo>
                    <a:close/>
                  </a:path>
                </a:pathLst>
              </a:custGeom>
              <a:solidFill>
                <a:srgbClr val="948478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44" name="Graphic 4">
              <a:extLst>
                <a:ext uri="{FF2B5EF4-FFF2-40B4-BE49-F238E27FC236}">
                  <a16:creationId xmlns:a16="http://schemas.microsoft.com/office/drawing/2014/main" id="{79B260BE-427A-53EE-3332-F7AA2E5390AB}"/>
                </a:ext>
              </a:extLst>
            </p:cNvPr>
            <p:cNvGrpSpPr/>
            <p:nvPr/>
          </p:nvGrpSpPr>
          <p:grpSpPr>
            <a:xfrm>
              <a:off x="4466681" y="1983936"/>
              <a:ext cx="7428277" cy="4687624"/>
              <a:chOff x="4466681" y="1983936"/>
              <a:chExt cx="7428277" cy="4687624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A6E4588E-EC99-869F-EBC9-5B88C233FDBA}"/>
                  </a:ext>
                </a:extLst>
              </p:cNvPr>
              <p:cNvSpPr/>
              <p:nvPr/>
            </p:nvSpPr>
            <p:spPr>
              <a:xfrm>
                <a:off x="4466681" y="5964951"/>
                <a:ext cx="7428277" cy="706609"/>
              </a:xfrm>
              <a:custGeom>
                <a:avLst/>
                <a:gdLst>
                  <a:gd name="connsiteX0" fmla="*/ 7428278 w 7428277"/>
                  <a:gd name="connsiteY0" fmla="*/ 353600 h 706609"/>
                  <a:gd name="connsiteX1" fmla="*/ 3714139 w 7428277"/>
                  <a:gd name="connsiteY1" fmla="*/ 706584 h 706609"/>
                  <a:gd name="connsiteX2" fmla="*/ 0 w 7428277"/>
                  <a:gd name="connsiteY2" fmla="*/ 353600 h 706609"/>
                  <a:gd name="connsiteX3" fmla="*/ 3714139 w 7428277"/>
                  <a:gd name="connsiteY3" fmla="*/ -25 h 706609"/>
                  <a:gd name="connsiteX4" fmla="*/ 7428278 w 7428277"/>
                  <a:gd name="connsiteY4" fmla="*/ 353600 h 706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8277" h="706609">
                    <a:moveTo>
                      <a:pt x="7428278" y="353600"/>
                    </a:moveTo>
                    <a:cubicBezTo>
                      <a:pt x="7428278" y="353600"/>
                      <a:pt x="5765403" y="706584"/>
                      <a:pt x="3714139" y="706584"/>
                    </a:cubicBezTo>
                    <a:cubicBezTo>
                      <a:pt x="1662875" y="706584"/>
                      <a:pt x="0" y="353600"/>
                      <a:pt x="0" y="353600"/>
                    </a:cubicBezTo>
                    <a:cubicBezTo>
                      <a:pt x="0" y="353600"/>
                      <a:pt x="1662875" y="-25"/>
                      <a:pt x="3714139" y="-25"/>
                    </a:cubicBezTo>
                    <a:cubicBezTo>
                      <a:pt x="5765403" y="-25"/>
                      <a:pt x="7428278" y="353600"/>
                      <a:pt x="7428278" y="353600"/>
                    </a:cubicBezTo>
                    <a:close/>
                  </a:path>
                </a:pathLst>
              </a:custGeom>
              <a:solidFill>
                <a:srgbClr val="D0D1D3">
                  <a:alpha val="80000"/>
                </a:srgbClr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A637F803-7F44-83A3-F313-DD9C43C28C7E}"/>
                  </a:ext>
                </a:extLst>
              </p:cNvPr>
              <p:cNvSpPr/>
              <p:nvPr/>
            </p:nvSpPr>
            <p:spPr>
              <a:xfrm>
                <a:off x="6852317" y="5545863"/>
                <a:ext cx="3839180" cy="353090"/>
              </a:xfrm>
              <a:custGeom>
                <a:avLst/>
                <a:gdLst>
                  <a:gd name="connsiteX0" fmla="*/ 3839180 w 3839180"/>
                  <a:gd name="connsiteY0" fmla="*/ 176573 h 353090"/>
                  <a:gd name="connsiteX1" fmla="*/ 2015538 w 3839180"/>
                  <a:gd name="connsiteY1" fmla="*/ 353065 h 353090"/>
                  <a:gd name="connsiteX2" fmla="*/ 0 w 3839180"/>
                  <a:gd name="connsiteY2" fmla="*/ 176573 h 353090"/>
                  <a:gd name="connsiteX3" fmla="*/ 2015538 w 3839180"/>
                  <a:gd name="connsiteY3" fmla="*/ -25 h 353090"/>
                  <a:gd name="connsiteX4" fmla="*/ 3839180 w 3839180"/>
                  <a:gd name="connsiteY4" fmla="*/ 176573 h 353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39180" h="353090">
                    <a:moveTo>
                      <a:pt x="3839180" y="176573"/>
                    </a:moveTo>
                    <a:cubicBezTo>
                      <a:pt x="3839180" y="176573"/>
                      <a:pt x="3022719" y="353065"/>
                      <a:pt x="2015538" y="353065"/>
                    </a:cubicBezTo>
                    <a:cubicBezTo>
                      <a:pt x="1008357" y="353065"/>
                      <a:pt x="0" y="176573"/>
                      <a:pt x="0" y="176573"/>
                    </a:cubicBezTo>
                    <a:cubicBezTo>
                      <a:pt x="0" y="176573"/>
                      <a:pt x="1008357" y="-25"/>
                      <a:pt x="2015538" y="-25"/>
                    </a:cubicBezTo>
                    <a:cubicBezTo>
                      <a:pt x="3022719" y="-25"/>
                      <a:pt x="3839180" y="176573"/>
                      <a:pt x="3839180" y="176573"/>
                    </a:cubicBezTo>
                    <a:close/>
                  </a:path>
                </a:pathLst>
              </a:custGeom>
              <a:solidFill>
                <a:srgbClr val="D0D1D3">
                  <a:alpha val="80000"/>
                </a:srgbClr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F2DECDA5-93CC-1621-7924-2045779D099F}"/>
                  </a:ext>
                </a:extLst>
              </p:cNvPr>
              <p:cNvSpPr/>
              <p:nvPr/>
            </p:nvSpPr>
            <p:spPr>
              <a:xfrm>
                <a:off x="8458607" y="3996157"/>
                <a:ext cx="71559" cy="1710687"/>
              </a:xfrm>
              <a:custGeom>
                <a:avLst/>
                <a:gdLst>
                  <a:gd name="connsiteX0" fmla="*/ 0 w 71559"/>
                  <a:gd name="connsiteY0" fmla="*/ 1710688 h 1710687"/>
                  <a:gd name="connsiteX1" fmla="*/ 35405 w 71559"/>
                  <a:gd name="connsiteY1" fmla="*/ 1710688 h 1710687"/>
                  <a:gd name="connsiteX2" fmla="*/ 71559 w 71559"/>
                  <a:gd name="connsiteY2" fmla="*/ 0 h 1710687"/>
                  <a:gd name="connsiteX3" fmla="*/ 36047 w 71559"/>
                  <a:gd name="connsiteY3" fmla="*/ 0 h 1710687"/>
                  <a:gd name="connsiteX4" fmla="*/ 0 w 71559"/>
                  <a:gd name="connsiteY4" fmla="*/ 1710688 h 1710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559" h="1710687">
                    <a:moveTo>
                      <a:pt x="0" y="1710688"/>
                    </a:moveTo>
                    <a:lnTo>
                      <a:pt x="35405" y="1710688"/>
                    </a:lnTo>
                    <a:lnTo>
                      <a:pt x="71559" y="0"/>
                    </a:lnTo>
                    <a:lnTo>
                      <a:pt x="36047" y="0"/>
                    </a:lnTo>
                    <a:lnTo>
                      <a:pt x="0" y="1710688"/>
                    </a:lnTo>
                    <a:close/>
                  </a:path>
                </a:pathLst>
              </a:custGeom>
              <a:solidFill>
                <a:srgbClr val="656466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D9B9892B-2D29-0055-0D5C-229B0232C252}"/>
                  </a:ext>
                </a:extLst>
              </p:cNvPr>
              <p:cNvSpPr/>
              <p:nvPr/>
            </p:nvSpPr>
            <p:spPr>
              <a:xfrm>
                <a:off x="7828905" y="3988670"/>
                <a:ext cx="408712" cy="1672073"/>
              </a:xfrm>
              <a:custGeom>
                <a:avLst/>
                <a:gdLst>
                  <a:gd name="connsiteX0" fmla="*/ 0 w 408712"/>
                  <a:gd name="connsiteY0" fmla="*/ 1664158 h 1672073"/>
                  <a:gd name="connsiteX1" fmla="*/ 34656 w 408712"/>
                  <a:gd name="connsiteY1" fmla="*/ 1672073 h 1672073"/>
                  <a:gd name="connsiteX2" fmla="*/ 408712 w 408712"/>
                  <a:gd name="connsiteY2" fmla="*/ 7915 h 1672073"/>
                  <a:gd name="connsiteX3" fmla="*/ 374056 w 408712"/>
                  <a:gd name="connsiteY3" fmla="*/ 0 h 1672073"/>
                  <a:gd name="connsiteX4" fmla="*/ 0 w 408712"/>
                  <a:gd name="connsiteY4" fmla="*/ 1664158 h 1672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8712" h="1672073">
                    <a:moveTo>
                      <a:pt x="0" y="1664158"/>
                    </a:moveTo>
                    <a:lnTo>
                      <a:pt x="34656" y="1672073"/>
                    </a:lnTo>
                    <a:lnTo>
                      <a:pt x="408712" y="7915"/>
                    </a:lnTo>
                    <a:lnTo>
                      <a:pt x="374056" y="0"/>
                    </a:lnTo>
                    <a:lnTo>
                      <a:pt x="0" y="1664158"/>
                    </a:lnTo>
                    <a:close/>
                  </a:path>
                </a:pathLst>
              </a:custGeom>
              <a:solidFill>
                <a:srgbClr val="656466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6ED09AB-CAFB-B134-CC89-9CAA45E2EC8C}"/>
                  </a:ext>
                </a:extLst>
              </p:cNvPr>
              <p:cNvSpPr/>
              <p:nvPr/>
            </p:nvSpPr>
            <p:spPr>
              <a:xfrm>
                <a:off x="8789342" y="3988670"/>
                <a:ext cx="408605" cy="1672073"/>
              </a:xfrm>
              <a:custGeom>
                <a:avLst/>
                <a:gdLst>
                  <a:gd name="connsiteX0" fmla="*/ 408605 w 408605"/>
                  <a:gd name="connsiteY0" fmla="*/ 1664158 h 1672073"/>
                  <a:gd name="connsiteX1" fmla="*/ 373949 w 408605"/>
                  <a:gd name="connsiteY1" fmla="*/ 1672073 h 1672073"/>
                  <a:gd name="connsiteX2" fmla="*/ 0 w 408605"/>
                  <a:gd name="connsiteY2" fmla="*/ 7915 h 1672073"/>
                  <a:gd name="connsiteX3" fmla="*/ 34656 w 408605"/>
                  <a:gd name="connsiteY3" fmla="*/ 0 h 1672073"/>
                  <a:gd name="connsiteX4" fmla="*/ 408605 w 408605"/>
                  <a:gd name="connsiteY4" fmla="*/ 1664158 h 1672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8605" h="1672073">
                    <a:moveTo>
                      <a:pt x="408605" y="1664158"/>
                    </a:moveTo>
                    <a:lnTo>
                      <a:pt x="373949" y="1672073"/>
                    </a:lnTo>
                    <a:lnTo>
                      <a:pt x="0" y="7915"/>
                    </a:lnTo>
                    <a:lnTo>
                      <a:pt x="34656" y="0"/>
                    </a:lnTo>
                    <a:lnTo>
                      <a:pt x="408605" y="1664158"/>
                    </a:lnTo>
                    <a:close/>
                  </a:path>
                </a:pathLst>
              </a:custGeom>
              <a:solidFill>
                <a:srgbClr val="656466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7B83689-4CC6-2BB7-2C55-E45C29FFD559}"/>
                  </a:ext>
                </a:extLst>
              </p:cNvPr>
              <p:cNvSpPr/>
              <p:nvPr/>
            </p:nvSpPr>
            <p:spPr>
              <a:xfrm>
                <a:off x="7691563" y="2036563"/>
                <a:ext cx="1657312" cy="1938843"/>
              </a:xfrm>
              <a:custGeom>
                <a:avLst/>
                <a:gdLst>
                  <a:gd name="connsiteX0" fmla="*/ 0 w 1657312"/>
                  <a:gd name="connsiteY0" fmla="*/ 1938843 h 1938843"/>
                  <a:gd name="connsiteX1" fmla="*/ 1626828 w 1657312"/>
                  <a:gd name="connsiteY1" fmla="*/ 1938843 h 1938843"/>
                  <a:gd name="connsiteX2" fmla="*/ 1657313 w 1657312"/>
                  <a:gd name="connsiteY2" fmla="*/ 0 h 1938843"/>
                  <a:gd name="connsiteX3" fmla="*/ 30485 w 1657312"/>
                  <a:gd name="connsiteY3" fmla="*/ 0 h 1938843"/>
                  <a:gd name="connsiteX4" fmla="*/ 0 w 1657312"/>
                  <a:gd name="connsiteY4" fmla="*/ 1938843 h 1938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7312" h="1938843">
                    <a:moveTo>
                      <a:pt x="0" y="1938843"/>
                    </a:moveTo>
                    <a:lnTo>
                      <a:pt x="1626828" y="1938843"/>
                    </a:lnTo>
                    <a:lnTo>
                      <a:pt x="1657313" y="0"/>
                    </a:lnTo>
                    <a:lnTo>
                      <a:pt x="30485" y="0"/>
                    </a:lnTo>
                    <a:lnTo>
                      <a:pt x="0" y="1938843"/>
                    </a:lnTo>
                    <a:close/>
                  </a:path>
                </a:pathLst>
              </a:custGeom>
              <a:solidFill>
                <a:srgbClr val="A1C6BF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8077CDA-3A52-81A2-1391-E94FE83FF74B}"/>
                  </a:ext>
                </a:extLst>
              </p:cNvPr>
              <p:cNvSpPr/>
              <p:nvPr/>
            </p:nvSpPr>
            <p:spPr>
              <a:xfrm>
                <a:off x="7820241" y="2091329"/>
                <a:ext cx="1383696" cy="1757537"/>
              </a:xfrm>
              <a:custGeom>
                <a:avLst/>
                <a:gdLst>
                  <a:gd name="connsiteX0" fmla="*/ 0 w 1383696"/>
                  <a:gd name="connsiteY0" fmla="*/ 1757538 h 1757537"/>
                  <a:gd name="connsiteX1" fmla="*/ 1358239 w 1383696"/>
                  <a:gd name="connsiteY1" fmla="*/ 1757538 h 1757537"/>
                  <a:gd name="connsiteX2" fmla="*/ 1383697 w 1383696"/>
                  <a:gd name="connsiteY2" fmla="*/ 0 h 1757537"/>
                  <a:gd name="connsiteX3" fmla="*/ 25458 w 1383696"/>
                  <a:gd name="connsiteY3" fmla="*/ 0 h 1757537"/>
                  <a:gd name="connsiteX4" fmla="*/ 0 w 1383696"/>
                  <a:gd name="connsiteY4" fmla="*/ 1757538 h 1757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3696" h="1757537">
                    <a:moveTo>
                      <a:pt x="0" y="1757538"/>
                    </a:moveTo>
                    <a:lnTo>
                      <a:pt x="1358239" y="1757538"/>
                    </a:lnTo>
                    <a:lnTo>
                      <a:pt x="1383697" y="0"/>
                    </a:lnTo>
                    <a:lnTo>
                      <a:pt x="25458" y="0"/>
                    </a:lnTo>
                    <a:lnTo>
                      <a:pt x="0" y="1757538"/>
                    </a:lnTo>
                    <a:close/>
                  </a:path>
                </a:pathLst>
              </a:custGeom>
              <a:solidFill>
                <a:srgbClr val="FFFFFF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1A7A3FFB-1CD7-034C-F96E-F0C111C3B77C}"/>
                  </a:ext>
                </a:extLst>
              </p:cNvPr>
              <p:cNvSpPr/>
              <p:nvPr/>
            </p:nvSpPr>
            <p:spPr>
              <a:xfrm>
                <a:off x="7650595" y="3967812"/>
                <a:ext cx="1714966" cy="55835"/>
              </a:xfrm>
              <a:custGeom>
                <a:avLst/>
                <a:gdLst>
                  <a:gd name="connsiteX0" fmla="*/ 0 w 1714966"/>
                  <a:gd name="connsiteY0" fmla="*/ 55836 h 55835"/>
                  <a:gd name="connsiteX1" fmla="*/ 1711330 w 1714966"/>
                  <a:gd name="connsiteY1" fmla="*/ 55836 h 55835"/>
                  <a:gd name="connsiteX2" fmla="*/ 1714967 w 1714966"/>
                  <a:gd name="connsiteY2" fmla="*/ 0 h 55835"/>
                  <a:gd name="connsiteX3" fmla="*/ 963 w 1714966"/>
                  <a:gd name="connsiteY3" fmla="*/ 0 h 55835"/>
                  <a:gd name="connsiteX4" fmla="*/ 0 w 1714966"/>
                  <a:gd name="connsiteY4" fmla="*/ 55836 h 55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966" h="55835">
                    <a:moveTo>
                      <a:pt x="0" y="55836"/>
                    </a:moveTo>
                    <a:lnTo>
                      <a:pt x="1711330" y="55836"/>
                    </a:lnTo>
                    <a:lnTo>
                      <a:pt x="1714967" y="0"/>
                    </a:lnTo>
                    <a:lnTo>
                      <a:pt x="963" y="0"/>
                    </a:lnTo>
                    <a:lnTo>
                      <a:pt x="0" y="55836"/>
                    </a:lnTo>
                    <a:close/>
                  </a:path>
                </a:pathLst>
              </a:custGeom>
              <a:solidFill>
                <a:srgbClr val="7D8183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8F5E5CC-FB07-4AFC-0880-E9D264B78A87}"/>
                  </a:ext>
                </a:extLst>
              </p:cNvPr>
              <p:cNvSpPr/>
              <p:nvPr/>
            </p:nvSpPr>
            <p:spPr>
              <a:xfrm>
                <a:off x="7683968" y="1983936"/>
                <a:ext cx="1709297" cy="116377"/>
              </a:xfrm>
              <a:custGeom>
                <a:avLst/>
                <a:gdLst>
                  <a:gd name="connsiteX0" fmla="*/ 0 w 1709297"/>
                  <a:gd name="connsiteY0" fmla="*/ 116378 h 116377"/>
                  <a:gd name="connsiteX1" fmla="*/ 1703201 w 1709297"/>
                  <a:gd name="connsiteY1" fmla="*/ 116378 h 116377"/>
                  <a:gd name="connsiteX2" fmla="*/ 1709298 w 1709297"/>
                  <a:gd name="connsiteY2" fmla="*/ 0 h 116377"/>
                  <a:gd name="connsiteX3" fmla="*/ 1498 w 1709297"/>
                  <a:gd name="connsiteY3" fmla="*/ 0 h 116377"/>
                  <a:gd name="connsiteX4" fmla="*/ 0 w 1709297"/>
                  <a:gd name="connsiteY4" fmla="*/ 116378 h 116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9297" h="116377">
                    <a:moveTo>
                      <a:pt x="0" y="116378"/>
                    </a:moveTo>
                    <a:lnTo>
                      <a:pt x="1703201" y="116378"/>
                    </a:lnTo>
                    <a:lnTo>
                      <a:pt x="1709298" y="0"/>
                    </a:lnTo>
                    <a:lnTo>
                      <a:pt x="1498" y="0"/>
                    </a:lnTo>
                    <a:lnTo>
                      <a:pt x="0" y="116378"/>
                    </a:lnTo>
                    <a:close/>
                  </a:path>
                </a:pathLst>
              </a:custGeom>
              <a:solidFill>
                <a:srgbClr val="7D8183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EB0438A-A9B0-A3A7-30AC-128A3B409A1D}"/>
                  </a:ext>
                </a:extLst>
              </p:cNvPr>
              <p:cNvSpPr/>
              <p:nvPr/>
            </p:nvSpPr>
            <p:spPr>
              <a:xfrm>
                <a:off x="7820241" y="1983936"/>
                <a:ext cx="1436750" cy="95198"/>
              </a:xfrm>
              <a:custGeom>
                <a:avLst/>
                <a:gdLst>
                  <a:gd name="connsiteX0" fmla="*/ 0 w 1436750"/>
                  <a:gd name="connsiteY0" fmla="*/ 95199 h 95198"/>
                  <a:gd name="connsiteX1" fmla="*/ 1431617 w 1436750"/>
                  <a:gd name="connsiteY1" fmla="*/ 95199 h 95198"/>
                  <a:gd name="connsiteX2" fmla="*/ 1436751 w 1436750"/>
                  <a:gd name="connsiteY2" fmla="*/ 0 h 95198"/>
                  <a:gd name="connsiteX3" fmla="*/ 1176 w 1436750"/>
                  <a:gd name="connsiteY3" fmla="*/ 0 h 95198"/>
                  <a:gd name="connsiteX4" fmla="*/ 0 w 1436750"/>
                  <a:gd name="connsiteY4" fmla="*/ 95199 h 9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6750" h="95198">
                    <a:moveTo>
                      <a:pt x="0" y="95199"/>
                    </a:moveTo>
                    <a:lnTo>
                      <a:pt x="1431617" y="95199"/>
                    </a:lnTo>
                    <a:lnTo>
                      <a:pt x="1436751" y="0"/>
                    </a:lnTo>
                    <a:lnTo>
                      <a:pt x="1176" y="0"/>
                    </a:lnTo>
                    <a:lnTo>
                      <a:pt x="0" y="95199"/>
                    </a:lnTo>
                    <a:close/>
                  </a:path>
                </a:pathLst>
              </a:custGeom>
              <a:solidFill>
                <a:srgbClr val="FFFFFF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F021415-B95B-7EF9-EB0F-08FC95D899FE}"/>
                  </a:ext>
                </a:extLst>
              </p:cNvPr>
              <p:cNvSpPr/>
              <p:nvPr/>
            </p:nvSpPr>
            <p:spPr>
              <a:xfrm>
                <a:off x="7659901" y="2036563"/>
                <a:ext cx="1657312" cy="1938843"/>
              </a:xfrm>
              <a:custGeom>
                <a:avLst/>
                <a:gdLst>
                  <a:gd name="connsiteX0" fmla="*/ 0 w 1657312"/>
                  <a:gd name="connsiteY0" fmla="*/ 1938843 h 1938843"/>
                  <a:gd name="connsiteX1" fmla="*/ 1626828 w 1657312"/>
                  <a:gd name="connsiteY1" fmla="*/ 1938843 h 1938843"/>
                  <a:gd name="connsiteX2" fmla="*/ 1657313 w 1657312"/>
                  <a:gd name="connsiteY2" fmla="*/ 0 h 1938843"/>
                  <a:gd name="connsiteX3" fmla="*/ 30485 w 1657312"/>
                  <a:gd name="connsiteY3" fmla="*/ 0 h 1938843"/>
                  <a:gd name="connsiteX4" fmla="*/ 0 w 1657312"/>
                  <a:gd name="connsiteY4" fmla="*/ 1938843 h 1938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7312" h="1938843">
                    <a:moveTo>
                      <a:pt x="0" y="1938843"/>
                    </a:moveTo>
                    <a:lnTo>
                      <a:pt x="1626828" y="1938843"/>
                    </a:lnTo>
                    <a:lnTo>
                      <a:pt x="1657313" y="0"/>
                    </a:lnTo>
                    <a:lnTo>
                      <a:pt x="30485" y="0"/>
                    </a:lnTo>
                    <a:lnTo>
                      <a:pt x="0" y="193884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7358437-757F-9D62-D141-0D412AAEA1E6}"/>
                  </a:ext>
                </a:extLst>
              </p:cNvPr>
              <p:cNvSpPr/>
              <p:nvPr/>
            </p:nvSpPr>
            <p:spPr>
              <a:xfrm>
                <a:off x="7788473" y="2091329"/>
                <a:ext cx="1383803" cy="1725448"/>
              </a:xfrm>
              <a:custGeom>
                <a:avLst/>
                <a:gdLst>
                  <a:gd name="connsiteX0" fmla="*/ 0 w 1383803"/>
                  <a:gd name="connsiteY0" fmla="*/ 1725448 h 1725448"/>
                  <a:gd name="connsiteX1" fmla="*/ 1358346 w 1383803"/>
                  <a:gd name="connsiteY1" fmla="*/ 1725448 h 1725448"/>
                  <a:gd name="connsiteX2" fmla="*/ 1383804 w 1383803"/>
                  <a:gd name="connsiteY2" fmla="*/ 0 h 1725448"/>
                  <a:gd name="connsiteX3" fmla="*/ 25458 w 1383803"/>
                  <a:gd name="connsiteY3" fmla="*/ 0 h 1725448"/>
                  <a:gd name="connsiteX4" fmla="*/ 0 w 1383803"/>
                  <a:gd name="connsiteY4" fmla="*/ 1725448 h 1725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3803" h="1725448">
                    <a:moveTo>
                      <a:pt x="0" y="1725448"/>
                    </a:moveTo>
                    <a:lnTo>
                      <a:pt x="1358346" y="1725448"/>
                    </a:lnTo>
                    <a:lnTo>
                      <a:pt x="1383804" y="0"/>
                    </a:lnTo>
                    <a:lnTo>
                      <a:pt x="25458" y="0"/>
                    </a:lnTo>
                    <a:lnTo>
                      <a:pt x="0" y="1725448"/>
                    </a:lnTo>
                    <a:close/>
                  </a:path>
                </a:pathLst>
              </a:custGeom>
              <a:solidFill>
                <a:srgbClr val="FFFFFF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9A2AF47-B7F5-3CE2-DAF7-1D1774A65CC2}"/>
                  </a:ext>
                </a:extLst>
              </p:cNvPr>
              <p:cNvSpPr/>
              <p:nvPr/>
            </p:nvSpPr>
            <p:spPr>
              <a:xfrm>
                <a:off x="7618933" y="3967812"/>
                <a:ext cx="1714966" cy="55835"/>
              </a:xfrm>
              <a:custGeom>
                <a:avLst/>
                <a:gdLst>
                  <a:gd name="connsiteX0" fmla="*/ 0 w 1714966"/>
                  <a:gd name="connsiteY0" fmla="*/ 55836 h 55835"/>
                  <a:gd name="connsiteX1" fmla="*/ 1711330 w 1714966"/>
                  <a:gd name="connsiteY1" fmla="*/ 55836 h 55835"/>
                  <a:gd name="connsiteX2" fmla="*/ 1714967 w 1714966"/>
                  <a:gd name="connsiteY2" fmla="*/ 0 h 55835"/>
                  <a:gd name="connsiteX3" fmla="*/ 963 w 1714966"/>
                  <a:gd name="connsiteY3" fmla="*/ 0 h 55835"/>
                  <a:gd name="connsiteX4" fmla="*/ 0 w 1714966"/>
                  <a:gd name="connsiteY4" fmla="*/ 55836 h 55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966" h="55835">
                    <a:moveTo>
                      <a:pt x="0" y="55836"/>
                    </a:moveTo>
                    <a:lnTo>
                      <a:pt x="1711330" y="55836"/>
                    </a:lnTo>
                    <a:lnTo>
                      <a:pt x="1714967" y="0"/>
                    </a:lnTo>
                    <a:lnTo>
                      <a:pt x="963" y="0"/>
                    </a:lnTo>
                    <a:lnTo>
                      <a:pt x="0" y="55836"/>
                    </a:lnTo>
                    <a:close/>
                  </a:path>
                </a:pathLst>
              </a:custGeom>
              <a:solidFill>
                <a:srgbClr val="9FA4A6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192BD7FC-7389-2588-14F8-D24004B6C705}"/>
                  </a:ext>
                </a:extLst>
              </p:cNvPr>
              <p:cNvSpPr/>
              <p:nvPr/>
            </p:nvSpPr>
            <p:spPr>
              <a:xfrm>
                <a:off x="7652199" y="1983936"/>
                <a:ext cx="1709297" cy="116377"/>
              </a:xfrm>
              <a:custGeom>
                <a:avLst/>
                <a:gdLst>
                  <a:gd name="connsiteX0" fmla="*/ 0 w 1709297"/>
                  <a:gd name="connsiteY0" fmla="*/ 116378 h 116377"/>
                  <a:gd name="connsiteX1" fmla="*/ 1703201 w 1709297"/>
                  <a:gd name="connsiteY1" fmla="*/ 116378 h 116377"/>
                  <a:gd name="connsiteX2" fmla="*/ 1709298 w 1709297"/>
                  <a:gd name="connsiteY2" fmla="*/ 0 h 116377"/>
                  <a:gd name="connsiteX3" fmla="*/ 1605 w 1709297"/>
                  <a:gd name="connsiteY3" fmla="*/ 0 h 116377"/>
                  <a:gd name="connsiteX4" fmla="*/ 0 w 1709297"/>
                  <a:gd name="connsiteY4" fmla="*/ 116378 h 116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9297" h="116377">
                    <a:moveTo>
                      <a:pt x="0" y="116378"/>
                    </a:moveTo>
                    <a:lnTo>
                      <a:pt x="1703201" y="116378"/>
                    </a:lnTo>
                    <a:lnTo>
                      <a:pt x="1709298" y="0"/>
                    </a:lnTo>
                    <a:lnTo>
                      <a:pt x="1605" y="0"/>
                    </a:lnTo>
                    <a:lnTo>
                      <a:pt x="0" y="116378"/>
                    </a:lnTo>
                    <a:close/>
                  </a:path>
                </a:pathLst>
              </a:custGeom>
              <a:solidFill>
                <a:srgbClr val="9FA4A6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2305CC1-F9FD-F5DE-6163-4616D2A71B8F}"/>
                  </a:ext>
                </a:extLst>
              </p:cNvPr>
              <p:cNvSpPr/>
              <p:nvPr/>
            </p:nvSpPr>
            <p:spPr>
              <a:xfrm>
                <a:off x="7788473" y="1983936"/>
                <a:ext cx="1436858" cy="95198"/>
              </a:xfrm>
              <a:custGeom>
                <a:avLst/>
                <a:gdLst>
                  <a:gd name="connsiteX0" fmla="*/ 0 w 1436858"/>
                  <a:gd name="connsiteY0" fmla="*/ 95199 h 95198"/>
                  <a:gd name="connsiteX1" fmla="*/ 1431724 w 1436858"/>
                  <a:gd name="connsiteY1" fmla="*/ 95199 h 95198"/>
                  <a:gd name="connsiteX2" fmla="*/ 1436858 w 1436858"/>
                  <a:gd name="connsiteY2" fmla="*/ 0 h 95198"/>
                  <a:gd name="connsiteX3" fmla="*/ 1284 w 1436858"/>
                  <a:gd name="connsiteY3" fmla="*/ 0 h 95198"/>
                  <a:gd name="connsiteX4" fmla="*/ 0 w 1436858"/>
                  <a:gd name="connsiteY4" fmla="*/ 95199 h 95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6858" h="95198">
                    <a:moveTo>
                      <a:pt x="0" y="95199"/>
                    </a:moveTo>
                    <a:lnTo>
                      <a:pt x="1431724" y="95199"/>
                    </a:lnTo>
                    <a:lnTo>
                      <a:pt x="1436858" y="0"/>
                    </a:lnTo>
                    <a:lnTo>
                      <a:pt x="1284" y="0"/>
                    </a:lnTo>
                    <a:lnTo>
                      <a:pt x="0" y="95199"/>
                    </a:lnTo>
                    <a:close/>
                  </a:path>
                </a:pathLst>
              </a:custGeom>
              <a:solidFill>
                <a:srgbClr val="FFFFFF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6C2258C-F0F7-65BE-AEE2-7A36DB7D8D5F}"/>
                  </a:ext>
                </a:extLst>
              </p:cNvPr>
              <p:cNvSpPr/>
              <p:nvPr/>
            </p:nvSpPr>
            <p:spPr>
              <a:xfrm>
                <a:off x="7930629" y="2173050"/>
                <a:ext cx="1149871" cy="1422417"/>
              </a:xfrm>
              <a:custGeom>
                <a:avLst/>
                <a:gdLst>
                  <a:gd name="connsiteX0" fmla="*/ 1149872 w 1149871"/>
                  <a:gd name="connsiteY0" fmla="*/ 1422417 h 1422417"/>
                  <a:gd name="connsiteX1" fmla="*/ 0 w 1149871"/>
                  <a:gd name="connsiteY1" fmla="*/ 1422417 h 1422417"/>
                  <a:gd name="connsiteX2" fmla="*/ 0 w 1149871"/>
                  <a:gd name="connsiteY2" fmla="*/ 0 h 1422417"/>
                  <a:gd name="connsiteX3" fmla="*/ 21393 w 1149871"/>
                  <a:gd name="connsiteY3" fmla="*/ 0 h 1422417"/>
                  <a:gd name="connsiteX4" fmla="*/ 21393 w 1149871"/>
                  <a:gd name="connsiteY4" fmla="*/ 1401025 h 1422417"/>
                  <a:gd name="connsiteX5" fmla="*/ 1149872 w 1149871"/>
                  <a:gd name="connsiteY5" fmla="*/ 1401025 h 1422417"/>
                  <a:gd name="connsiteX6" fmla="*/ 1149872 w 1149871"/>
                  <a:gd name="connsiteY6" fmla="*/ 1422417 h 1422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9871" h="1422417">
                    <a:moveTo>
                      <a:pt x="1149872" y="1422417"/>
                    </a:moveTo>
                    <a:lnTo>
                      <a:pt x="0" y="1422417"/>
                    </a:lnTo>
                    <a:lnTo>
                      <a:pt x="0" y="0"/>
                    </a:lnTo>
                    <a:lnTo>
                      <a:pt x="21393" y="0"/>
                    </a:lnTo>
                    <a:lnTo>
                      <a:pt x="21393" y="1401025"/>
                    </a:lnTo>
                    <a:lnTo>
                      <a:pt x="1149872" y="1401025"/>
                    </a:lnTo>
                    <a:lnTo>
                      <a:pt x="1149872" y="1422417"/>
                    </a:lnTo>
                    <a:close/>
                  </a:path>
                </a:pathLst>
              </a:custGeom>
              <a:solidFill>
                <a:srgbClr val="CFD0D3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26C789B-9D9F-80FB-1F53-AE4458977C08}"/>
                  </a:ext>
                </a:extLst>
              </p:cNvPr>
              <p:cNvSpPr/>
              <p:nvPr/>
            </p:nvSpPr>
            <p:spPr>
              <a:xfrm>
                <a:off x="8025828" y="2173050"/>
                <a:ext cx="638365" cy="42785"/>
              </a:xfrm>
              <a:custGeom>
                <a:avLst/>
                <a:gdLst>
                  <a:gd name="connsiteX0" fmla="*/ 0 w 638365"/>
                  <a:gd name="connsiteY0" fmla="*/ 0 h 42785"/>
                  <a:gd name="connsiteX1" fmla="*/ 638366 w 638365"/>
                  <a:gd name="connsiteY1" fmla="*/ 0 h 42785"/>
                  <a:gd name="connsiteX2" fmla="*/ 638366 w 638365"/>
                  <a:gd name="connsiteY2" fmla="*/ 42786 h 42785"/>
                  <a:gd name="connsiteX3" fmla="*/ 0 w 638365"/>
                  <a:gd name="connsiteY3" fmla="*/ 42786 h 42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8365" h="42785">
                    <a:moveTo>
                      <a:pt x="0" y="0"/>
                    </a:moveTo>
                    <a:lnTo>
                      <a:pt x="638366" y="0"/>
                    </a:lnTo>
                    <a:lnTo>
                      <a:pt x="638366" y="42786"/>
                    </a:lnTo>
                    <a:lnTo>
                      <a:pt x="0" y="42786"/>
                    </a:lnTo>
                    <a:close/>
                  </a:path>
                </a:pathLst>
              </a:custGeom>
              <a:solidFill>
                <a:srgbClr val="CFD0D3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993E16A-DD33-BF73-52EA-EBCFE7D0A091}"/>
                  </a:ext>
                </a:extLst>
              </p:cNvPr>
              <p:cNvSpPr/>
              <p:nvPr/>
            </p:nvSpPr>
            <p:spPr>
              <a:xfrm>
                <a:off x="8025828" y="2245251"/>
                <a:ext cx="426789" cy="42785"/>
              </a:xfrm>
              <a:custGeom>
                <a:avLst/>
                <a:gdLst>
                  <a:gd name="connsiteX0" fmla="*/ 0 w 426789"/>
                  <a:gd name="connsiteY0" fmla="*/ 0 h 42785"/>
                  <a:gd name="connsiteX1" fmla="*/ 426790 w 426789"/>
                  <a:gd name="connsiteY1" fmla="*/ 0 h 42785"/>
                  <a:gd name="connsiteX2" fmla="*/ 426790 w 426789"/>
                  <a:gd name="connsiteY2" fmla="*/ 42786 h 42785"/>
                  <a:gd name="connsiteX3" fmla="*/ 0 w 426789"/>
                  <a:gd name="connsiteY3" fmla="*/ 42786 h 42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6789" h="42785">
                    <a:moveTo>
                      <a:pt x="0" y="0"/>
                    </a:moveTo>
                    <a:lnTo>
                      <a:pt x="426790" y="0"/>
                    </a:lnTo>
                    <a:lnTo>
                      <a:pt x="426790" y="42786"/>
                    </a:lnTo>
                    <a:lnTo>
                      <a:pt x="0" y="42786"/>
                    </a:lnTo>
                    <a:close/>
                  </a:path>
                </a:pathLst>
              </a:custGeom>
              <a:solidFill>
                <a:srgbClr val="CFD0D3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68850E7-3AF6-5F8F-7237-E3262FBC0BE6}"/>
                  </a:ext>
                </a:extLst>
              </p:cNvPr>
              <p:cNvSpPr/>
              <p:nvPr/>
            </p:nvSpPr>
            <p:spPr>
              <a:xfrm>
                <a:off x="8025828" y="2317452"/>
                <a:ext cx="319182" cy="42785"/>
              </a:xfrm>
              <a:custGeom>
                <a:avLst/>
                <a:gdLst>
                  <a:gd name="connsiteX0" fmla="*/ 0 w 319182"/>
                  <a:gd name="connsiteY0" fmla="*/ 0 h 42785"/>
                  <a:gd name="connsiteX1" fmla="*/ 319183 w 319182"/>
                  <a:gd name="connsiteY1" fmla="*/ 0 h 42785"/>
                  <a:gd name="connsiteX2" fmla="*/ 319183 w 319182"/>
                  <a:gd name="connsiteY2" fmla="*/ 42786 h 42785"/>
                  <a:gd name="connsiteX3" fmla="*/ 0 w 319182"/>
                  <a:gd name="connsiteY3" fmla="*/ 42786 h 42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9182" h="42785">
                    <a:moveTo>
                      <a:pt x="0" y="0"/>
                    </a:moveTo>
                    <a:lnTo>
                      <a:pt x="319183" y="0"/>
                    </a:lnTo>
                    <a:lnTo>
                      <a:pt x="319183" y="42786"/>
                    </a:lnTo>
                    <a:lnTo>
                      <a:pt x="0" y="42786"/>
                    </a:lnTo>
                    <a:close/>
                  </a:path>
                </a:pathLst>
              </a:custGeom>
              <a:solidFill>
                <a:srgbClr val="CFD0D3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509A4685-5C0C-B60F-9401-6FB6DCAF548B}"/>
                  </a:ext>
                </a:extLst>
              </p:cNvPr>
              <p:cNvSpPr/>
              <p:nvPr/>
            </p:nvSpPr>
            <p:spPr>
              <a:xfrm>
                <a:off x="8025828" y="2389654"/>
                <a:ext cx="512789" cy="42785"/>
              </a:xfrm>
              <a:custGeom>
                <a:avLst/>
                <a:gdLst>
                  <a:gd name="connsiteX0" fmla="*/ 0 w 512789"/>
                  <a:gd name="connsiteY0" fmla="*/ 0 h 42785"/>
                  <a:gd name="connsiteX1" fmla="*/ 512789 w 512789"/>
                  <a:gd name="connsiteY1" fmla="*/ 0 h 42785"/>
                  <a:gd name="connsiteX2" fmla="*/ 512789 w 512789"/>
                  <a:gd name="connsiteY2" fmla="*/ 42786 h 42785"/>
                  <a:gd name="connsiteX3" fmla="*/ 0 w 512789"/>
                  <a:gd name="connsiteY3" fmla="*/ 42786 h 42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2789" h="42785">
                    <a:moveTo>
                      <a:pt x="0" y="0"/>
                    </a:moveTo>
                    <a:lnTo>
                      <a:pt x="512789" y="0"/>
                    </a:lnTo>
                    <a:lnTo>
                      <a:pt x="512789" y="42786"/>
                    </a:lnTo>
                    <a:lnTo>
                      <a:pt x="0" y="42786"/>
                    </a:lnTo>
                    <a:close/>
                  </a:path>
                </a:pathLst>
              </a:custGeom>
              <a:solidFill>
                <a:srgbClr val="CFD0D3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D935646-874A-47B4-6F2E-63E2EDE7A3B9}"/>
                  </a:ext>
                </a:extLst>
              </p:cNvPr>
              <p:cNvSpPr/>
              <p:nvPr/>
            </p:nvSpPr>
            <p:spPr>
              <a:xfrm>
                <a:off x="8025828" y="2461855"/>
                <a:ext cx="462729" cy="42785"/>
              </a:xfrm>
              <a:custGeom>
                <a:avLst/>
                <a:gdLst>
                  <a:gd name="connsiteX0" fmla="*/ 0 w 462729"/>
                  <a:gd name="connsiteY0" fmla="*/ 0 h 42785"/>
                  <a:gd name="connsiteX1" fmla="*/ 462730 w 462729"/>
                  <a:gd name="connsiteY1" fmla="*/ 0 h 42785"/>
                  <a:gd name="connsiteX2" fmla="*/ 462730 w 462729"/>
                  <a:gd name="connsiteY2" fmla="*/ 42786 h 42785"/>
                  <a:gd name="connsiteX3" fmla="*/ 0 w 462729"/>
                  <a:gd name="connsiteY3" fmla="*/ 42786 h 42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2729" h="42785">
                    <a:moveTo>
                      <a:pt x="0" y="0"/>
                    </a:moveTo>
                    <a:lnTo>
                      <a:pt x="462730" y="0"/>
                    </a:lnTo>
                    <a:lnTo>
                      <a:pt x="462730" y="42786"/>
                    </a:lnTo>
                    <a:lnTo>
                      <a:pt x="0" y="42786"/>
                    </a:lnTo>
                    <a:close/>
                  </a:path>
                </a:pathLst>
              </a:custGeom>
              <a:solidFill>
                <a:srgbClr val="CFD0D3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579C85B-31A6-C5D7-8739-11F387C47369}"/>
                  </a:ext>
                </a:extLst>
              </p:cNvPr>
              <p:cNvSpPr/>
              <p:nvPr/>
            </p:nvSpPr>
            <p:spPr>
              <a:xfrm>
                <a:off x="8900692" y="3280777"/>
                <a:ext cx="131887" cy="111778"/>
              </a:xfrm>
              <a:custGeom>
                <a:avLst/>
                <a:gdLst>
                  <a:gd name="connsiteX0" fmla="*/ 0 w 131887"/>
                  <a:gd name="connsiteY0" fmla="*/ -25 h 111778"/>
                  <a:gd name="connsiteX1" fmla="*/ 80865 w 131887"/>
                  <a:gd name="connsiteY1" fmla="*/ 111753 h 111778"/>
                  <a:gd name="connsiteX2" fmla="*/ 131888 w 131887"/>
                  <a:gd name="connsiteY2" fmla="*/ 39872 h 111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1887" h="111778">
                    <a:moveTo>
                      <a:pt x="0" y="-25"/>
                    </a:moveTo>
                    <a:lnTo>
                      <a:pt x="80865" y="111753"/>
                    </a:lnTo>
                    <a:cubicBezTo>
                      <a:pt x="103852" y="92660"/>
                      <a:pt x="121448" y="67876"/>
                      <a:pt x="131888" y="39872"/>
                    </a:cubicBezTo>
                    <a:close/>
                  </a:path>
                </a:pathLst>
              </a:custGeom>
              <a:solidFill>
                <a:srgbClr val="CFD0D3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0FE0DC4F-A47B-B19C-E93F-4A5BA4757BA4}"/>
                  </a:ext>
                </a:extLst>
              </p:cNvPr>
              <p:cNvSpPr/>
              <p:nvPr/>
            </p:nvSpPr>
            <p:spPr>
              <a:xfrm>
                <a:off x="8889568" y="3120758"/>
                <a:ext cx="153815" cy="179486"/>
              </a:xfrm>
              <a:custGeom>
                <a:avLst/>
                <a:gdLst>
                  <a:gd name="connsiteX0" fmla="*/ 79154 w 153815"/>
                  <a:gd name="connsiteY0" fmla="*/ -25 h 179486"/>
                  <a:gd name="connsiteX1" fmla="*/ 0 w 153815"/>
                  <a:gd name="connsiteY1" fmla="*/ 134322 h 179486"/>
                  <a:gd name="connsiteX2" fmla="*/ 149216 w 153815"/>
                  <a:gd name="connsiteY2" fmla="*/ 179461 h 179486"/>
                  <a:gd name="connsiteX3" fmla="*/ 153815 w 153815"/>
                  <a:gd name="connsiteY3" fmla="*/ 140633 h 179486"/>
                  <a:gd name="connsiteX4" fmla="*/ 79154 w 153815"/>
                  <a:gd name="connsiteY4" fmla="*/ -25 h 179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815" h="179486">
                    <a:moveTo>
                      <a:pt x="79154" y="-25"/>
                    </a:moveTo>
                    <a:lnTo>
                      <a:pt x="0" y="134322"/>
                    </a:lnTo>
                    <a:lnTo>
                      <a:pt x="149216" y="179461"/>
                    </a:lnTo>
                    <a:cubicBezTo>
                      <a:pt x="152221" y="166733"/>
                      <a:pt x="153762" y="153704"/>
                      <a:pt x="153815" y="140633"/>
                    </a:cubicBezTo>
                    <a:cubicBezTo>
                      <a:pt x="153847" y="84252"/>
                      <a:pt x="125865" y="31540"/>
                      <a:pt x="79154" y="-25"/>
                    </a:cubicBezTo>
                    <a:close/>
                  </a:path>
                </a:pathLst>
              </a:custGeom>
              <a:solidFill>
                <a:srgbClr val="CFD0D3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E77C8E4E-A8DF-2141-FFC8-0B1180E6050E}"/>
                  </a:ext>
                </a:extLst>
              </p:cNvPr>
              <p:cNvSpPr/>
              <p:nvPr/>
            </p:nvSpPr>
            <p:spPr>
              <a:xfrm>
                <a:off x="8716392" y="3274038"/>
                <a:ext cx="247730" cy="157297"/>
              </a:xfrm>
              <a:custGeom>
                <a:avLst/>
                <a:gdLst>
                  <a:gd name="connsiteX0" fmla="*/ 153067 w 247730"/>
                  <a:gd name="connsiteY0" fmla="*/ -25 h 157297"/>
                  <a:gd name="connsiteX1" fmla="*/ 0 w 247730"/>
                  <a:gd name="connsiteY1" fmla="*/ 51959 h 157297"/>
                  <a:gd name="connsiteX2" fmla="*/ 221331 w 247730"/>
                  <a:gd name="connsiteY2" fmla="*/ 144538 h 157297"/>
                  <a:gd name="connsiteX3" fmla="*/ 247731 w 247730"/>
                  <a:gd name="connsiteY3" fmla="*/ 130899 h 157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7730" h="157297">
                    <a:moveTo>
                      <a:pt x="153067" y="-25"/>
                    </a:moveTo>
                    <a:lnTo>
                      <a:pt x="0" y="51959"/>
                    </a:lnTo>
                    <a:cubicBezTo>
                      <a:pt x="35555" y="138644"/>
                      <a:pt x="134647" y="180093"/>
                      <a:pt x="221331" y="144538"/>
                    </a:cubicBezTo>
                    <a:cubicBezTo>
                      <a:pt x="230520" y="140772"/>
                      <a:pt x="239345" y="136205"/>
                      <a:pt x="247731" y="130899"/>
                    </a:cubicBezTo>
                    <a:close/>
                  </a:path>
                </a:pathLst>
              </a:custGeom>
              <a:solidFill>
                <a:srgbClr val="CFD0D3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47A8D9A5-4400-6DEF-6ECC-B5818067D04A}"/>
                  </a:ext>
                </a:extLst>
              </p:cNvPr>
              <p:cNvSpPr/>
              <p:nvPr/>
            </p:nvSpPr>
            <p:spPr>
              <a:xfrm>
                <a:off x="8703556" y="3091496"/>
                <a:ext cx="246660" cy="214203"/>
              </a:xfrm>
              <a:custGeom>
                <a:avLst/>
                <a:gdLst>
                  <a:gd name="connsiteX0" fmla="*/ 162693 w 246660"/>
                  <a:gd name="connsiteY0" fmla="*/ 161017 h 214203"/>
                  <a:gd name="connsiteX1" fmla="*/ 246661 w 246660"/>
                  <a:gd name="connsiteY1" fmla="*/ 18433 h 214203"/>
                  <a:gd name="connsiteX2" fmla="*/ 18420 w 246660"/>
                  <a:gd name="connsiteY2" fmla="*/ 92859 h 214203"/>
                  <a:gd name="connsiteX3" fmla="*/ 0 w 246660"/>
                  <a:gd name="connsiteY3" fmla="*/ 169895 h 214203"/>
                  <a:gd name="connsiteX4" fmla="*/ 6097 w 246660"/>
                  <a:gd name="connsiteY4" fmla="*/ 214178 h 214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6660" h="214203">
                    <a:moveTo>
                      <a:pt x="162693" y="161017"/>
                    </a:moveTo>
                    <a:lnTo>
                      <a:pt x="246661" y="18433"/>
                    </a:lnTo>
                    <a:cubicBezTo>
                      <a:pt x="163079" y="-24043"/>
                      <a:pt x="60895" y="9277"/>
                      <a:pt x="18420" y="92859"/>
                    </a:cubicBezTo>
                    <a:cubicBezTo>
                      <a:pt x="6290" y="116723"/>
                      <a:pt x="-21" y="143122"/>
                      <a:pt x="0" y="169895"/>
                    </a:cubicBezTo>
                    <a:cubicBezTo>
                      <a:pt x="43" y="184859"/>
                      <a:pt x="2097" y="199760"/>
                      <a:pt x="6097" y="214178"/>
                    </a:cubicBezTo>
                    <a:close/>
                  </a:path>
                </a:pathLst>
              </a:custGeom>
              <a:solidFill>
                <a:srgbClr val="CFD0D3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92DFA54-CE9D-DC89-92BB-B45C1B51EE01}"/>
                  </a:ext>
                </a:extLst>
              </p:cNvPr>
              <p:cNvSpPr/>
              <p:nvPr/>
            </p:nvSpPr>
            <p:spPr>
              <a:xfrm>
                <a:off x="8025828" y="2563471"/>
                <a:ext cx="940755" cy="701688"/>
              </a:xfrm>
              <a:custGeom>
                <a:avLst/>
                <a:gdLst>
                  <a:gd name="connsiteX0" fmla="*/ 0 w 940755"/>
                  <a:gd name="connsiteY0" fmla="*/ 701689 h 701688"/>
                  <a:gd name="connsiteX1" fmla="*/ 119373 w 940755"/>
                  <a:gd name="connsiteY1" fmla="*/ 521560 h 701688"/>
                  <a:gd name="connsiteX2" fmla="*/ 388389 w 940755"/>
                  <a:gd name="connsiteY2" fmla="*/ 485513 h 701688"/>
                  <a:gd name="connsiteX3" fmla="*/ 731211 w 940755"/>
                  <a:gd name="connsiteY3" fmla="*/ 279499 h 701688"/>
                  <a:gd name="connsiteX4" fmla="*/ 940755 w 940755"/>
                  <a:gd name="connsiteY4" fmla="*/ 0 h 701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0755" h="701688">
                    <a:moveTo>
                      <a:pt x="0" y="701689"/>
                    </a:moveTo>
                    <a:lnTo>
                      <a:pt x="119373" y="521560"/>
                    </a:lnTo>
                    <a:lnTo>
                      <a:pt x="388389" y="485513"/>
                    </a:lnTo>
                    <a:lnTo>
                      <a:pt x="731211" y="279499"/>
                    </a:lnTo>
                    <a:lnTo>
                      <a:pt x="940755" y="0"/>
                    </a:lnTo>
                  </a:path>
                </a:pathLst>
              </a:custGeom>
              <a:noFill/>
              <a:ln w="21387" cap="flat">
                <a:solidFill>
                  <a:srgbClr val="CFD0D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F981D30A-5926-3EB1-C20A-176AF2745A7E}"/>
                  </a:ext>
                </a:extLst>
              </p:cNvPr>
              <p:cNvSpPr/>
              <p:nvPr/>
            </p:nvSpPr>
            <p:spPr>
              <a:xfrm>
                <a:off x="7997146" y="3224941"/>
                <a:ext cx="65902" cy="65865"/>
              </a:xfrm>
              <a:custGeom>
                <a:avLst/>
                <a:gdLst>
                  <a:gd name="connsiteX0" fmla="*/ 49433 w 65902"/>
                  <a:gd name="connsiteY0" fmla="*/ 4360 h 65865"/>
                  <a:gd name="connsiteX1" fmla="*/ 61477 w 65902"/>
                  <a:gd name="connsiteY1" fmla="*/ 49371 h 65865"/>
                  <a:gd name="connsiteX2" fmla="*/ 16466 w 65902"/>
                  <a:gd name="connsiteY2" fmla="*/ 61415 h 65865"/>
                  <a:gd name="connsiteX3" fmla="*/ 4401 w 65902"/>
                  <a:gd name="connsiteY3" fmla="*/ 16447 h 65865"/>
                  <a:gd name="connsiteX4" fmla="*/ 49433 w 65902"/>
                  <a:gd name="connsiteY4" fmla="*/ 4360 h 65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02" h="65865">
                    <a:moveTo>
                      <a:pt x="49433" y="4360"/>
                    </a:moveTo>
                    <a:cubicBezTo>
                      <a:pt x="65189" y="13463"/>
                      <a:pt x="70580" y="33615"/>
                      <a:pt x="61477" y="49371"/>
                    </a:cubicBezTo>
                    <a:cubicBezTo>
                      <a:pt x="52374" y="65127"/>
                      <a:pt x="32222" y="70518"/>
                      <a:pt x="16466" y="61415"/>
                    </a:cubicBezTo>
                    <a:cubicBezTo>
                      <a:pt x="732" y="52323"/>
                      <a:pt x="-4670" y="32203"/>
                      <a:pt x="4401" y="16447"/>
                    </a:cubicBezTo>
                    <a:cubicBezTo>
                      <a:pt x="13525" y="713"/>
                      <a:pt x="33656" y="-4689"/>
                      <a:pt x="49433" y="4360"/>
                    </a:cubicBezTo>
                    <a:close/>
                  </a:path>
                </a:pathLst>
              </a:custGeom>
              <a:solidFill>
                <a:srgbClr val="9FA4A6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75F5D32B-5491-CA1F-BB3E-342D291969CF}"/>
                  </a:ext>
                </a:extLst>
              </p:cNvPr>
              <p:cNvSpPr/>
              <p:nvPr/>
            </p:nvSpPr>
            <p:spPr>
              <a:xfrm>
                <a:off x="8114914" y="3054830"/>
                <a:ext cx="65902" cy="65902"/>
              </a:xfrm>
              <a:custGeom>
                <a:avLst/>
                <a:gdLst>
                  <a:gd name="connsiteX0" fmla="*/ 49433 w 65902"/>
                  <a:gd name="connsiteY0" fmla="*/ 4398 h 65902"/>
                  <a:gd name="connsiteX1" fmla="*/ 61477 w 65902"/>
                  <a:gd name="connsiteY1" fmla="*/ 49408 h 65902"/>
                  <a:gd name="connsiteX2" fmla="*/ 16466 w 65902"/>
                  <a:gd name="connsiteY2" fmla="*/ 61453 h 65902"/>
                  <a:gd name="connsiteX3" fmla="*/ 4401 w 65902"/>
                  <a:gd name="connsiteY3" fmla="*/ 16484 h 65902"/>
                  <a:gd name="connsiteX4" fmla="*/ 49390 w 65902"/>
                  <a:gd name="connsiteY4" fmla="*/ 4376 h 65902"/>
                  <a:gd name="connsiteX5" fmla="*/ 49433 w 65902"/>
                  <a:gd name="connsiteY5" fmla="*/ 4398 h 65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902" h="65902">
                    <a:moveTo>
                      <a:pt x="49433" y="4398"/>
                    </a:moveTo>
                    <a:cubicBezTo>
                      <a:pt x="65189" y="13500"/>
                      <a:pt x="70580" y="33652"/>
                      <a:pt x="61477" y="49408"/>
                    </a:cubicBezTo>
                    <a:cubicBezTo>
                      <a:pt x="52374" y="65164"/>
                      <a:pt x="32222" y="70555"/>
                      <a:pt x="16466" y="61453"/>
                    </a:cubicBezTo>
                    <a:cubicBezTo>
                      <a:pt x="732" y="52360"/>
                      <a:pt x="-4670" y="32240"/>
                      <a:pt x="4401" y="16484"/>
                    </a:cubicBezTo>
                    <a:cubicBezTo>
                      <a:pt x="13482" y="718"/>
                      <a:pt x="33623" y="-4705"/>
                      <a:pt x="49390" y="4376"/>
                    </a:cubicBezTo>
                    <a:cubicBezTo>
                      <a:pt x="49401" y="4376"/>
                      <a:pt x="49422" y="4387"/>
                      <a:pt x="49433" y="4398"/>
                    </a:cubicBezTo>
                    <a:close/>
                  </a:path>
                </a:pathLst>
              </a:custGeom>
              <a:solidFill>
                <a:srgbClr val="9FA4A6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7FAEA30-F2F2-710C-CF94-7B2647E0B26C}"/>
                  </a:ext>
                </a:extLst>
              </p:cNvPr>
              <p:cNvSpPr/>
              <p:nvPr/>
            </p:nvSpPr>
            <p:spPr>
              <a:xfrm>
                <a:off x="8388054" y="3013364"/>
                <a:ext cx="65903" cy="65944"/>
              </a:xfrm>
              <a:custGeom>
                <a:avLst/>
                <a:gdLst>
                  <a:gd name="connsiteX0" fmla="*/ 49481 w 65903"/>
                  <a:gd name="connsiteY0" fmla="*/ 4468 h 65944"/>
                  <a:gd name="connsiteX1" fmla="*/ 61450 w 65903"/>
                  <a:gd name="connsiteY1" fmla="*/ 49500 h 65944"/>
                  <a:gd name="connsiteX2" fmla="*/ 16429 w 65903"/>
                  <a:gd name="connsiteY2" fmla="*/ 61470 h 65944"/>
                  <a:gd name="connsiteX3" fmla="*/ 4449 w 65903"/>
                  <a:gd name="connsiteY3" fmla="*/ 16448 h 65944"/>
                  <a:gd name="connsiteX4" fmla="*/ 49288 w 65903"/>
                  <a:gd name="connsiteY4" fmla="*/ 4350 h 65944"/>
                  <a:gd name="connsiteX5" fmla="*/ 49481 w 65903"/>
                  <a:gd name="connsiteY5" fmla="*/ 4468 h 65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903" h="65944">
                    <a:moveTo>
                      <a:pt x="49481" y="4468"/>
                    </a:moveTo>
                    <a:cubicBezTo>
                      <a:pt x="65215" y="13592"/>
                      <a:pt x="70585" y="33755"/>
                      <a:pt x="61450" y="49500"/>
                    </a:cubicBezTo>
                    <a:cubicBezTo>
                      <a:pt x="52326" y="65235"/>
                      <a:pt x="32163" y="70594"/>
                      <a:pt x="16429" y="61470"/>
                    </a:cubicBezTo>
                    <a:cubicBezTo>
                      <a:pt x="683" y="52345"/>
                      <a:pt x="-4676" y="32183"/>
                      <a:pt x="4449" y="16448"/>
                    </a:cubicBezTo>
                    <a:cubicBezTo>
                      <a:pt x="13487" y="724"/>
                      <a:pt x="33564" y="-4688"/>
                      <a:pt x="49288" y="4350"/>
                    </a:cubicBezTo>
                    <a:cubicBezTo>
                      <a:pt x="49352" y="4393"/>
                      <a:pt x="49416" y="4425"/>
                      <a:pt x="49481" y="4468"/>
                    </a:cubicBezTo>
                    <a:close/>
                  </a:path>
                </a:pathLst>
              </a:custGeom>
              <a:solidFill>
                <a:srgbClr val="9FA4A6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E4C53FA2-19A4-DBA6-8C99-5E174FB0709F}"/>
                  </a:ext>
                </a:extLst>
              </p:cNvPr>
              <p:cNvSpPr/>
              <p:nvPr/>
            </p:nvSpPr>
            <p:spPr>
              <a:xfrm>
                <a:off x="8716377" y="2814159"/>
                <a:ext cx="65902" cy="65902"/>
              </a:xfrm>
              <a:custGeom>
                <a:avLst/>
                <a:gdLst>
                  <a:gd name="connsiteX0" fmla="*/ 49433 w 65902"/>
                  <a:gd name="connsiteY0" fmla="*/ 4397 h 65902"/>
                  <a:gd name="connsiteX1" fmla="*/ 61477 w 65902"/>
                  <a:gd name="connsiteY1" fmla="*/ 49408 h 65902"/>
                  <a:gd name="connsiteX2" fmla="*/ 16466 w 65902"/>
                  <a:gd name="connsiteY2" fmla="*/ 61452 h 65902"/>
                  <a:gd name="connsiteX3" fmla="*/ 4401 w 65902"/>
                  <a:gd name="connsiteY3" fmla="*/ 16484 h 65902"/>
                  <a:gd name="connsiteX4" fmla="*/ 49390 w 65902"/>
                  <a:gd name="connsiteY4" fmla="*/ 4376 h 65902"/>
                  <a:gd name="connsiteX5" fmla="*/ 49433 w 65902"/>
                  <a:gd name="connsiteY5" fmla="*/ 4397 h 65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902" h="65902">
                    <a:moveTo>
                      <a:pt x="49433" y="4397"/>
                    </a:moveTo>
                    <a:cubicBezTo>
                      <a:pt x="65189" y="13500"/>
                      <a:pt x="70580" y="33652"/>
                      <a:pt x="61477" y="49408"/>
                    </a:cubicBezTo>
                    <a:cubicBezTo>
                      <a:pt x="52374" y="65164"/>
                      <a:pt x="32222" y="70555"/>
                      <a:pt x="16466" y="61452"/>
                    </a:cubicBezTo>
                    <a:cubicBezTo>
                      <a:pt x="732" y="52360"/>
                      <a:pt x="-4670" y="32240"/>
                      <a:pt x="4401" y="16484"/>
                    </a:cubicBezTo>
                    <a:cubicBezTo>
                      <a:pt x="13482" y="718"/>
                      <a:pt x="33623" y="-4705"/>
                      <a:pt x="49390" y="4376"/>
                    </a:cubicBezTo>
                    <a:cubicBezTo>
                      <a:pt x="49401" y="4376"/>
                      <a:pt x="49422" y="4387"/>
                      <a:pt x="49433" y="4397"/>
                    </a:cubicBezTo>
                    <a:close/>
                  </a:path>
                </a:pathLst>
              </a:custGeom>
              <a:solidFill>
                <a:srgbClr val="9FA4A6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2D64F0C-A5B2-8E4D-0632-BDC1CC441684}"/>
                  </a:ext>
                </a:extLst>
              </p:cNvPr>
              <p:cNvSpPr/>
              <p:nvPr/>
            </p:nvSpPr>
            <p:spPr>
              <a:xfrm>
                <a:off x="8933704" y="2530572"/>
                <a:ext cx="65902" cy="65860"/>
              </a:xfrm>
              <a:custGeom>
                <a:avLst/>
                <a:gdLst>
                  <a:gd name="connsiteX0" fmla="*/ 49352 w 65902"/>
                  <a:gd name="connsiteY0" fmla="*/ 4314 h 65860"/>
                  <a:gd name="connsiteX1" fmla="*/ 61525 w 65902"/>
                  <a:gd name="connsiteY1" fmla="*/ 49293 h 65860"/>
                  <a:gd name="connsiteX2" fmla="*/ 16546 w 65902"/>
                  <a:gd name="connsiteY2" fmla="*/ 61454 h 65860"/>
                  <a:gd name="connsiteX3" fmla="*/ 4373 w 65902"/>
                  <a:gd name="connsiteY3" fmla="*/ 16486 h 65860"/>
                  <a:gd name="connsiteX4" fmla="*/ 4427 w 65902"/>
                  <a:gd name="connsiteY4" fmla="*/ 16401 h 65860"/>
                  <a:gd name="connsiteX5" fmla="*/ 49352 w 65902"/>
                  <a:gd name="connsiteY5" fmla="*/ 4314 h 65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902" h="65860">
                    <a:moveTo>
                      <a:pt x="49352" y="4314"/>
                    </a:moveTo>
                    <a:cubicBezTo>
                      <a:pt x="65129" y="13372"/>
                      <a:pt x="70584" y="33508"/>
                      <a:pt x="61525" y="49293"/>
                    </a:cubicBezTo>
                    <a:cubicBezTo>
                      <a:pt x="52465" y="65070"/>
                      <a:pt x="32334" y="70514"/>
                      <a:pt x="16546" y="61454"/>
                    </a:cubicBezTo>
                    <a:cubicBezTo>
                      <a:pt x="769" y="52405"/>
                      <a:pt x="-4676" y="32265"/>
                      <a:pt x="4373" y="16486"/>
                    </a:cubicBezTo>
                    <a:cubicBezTo>
                      <a:pt x="4395" y="16457"/>
                      <a:pt x="4405" y="16429"/>
                      <a:pt x="4427" y="16401"/>
                    </a:cubicBezTo>
                    <a:cubicBezTo>
                      <a:pt x="13551" y="731"/>
                      <a:pt x="33596" y="-4663"/>
                      <a:pt x="49352" y="4314"/>
                    </a:cubicBezTo>
                    <a:close/>
                  </a:path>
                </a:pathLst>
              </a:custGeom>
              <a:solidFill>
                <a:srgbClr val="9FA4A6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FBCBCE07-1C7B-D730-C79C-7F40450CEE33}"/>
                  </a:ext>
                </a:extLst>
              </p:cNvPr>
              <p:cNvSpPr/>
              <p:nvPr/>
            </p:nvSpPr>
            <p:spPr>
              <a:xfrm>
                <a:off x="9139490" y="5519443"/>
                <a:ext cx="451766" cy="226444"/>
              </a:xfrm>
              <a:custGeom>
                <a:avLst/>
                <a:gdLst>
                  <a:gd name="connsiteX0" fmla="*/ 284902 w 451766"/>
                  <a:gd name="connsiteY0" fmla="*/ 5323 h 226444"/>
                  <a:gd name="connsiteX1" fmla="*/ 279554 w 451766"/>
                  <a:gd name="connsiteY1" fmla="*/ 42974 h 226444"/>
                  <a:gd name="connsiteX2" fmla="*/ 172589 w 451766"/>
                  <a:gd name="connsiteY2" fmla="*/ 88969 h 226444"/>
                  <a:gd name="connsiteX3" fmla="*/ 2515 w 451766"/>
                  <a:gd name="connsiteY3" fmla="*/ 226419 h 226444"/>
                  <a:gd name="connsiteX4" fmla="*/ 451767 w 451766"/>
                  <a:gd name="connsiteY4" fmla="*/ 211123 h 226444"/>
                  <a:gd name="connsiteX5" fmla="*/ 442568 w 451766"/>
                  <a:gd name="connsiteY5" fmla="*/ -25 h 226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1766" h="226444">
                    <a:moveTo>
                      <a:pt x="284902" y="5323"/>
                    </a:moveTo>
                    <a:lnTo>
                      <a:pt x="279554" y="42974"/>
                    </a:lnTo>
                    <a:cubicBezTo>
                      <a:pt x="279554" y="42974"/>
                      <a:pt x="187885" y="88434"/>
                      <a:pt x="172589" y="88969"/>
                    </a:cubicBezTo>
                    <a:cubicBezTo>
                      <a:pt x="157293" y="89504"/>
                      <a:pt x="-23264" y="54420"/>
                      <a:pt x="2515" y="226419"/>
                    </a:cubicBezTo>
                    <a:lnTo>
                      <a:pt x="451767" y="211123"/>
                    </a:lnTo>
                    <a:lnTo>
                      <a:pt x="442568" y="-25"/>
                    </a:lnTo>
                    <a:close/>
                  </a:path>
                </a:pathLst>
              </a:custGeom>
              <a:solidFill>
                <a:srgbClr val="434244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A74049C2-529E-F364-0DFE-E4904CF271B4}"/>
                  </a:ext>
                </a:extLst>
              </p:cNvPr>
              <p:cNvSpPr/>
              <p:nvPr/>
            </p:nvSpPr>
            <p:spPr>
              <a:xfrm>
                <a:off x="9742506" y="5497943"/>
                <a:ext cx="257799" cy="272958"/>
              </a:xfrm>
              <a:custGeom>
                <a:avLst/>
                <a:gdLst>
                  <a:gd name="connsiteX0" fmla="*/ 0 w 257799"/>
                  <a:gd name="connsiteY0" fmla="*/ 209305 h 272958"/>
                  <a:gd name="connsiteX1" fmla="*/ 0 w 257799"/>
                  <a:gd name="connsiteY1" fmla="*/ 250807 h 272958"/>
                  <a:gd name="connsiteX2" fmla="*/ 257678 w 257799"/>
                  <a:gd name="connsiteY2" fmla="*/ 236046 h 272958"/>
                  <a:gd name="connsiteX3" fmla="*/ 254683 w 257799"/>
                  <a:gd name="connsiteY3" fmla="*/ 199250 h 272958"/>
                  <a:gd name="connsiteX4" fmla="*/ 194569 w 257799"/>
                  <a:gd name="connsiteY4" fmla="*/ 93248 h 272958"/>
                  <a:gd name="connsiteX5" fmla="*/ 178631 w 257799"/>
                  <a:gd name="connsiteY5" fmla="*/ -25 h 272958"/>
                  <a:gd name="connsiteX6" fmla="*/ 46529 w 257799"/>
                  <a:gd name="connsiteY6" fmla="*/ 33134 h 272958"/>
                  <a:gd name="connsiteX7" fmla="*/ 46529 w 257799"/>
                  <a:gd name="connsiteY7" fmla="*/ 86616 h 272958"/>
                  <a:gd name="connsiteX8" fmla="*/ 428 w 257799"/>
                  <a:gd name="connsiteY8" fmla="*/ 206523 h 272958"/>
                  <a:gd name="connsiteX9" fmla="*/ 0 w 257799"/>
                  <a:gd name="connsiteY9" fmla="*/ 209305 h 272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7799" h="272958">
                    <a:moveTo>
                      <a:pt x="0" y="209305"/>
                    </a:moveTo>
                    <a:lnTo>
                      <a:pt x="0" y="250807"/>
                    </a:lnTo>
                    <a:cubicBezTo>
                      <a:pt x="0" y="250807"/>
                      <a:pt x="174567" y="309317"/>
                      <a:pt x="257678" y="236046"/>
                    </a:cubicBezTo>
                    <a:cubicBezTo>
                      <a:pt x="258170" y="223702"/>
                      <a:pt x="257165" y="211348"/>
                      <a:pt x="254683" y="199250"/>
                    </a:cubicBezTo>
                    <a:cubicBezTo>
                      <a:pt x="247046" y="158197"/>
                      <a:pt x="225878" y="120877"/>
                      <a:pt x="194569" y="93248"/>
                    </a:cubicBezTo>
                    <a:lnTo>
                      <a:pt x="178631" y="-25"/>
                    </a:lnTo>
                    <a:lnTo>
                      <a:pt x="46529" y="33134"/>
                    </a:lnTo>
                    <a:lnTo>
                      <a:pt x="46529" y="86616"/>
                    </a:lnTo>
                    <a:cubicBezTo>
                      <a:pt x="46529" y="86616"/>
                      <a:pt x="4921" y="182884"/>
                      <a:pt x="428" y="206523"/>
                    </a:cubicBezTo>
                    <a:cubicBezTo>
                      <a:pt x="182" y="207433"/>
                      <a:pt x="43" y="208363"/>
                      <a:pt x="0" y="209305"/>
                    </a:cubicBezTo>
                    <a:close/>
                  </a:path>
                </a:pathLst>
              </a:custGeom>
              <a:solidFill>
                <a:srgbClr val="434244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860C4049-0BE4-60B3-9EDB-BC35AEBC0C05}"/>
                  </a:ext>
                </a:extLst>
              </p:cNvPr>
              <p:cNvSpPr/>
              <p:nvPr/>
            </p:nvSpPr>
            <p:spPr>
              <a:xfrm>
                <a:off x="9337858" y="3946419"/>
                <a:ext cx="610233" cy="1599550"/>
              </a:xfrm>
              <a:custGeom>
                <a:avLst/>
                <a:gdLst>
                  <a:gd name="connsiteX0" fmla="*/ 547018 w 610233"/>
                  <a:gd name="connsiteY0" fmla="*/ 0 h 1599550"/>
                  <a:gd name="connsiteX1" fmla="*/ 610234 w 610233"/>
                  <a:gd name="connsiteY1" fmla="*/ 1582972 h 1599550"/>
                  <a:gd name="connsiteX2" fmla="*/ 424008 w 610233"/>
                  <a:gd name="connsiteY2" fmla="*/ 1599551 h 1599550"/>
                  <a:gd name="connsiteX3" fmla="*/ 262064 w 610233"/>
                  <a:gd name="connsiteY3" fmla="*/ 312230 h 1599550"/>
                  <a:gd name="connsiteX4" fmla="*/ 262064 w 610233"/>
                  <a:gd name="connsiteY4" fmla="*/ 1599551 h 1599550"/>
                  <a:gd name="connsiteX5" fmla="*/ 54873 w 610233"/>
                  <a:gd name="connsiteY5" fmla="*/ 1599551 h 1599550"/>
                  <a:gd name="connsiteX6" fmla="*/ 0 w 610233"/>
                  <a:gd name="connsiteY6" fmla="*/ 6632 h 1599550"/>
                  <a:gd name="connsiteX7" fmla="*/ 547018 w 610233"/>
                  <a:gd name="connsiteY7" fmla="*/ 0 h 159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0233" h="1599550">
                    <a:moveTo>
                      <a:pt x="547018" y="0"/>
                    </a:moveTo>
                    <a:lnTo>
                      <a:pt x="610234" y="1582972"/>
                    </a:lnTo>
                    <a:lnTo>
                      <a:pt x="424008" y="1599551"/>
                    </a:lnTo>
                    <a:lnTo>
                      <a:pt x="262064" y="312230"/>
                    </a:lnTo>
                    <a:lnTo>
                      <a:pt x="262064" y="1599551"/>
                    </a:lnTo>
                    <a:lnTo>
                      <a:pt x="54873" y="1599551"/>
                    </a:lnTo>
                    <a:lnTo>
                      <a:pt x="0" y="6632"/>
                    </a:lnTo>
                    <a:lnTo>
                      <a:pt x="547018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54F19EB-E474-F999-F170-F25855EEB189}"/>
                  </a:ext>
                </a:extLst>
              </p:cNvPr>
              <p:cNvSpPr/>
              <p:nvPr/>
            </p:nvSpPr>
            <p:spPr>
              <a:xfrm>
                <a:off x="9742506" y="5697218"/>
                <a:ext cx="257799" cy="73683"/>
              </a:xfrm>
              <a:custGeom>
                <a:avLst/>
                <a:gdLst>
                  <a:gd name="connsiteX0" fmla="*/ 0 w 257799"/>
                  <a:gd name="connsiteY0" fmla="*/ 10029 h 73683"/>
                  <a:gd name="connsiteX1" fmla="*/ 0 w 257799"/>
                  <a:gd name="connsiteY1" fmla="*/ 51532 h 73683"/>
                  <a:gd name="connsiteX2" fmla="*/ 257678 w 257799"/>
                  <a:gd name="connsiteY2" fmla="*/ 36770 h 73683"/>
                  <a:gd name="connsiteX3" fmla="*/ 254683 w 257799"/>
                  <a:gd name="connsiteY3" fmla="*/ -25 h 73683"/>
                  <a:gd name="connsiteX4" fmla="*/ 428 w 257799"/>
                  <a:gd name="connsiteY4" fmla="*/ 6820 h 73683"/>
                  <a:gd name="connsiteX5" fmla="*/ 0 w 257799"/>
                  <a:gd name="connsiteY5" fmla="*/ 10029 h 73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799" h="73683">
                    <a:moveTo>
                      <a:pt x="0" y="10029"/>
                    </a:moveTo>
                    <a:lnTo>
                      <a:pt x="0" y="51532"/>
                    </a:lnTo>
                    <a:cubicBezTo>
                      <a:pt x="0" y="51532"/>
                      <a:pt x="174567" y="110041"/>
                      <a:pt x="257678" y="36770"/>
                    </a:cubicBezTo>
                    <a:cubicBezTo>
                      <a:pt x="258170" y="24427"/>
                      <a:pt x="257165" y="12072"/>
                      <a:pt x="254683" y="-25"/>
                    </a:cubicBezTo>
                    <a:cubicBezTo>
                      <a:pt x="138627" y="61907"/>
                      <a:pt x="8664" y="9922"/>
                      <a:pt x="428" y="6820"/>
                    </a:cubicBezTo>
                    <a:cubicBezTo>
                      <a:pt x="150" y="7869"/>
                      <a:pt x="10" y="8949"/>
                      <a:pt x="0" y="10029"/>
                    </a:cubicBezTo>
                    <a:close/>
                  </a:path>
                </a:pathLst>
              </a:custGeom>
              <a:solidFill>
                <a:srgbClr val="383838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B4697748-B723-C268-13CD-9914C32A75B6}"/>
                  </a:ext>
                </a:extLst>
              </p:cNvPr>
              <p:cNvSpPr/>
              <p:nvPr/>
            </p:nvSpPr>
            <p:spPr>
              <a:xfrm>
                <a:off x="9140080" y="5688554"/>
                <a:ext cx="451070" cy="57332"/>
              </a:xfrm>
              <a:custGeom>
                <a:avLst/>
                <a:gdLst>
                  <a:gd name="connsiteX0" fmla="*/ 451071 w 451070"/>
                  <a:gd name="connsiteY0" fmla="*/ 42037 h 57332"/>
                  <a:gd name="connsiteX1" fmla="*/ 447006 w 451070"/>
                  <a:gd name="connsiteY1" fmla="*/ 0 h 57332"/>
                  <a:gd name="connsiteX2" fmla="*/ 0 w 451070"/>
                  <a:gd name="connsiteY2" fmla="*/ 20644 h 57332"/>
                  <a:gd name="connsiteX3" fmla="*/ 2353 w 451070"/>
                  <a:gd name="connsiteY3" fmla="*/ 57333 h 57332"/>
                  <a:gd name="connsiteX4" fmla="*/ 451071 w 451070"/>
                  <a:gd name="connsiteY4" fmla="*/ 42037 h 57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1070" h="57332">
                    <a:moveTo>
                      <a:pt x="451071" y="42037"/>
                    </a:moveTo>
                    <a:lnTo>
                      <a:pt x="447006" y="0"/>
                    </a:lnTo>
                    <a:lnTo>
                      <a:pt x="0" y="20644"/>
                    </a:lnTo>
                    <a:lnTo>
                      <a:pt x="2353" y="57333"/>
                    </a:lnTo>
                    <a:lnTo>
                      <a:pt x="451071" y="42037"/>
                    </a:lnTo>
                    <a:close/>
                  </a:path>
                </a:pathLst>
              </a:custGeom>
              <a:solidFill>
                <a:srgbClr val="383838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5976ABB9-6280-984E-E708-BBC62AB787B6}"/>
                  </a:ext>
                </a:extLst>
              </p:cNvPr>
              <p:cNvSpPr/>
              <p:nvPr/>
            </p:nvSpPr>
            <p:spPr>
              <a:xfrm>
                <a:off x="8786240" y="3346347"/>
                <a:ext cx="588306" cy="379287"/>
              </a:xfrm>
              <a:custGeom>
                <a:avLst/>
                <a:gdLst>
                  <a:gd name="connsiteX0" fmla="*/ 0 w 588306"/>
                  <a:gd name="connsiteY0" fmla="*/ 314023 h 379287"/>
                  <a:gd name="connsiteX1" fmla="*/ 406466 w 588306"/>
                  <a:gd name="connsiteY1" fmla="*/ 374351 h 379287"/>
                  <a:gd name="connsiteX2" fmla="*/ 588306 w 588306"/>
                  <a:gd name="connsiteY2" fmla="*/ 128332 h 379287"/>
                  <a:gd name="connsiteX3" fmla="*/ 488829 w 588306"/>
                  <a:gd name="connsiteY3" fmla="*/ -25 h 379287"/>
                  <a:gd name="connsiteX4" fmla="*/ 330628 w 588306"/>
                  <a:gd name="connsiteY4" fmla="*/ 246635 h 379287"/>
                  <a:gd name="connsiteX5" fmla="*/ 10696 w 588306"/>
                  <a:gd name="connsiteY5" fmla="*/ 232730 h 379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8306" h="379287">
                    <a:moveTo>
                      <a:pt x="0" y="314023"/>
                    </a:moveTo>
                    <a:cubicBezTo>
                      <a:pt x="0" y="314023"/>
                      <a:pt x="357369" y="400451"/>
                      <a:pt x="406466" y="374351"/>
                    </a:cubicBezTo>
                    <a:cubicBezTo>
                      <a:pt x="455563" y="348252"/>
                      <a:pt x="588306" y="128332"/>
                      <a:pt x="588306" y="128332"/>
                    </a:cubicBezTo>
                    <a:lnTo>
                      <a:pt x="488829" y="-25"/>
                    </a:lnTo>
                    <a:lnTo>
                      <a:pt x="330628" y="246635"/>
                    </a:lnTo>
                    <a:lnTo>
                      <a:pt x="10696" y="232730"/>
                    </a:lnTo>
                  </a:path>
                </a:pathLst>
              </a:custGeom>
              <a:solidFill>
                <a:srgbClr val="E5B7AC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E619F9C7-B842-A551-7C5C-9BFDF2E570CB}"/>
                  </a:ext>
                </a:extLst>
              </p:cNvPr>
              <p:cNvSpPr/>
              <p:nvPr/>
            </p:nvSpPr>
            <p:spPr>
              <a:xfrm>
                <a:off x="8551862" y="3484533"/>
                <a:ext cx="269695" cy="177081"/>
              </a:xfrm>
              <a:custGeom>
                <a:avLst/>
                <a:gdLst>
                  <a:gd name="connsiteX0" fmla="*/ 235341 w 269695"/>
                  <a:gd name="connsiteY0" fmla="*/ 177014 h 177081"/>
                  <a:gd name="connsiteX1" fmla="*/ 122279 w 269695"/>
                  <a:gd name="connsiteY1" fmla="*/ 156155 h 177081"/>
                  <a:gd name="connsiteX2" fmla="*/ 27081 w 269695"/>
                  <a:gd name="connsiteY2" fmla="*/ 98715 h 177081"/>
                  <a:gd name="connsiteX3" fmla="*/ 447 w 269695"/>
                  <a:gd name="connsiteY3" fmla="*/ 10897 h 177081"/>
                  <a:gd name="connsiteX4" fmla="*/ 21840 w 269695"/>
                  <a:gd name="connsiteY4" fmla="*/ 12181 h 177081"/>
                  <a:gd name="connsiteX5" fmla="*/ 49223 w 269695"/>
                  <a:gd name="connsiteY5" fmla="*/ 65663 h 177081"/>
                  <a:gd name="connsiteX6" fmla="*/ 106235 w 269695"/>
                  <a:gd name="connsiteY6" fmla="*/ 108449 h 177081"/>
                  <a:gd name="connsiteX7" fmla="*/ 59170 w 269695"/>
                  <a:gd name="connsiteY7" fmla="*/ 109519 h 177081"/>
                  <a:gd name="connsiteX8" fmla="*/ 53394 w 269695"/>
                  <a:gd name="connsiteY8" fmla="*/ 3089 h 177081"/>
                  <a:gd name="connsiteX9" fmla="*/ 84307 w 269695"/>
                  <a:gd name="connsiteY9" fmla="*/ 26728 h 177081"/>
                  <a:gd name="connsiteX10" fmla="*/ 92864 w 269695"/>
                  <a:gd name="connsiteY10" fmla="*/ 3410 h 177081"/>
                  <a:gd name="connsiteX11" fmla="*/ 112332 w 269695"/>
                  <a:gd name="connsiteY11" fmla="*/ 31327 h 177081"/>
                  <a:gd name="connsiteX12" fmla="*/ 128911 w 269695"/>
                  <a:gd name="connsiteY12" fmla="*/ 17315 h 177081"/>
                  <a:gd name="connsiteX13" fmla="*/ 151160 w 269695"/>
                  <a:gd name="connsiteY13" fmla="*/ 82671 h 177081"/>
                  <a:gd name="connsiteX14" fmla="*/ 259301 w 269695"/>
                  <a:gd name="connsiteY14" fmla="*/ 120964 h 177081"/>
                  <a:gd name="connsiteX15" fmla="*/ 235341 w 269695"/>
                  <a:gd name="connsiteY15" fmla="*/ 177014 h 17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69695" h="177081">
                    <a:moveTo>
                      <a:pt x="235341" y="177014"/>
                    </a:moveTo>
                    <a:cubicBezTo>
                      <a:pt x="197294" y="172189"/>
                      <a:pt x="159546" y="165226"/>
                      <a:pt x="122279" y="156155"/>
                    </a:cubicBezTo>
                    <a:cubicBezTo>
                      <a:pt x="87708" y="142154"/>
                      <a:pt x="55576" y="122772"/>
                      <a:pt x="27081" y="98715"/>
                    </a:cubicBezTo>
                    <a:cubicBezTo>
                      <a:pt x="15101" y="94437"/>
                      <a:pt x="-3083" y="22984"/>
                      <a:pt x="447" y="10897"/>
                    </a:cubicBezTo>
                    <a:cubicBezTo>
                      <a:pt x="447" y="-1083"/>
                      <a:pt x="11143" y="-4185"/>
                      <a:pt x="21840" y="12181"/>
                    </a:cubicBezTo>
                    <a:cubicBezTo>
                      <a:pt x="33188" y="28782"/>
                      <a:pt x="42388" y="46752"/>
                      <a:pt x="49223" y="65663"/>
                    </a:cubicBezTo>
                    <a:lnTo>
                      <a:pt x="106235" y="108449"/>
                    </a:lnTo>
                    <a:cubicBezTo>
                      <a:pt x="106235" y="108449"/>
                      <a:pt x="65909" y="120429"/>
                      <a:pt x="59170" y="109519"/>
                    </a:cubicBezTo>
                    <a:cubicBezTo>
                      <a:pt x="52431" y="98608"/>
                      <a:pt x="45586" y="12395"/>
                      <a:pt x="53394" y="3089"/>
                    </a:cubicBezTo>
                    <a:cubicBezTo>
                      <a:pt x="61203" y="-6217"/>
                      <a:pt x="83451" y="6405"/>
                      <a:pt x="84307" y="26728"/>
                    </a:cubicBezTo>
                    <a:cubicBezTo>
                      <a:pt x="84307" y="26728"/>
                      <a:pt x="85698" y="6939"/>
                      <a:pt x="92864" y="3410"/>
                    </a:cubicBezTo>
                    <a:cubicBezTo>
                      <a:pt x="100031" y="-120"/>
                      <a:pt x="107732" y="4479"/>
                      <a:pt x="112332" y="31327"/>
                    </a:cubicBezTo>
                    <a:cubicBezTo>
                      <a:pt x="112332" y="31327"/>
                      <a:pt x="120033" y="16352"/>
                      <a:pt x="128911" y="17315"/>
                    </a:cubicBezTo>
                    <a:cubicBezTo>
                      <a:pt x="147095" y="21808"/>
                      <a:pt x="147844" y="78499"/>
                      <a:pt x="151160" y="82671"/>
                    </a:cubicBezTo>
                    <a:cubicBezTo>
                      <a:pt x="154476" y="86842"/>
                      <a:pt x="226035" y="61278"/>
                      <a:pt x="259301" y="120964"/>
                    </a:cubicBezTo>
                    <a:cubicBezTo>
                      <a:pt x="292568" y="180650"/>
                      <a:pt x="235341" y="177014"/>
                      <a:pt x="235341" y="177014"/>
                    </a:cubicBezTo>
                    <a:close/>
                  </a:path>
                </a:pathLst>
              </a:custGeom>
              <a:solidFill>
                <a:srgbClr val="E5B7AC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943F3CCE-4F9A-C657-0706-564949098BD6}"/>
                  </a:ext>
                </a:extLst>
              </p:cNvPr>
              <p:cNvSpPr/>
              <p:nvPr/>
            </p:nvSpPr>
            <p:spPr>
              <a:xfrm>
                <a:off x="8635727" y="3511072"/>
                <a:ext cx="7714" cy="66746"/>
              </a:xfrm>
              <a:custGeom>
                <a:avLst/>
                <a:gdLst>
                  <a:gd name="connsiteX0" fmla="*/ 762 w 7714"/>
                  <a:gd name="connsiteY0" fmla="*/ -25 h 66746"/>
                  <a:gd name="connsiteX1" fmla="*/ 762 w 7714"/>
                  <a:gd name="connsiteY1" fmla="*/ 33669 h 66746"/>
                  <a:gd name="connsiteX2" fmla="*/ 7715 w 7714"/>
                  <a:gd name="connsiteY2" fmla="*/ 66721 h 66746"/>
                  <a:gd name="connsiteX3" fmla="*/ 762 w 7714"/>
                  <a:gd name="connsiteY3" fmla="*/ -25 h 66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14" h="66746">
                    <a:moveTo>
                      <a:pt x="762" y="-25"/>
                    </a:moveTo>
                    <a:cubicBezTo>
                      <a:pt x="-254" y="11184"/>
                      <a:pt x="-254" y="22459"/>
                      <a:pt x="762" y="33669"/>
                    </a:cubicBezTo>
                    <a:cubicBezTo>
                      <a:pt x="1586" y="44953"/>
                      <a:pt x="3917" y="56067"/>
                      <a:pt x="7715" y="66721"/>
                    </a:cubicBezTo>
                    <a:cubicBezTo>
                      <a:pt x="6570" y="44365"/>
                      <a:pt x="4249" y="22084"/>
                      <a:pt x="762" y="-25"/>
                    </a:cubicBezTo>
                    <a:close/>
                  </a:path>
                </a:pathLst>
              </a:custGeom>
              <a:solidFill>
                <a:srgbClr val="CA7E86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4980125B-3B59-0805-82E8-7C86F9AF87E1}"/>
                  </a:ext>
                </a:extLst>
              </p:cNvPr>
              <p:cNvSpPr/>
              <p:nvPr/>
            </p:nvSpPr>
            <p:spPr>
              <a:xfrm>
                <a:off x="8664190" y="3515458"/>
                <a:ext cx="9095" cy="54017"/>
              </a:xfrm>
              <a:custGeom>
                <a:avLst/>
                <a:gdLst>
                  <a:gd name="connsiteX0" fmla="*/ 324 w 9095"/>
                  <a:gd name="connsiteY0" fmla="*/ -25 h 54017"/>
                  <a:gd name="connsiteX1" fmla="*/ 1394 w 9095"/>
                  <a:gd name="connsiteY1" fmla="*/ 27465 h 54017"/>
                  <a:gd name="connsiteX2" fmla="*/ 9095 w 9095"/>
                  <a:gd name="connsiteY2" fmla="*/ 53992 h 54017"/>
                  <a:gd name="connsiteX3" fmla="*/ 324 w 9095"/>
                  <a:gd name="connsiteY3" fmla="*/ -25 h 54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95" h="54017">
                    <a:moveTo>
                      <a:pt x="324" y="-25"/>
                    </a:moveTo>
                    <a:cubicBezTo>
                      <a:pt x="-339" y="9152"/>
                      <a:pt x="14" y="18372"/>
                      <a:pt x="1394" y="27465"/>
                    </a:cubicBezTo>
                    <a:cubicBezTo>
                      <a:pt x="2549" y="36653"/>
                      <a:pt x="5148" y="45606"/>
                      <a:pt x="9095" y="53992"/>
                    </a:cubicBezTo>
                    <a:cubicBezTo>
                      <a:pt x="7555" y="35786"/>
                      <a:pt x="4624" y="17731"/>
                      <a:pt x="324" y="-25"/>
                    </a:cubicBezTo>
                    <a:close/>
                  </a:path>
                </a:pathLst>
              </a:custGeom>
              <a:solidFill>
                <a:srgbClr val="CA7E86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0613A02-9CE7-891E-0585-65B176EA4381}"/>
                  </a:ext>
                </a:extLst>
              </p:cNvPr>
              <p:cNvSpPr/>
              <p:nvPr/>
            </p:nvSpPr>
            <p:spPr>
              <a:xfrm>
                <a:off x="8785705" y="3107886"/>
                <a:ext cx="800845" cy="642923"/>
              </a:xfrm>
              <a:custGeom>
                <a:avLst/>
                <a:gdLst>
                  <a:gd name="connsiteX0" fmla="*/ 800846 w 800845"/>
                  <a:gd name="connsiteY0" fmla="*/ 80449 h 642923"/>
                  <a:gd name="connsiteX1" fmla="*/ 429999 w 800845"/>
                  <a:gd name="connsiteY1" fmla="*/ 636665 h 642923"/>
                  <a:gd name="connsiteX2" fmla="*/ 0 w 800845"/>
                  <a:gd name="connsiteY2" fmla="*/ 617519 h 642923"/>
                  <a:gd name="connsiteX3" fmla="*/ 11552 w 800845"/>
                  <a:gd name="connsiteY3" fmla="*/ 455467 h 642923"/>
                  <a:gd name="connsiteX4" fmla="*/ 327954 w 800845"/>
                  <a:gd name="connsiteY4" fmla="*/ 448300 h 642923"/>
                  <a:gd name="connsiteX5" fmla="*/ 492145 w 800845"/>
                  <a:gd name="connsiteY5" fmla="*/ 38946 h 642923"/>
                  <a:gd name="connsiteX6" fmla="*/ 800846 w 800845"/>
                  <a:gd name="connsiteY6" fmla="*/ 80449 h 642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00845" h="642923">
                    <a:moveTo>
                      <a:pt x="800846" y="80449"/>
                    </a:moveTo>
                    <a:cubicBezTo>
                      <a:pt x="800846" y="80449"/>
                      <a:pt x="477919" y="615272"/>
                      <a:pt x="429999" y="636665"/>
                    </a:cubicBezTo>
                    <a:cubicBezTo>
                      <a:pt x="382078" y="658058"/>
                      <a:pt x="0" y="617519"/>
                      <a:pt x="0" y="617519"/>
                    </a:cubicBezTo>
                    <a:lnTo>
                      <a:pt x="11552" y="455467"/>
                    </a:lnTo>
                    <a:lnTo>
                      <a:pt x="327954" y="448300"/>
                    </a:lnTo>
                    <a:lnTo>
                      <a:pt x="492145" y="38946"/>
                    </a:lnTo>
                    <a:cubicBezTo>
                      <a:pt x="492145" y="38946"/>
                      <a:pt x="653662" y="-71976"/>
                      <a:pt x="800846" y="8044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0379CEB0-E27B-BD64-000C-7F9427FCBF7D}"/>
                  </a:ext>
                </a:extLst>
              </p:cNvPr>
              <p:cNvSpPr/>
              <p:nvPr/>
            </p:nvSpPr>
            <p:spPr>
              <a:xfrm>
                <a:off x="9111413" y="3475025"/>
                <a:ext cx="111885" cy="222807"/>
              </a:xfrm>
              <a:custGeom>
                <a:avLst/>
                <a:gdLst>
                  <a:gd name="connsiteX0" fmla="*/ 0 w 111885"/>
                  <a:gd name="connsiteY0" fmla="*/ 83193 h 222807"/>
                  <a:gd name="connsiteX1" fmla="*/ 37651 w 111885"/>
                  <a:gd name="connsiteY1" fmla="*/ -25 h 222807"/>
                  <a:gd name="connsiteX2" fmla="*/ 48348 w 111885"/>
                  <a:gd name="connsiteY2" fmla="*/ 60303 h 222807"/>
                  <a:gd name="connsiteX3" fmla="*/ 111885 w 111885"/>
                  <a:gd name="connsiteY3" fmla="*/ 222782 h 222807"/>
                  <a:gd name="connsiteX4" fmla="*/ 0 w 111885"/>
                  <a:gd name="connsiteY4" fmla="*/ 83193 h 222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885" h="222807">
                    <a:moveTo>
                      <a:pt x="0" y="83193"/>
                    </a:moveTo>
                    <a:lnTo>
                      <a:pt x="37651" y="-25"/>
                    </a:lnTo>
                    <a:cubicBezTo>
                      <a:pt x="26955" y="42760"/>
                      <a:pt x="27490" y="52387"/>
                      <a:pt x="48348" y="60303"/>
                    </a:cubicBezTo>
                    <a:cubicBezTo>
                      <a:pt x="108997" y="83942"/>
                      <a:pt x="110174" y="158817"/>
                      <a:pt x="111885" y="222782"/>
                    </a:cubicBezTo>
                    <a:cubicBezTo>
                      <a:pt x="81186" y="120952"/>
                      <a:pt x="45460" y="78380"/>
                      <a:pt x="0" y="83193"/>
                    </a:cubicBezTo>
                    <a:close/>
                  </a:path>
                </a:pathLst>
              </a:custGeom>
              <a:solidFill>
                <a:srgbClr val="D0D1D3">
                  <a:alpha val="40000"/>
                </a:srgbClr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26B5CBEE-876B-A5D7-31CC-48EAB9E5C4E2}"/>
                  </a:ext>
                </a:extLst>
              </p:cNvPr>
              <p:cNvSpPr/>
              <p:nvPr/>
            </p:nvSpPr>
            <p:spPr>
              <a:xfrm>
                <a:off x="9256137" y="2980634"/>
                <a:ext cx="743833" cy="1326362"/>
              </a:xfrm>
              <a:custGeom>
                <a:avLst/>
                <a:gdLst>
                  <a:gd name="connsiteX0" fmla="*/ 743833 w 743833"/>
                  <a:gd name="connsiteY0" fmla="*/ 1304945 h 1326362"/>
                  <a:gd name="connsiteX1" fmla="*/ 653127 w 743833"/>
                  <a:gd name="connsiteY1" fmla="*/ 1312325 h 1326362"/>
                  <a:gd name="connsiteX2" fmla="*/ 624354 w 743833"/>
                  <a:gd name="connsiteY2" fmla="*/ 1314571 h 1326362"/>
                  <a:gd name="connsiteX3" fmla="*/ 386785 w 743833"/>
                  <a:gd name="connsiteY3" fmla="*/ 1326338 h 1326362"/>
                  <a:gd name="connsiteX4" fmla="*/ 335014 w 743833"/>
                  <a:gd name="connsiteY4" fmla="*/ 1171774 h 1326362"/>
                  <a:gd name="connsiteX5" fmla="*/ 306133 w 743833"/>
                  <a:gd name="connsiteY5" fmla="*/ 1320561 h 1326362"/>
                  <a:gd name="connsiteX6" fmla="*/ 0 w 743833"/>
                  <a:gd name="connsiteY6" fmla="*/ 1317994 h 1326362"/>
                  <a:gd name="connsiteX7" fmla="*/ 5027 w 743833"/>
                  <a:gd name="connsiteY7" fmla="*/ 1212313 h 1326362"/>
                  <a:gd name="connsiteX8" fmla="*/ 38507 w 743833"/>
                  <a:gd name="connsiteY8" fmla="*/ 509876 h 1326362"/>
                  <a:gd name="connsiteX9" fmla="*/ 16259 w 743833"/>
                  <a:gd name="connsiteY9" fmla="*/ 193902 h 1326362"/>
                  <a:gd name="connsiteX10" fmla="*/ 15082 w 743833"/>
                  <a:gd name="connsiteY10" fmla="*/ 177536 h 1326362"/>
                  <a:gd name="connsiteX11" fmla="*/ 12943 w 743833"/>
                  <a:gd name="connsiteY11" fmla="*/ 146195 h 1326362"/>
                  <a:gd name="connsiteX12" fmla="*/ 334693 w 743833"/>
                  <a:gd name="connsiteY12" fmla="*/ -25 h 1326362"/>
                  <a:gd name="connsiteX13" fmla="*/ 724687 w 743833"/>
                  <a:gd name="connsiteY13" fmla="*/ 142665 h 1326362"/>
                  <a:gd name="connsiteX14" fmla="*/ 716985 w 743833"/>
                  <a:gd name="connsiteY14" fmla="*/ 217541 h 1326362"/>
                  <a:gd name="connsiteX15" fmla="*/ 670562 w 743833"/>
                  <a:gd name="connsiteY15" fmla="*/ 576194 h 1326362"/>
                  <a:gd name="connsiteX16" fmla="*/ 668209 w 743833"/>
                  <a:gd name="connsiteY16" fmla="*/ 593629 h 1326362"/>
                  <a:gd name="connsiteX17" fmla="*/ 668209 w 743833"/>
                  <a:gd name="connsiteY17" fmla="*/ 631281 h 1326362"/>
                  <a:gd name="connsiteX18" fmla="*/ 668209 w 743833"/>
                  <a:gd name="connsiteY18" fmla="*/ 631067 h 1326362"/>
                  <a:gd name="connsiteX19" fmla="*/ 670027 w 743833"/>
                  <a:gd name="connsiteY19" fmla="*/ 663156 h 1326362"/>
                  <a:gd name="connsiteX20" fmla="*/ 670027 w 743833"/>
                  <a:gd name="connsiteY20" fmla="*/ 664654 h 1326362"/>
                  <a:gd name="connsiteX21" fmla="*/ 743833 w 743833"/>
                  <a:gd name="connsiteY21" fmla="*/ 1304945 h 1326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43833" h="1326362">
                    <a:moveTo>
                      <a:pt x="743833" y="1304945"/>
                    </a:moveTo>
                    <a:lnTo>
                      <a:pt x="653127" y="1312325"/>
                    </a:lnTo>
                    <a:lnTo>
                      <a:pt x="624354" y="1314571"/>
                    </a:lnTo>
                    <a:lnTo>
                      <a:pt x="386785" y="1326338"/>
                    </a:lnTo>
                    <a:lnTo>
                      <a:pt x="335014" y="1171774"/>
                    </a:lnTo>
                    <a:lnTo>
                      <a:pt x="306133" y="1320561"/>
                    </a:lnTo>
                    <a:lnTo>
                      <a:pt x="0" y="1317994"/>
                    </a:lnTo>
                    <a:lnTo>
                      <a:pt x="5027" y="1212313"/>
                    </a:lnTo>
                    <a:lnTo>
                      <a:pt x="38507" y="509876"/>
                    </a:lnTo>
                    <a:lnTo>
                      <a:pt x="16259" y="193902"/>
                    </a:lnTo>
                    <a:lnTo>
                      <a:pt x="15082" y="177536"/>
                    </a:lnTo>
                    <a:lnTo>
                      <a:pt x="12943" y="146195"/>
                    </a:lnTo>
                    <a:cubicBezTo>
                      <a:pt x="12943" y="146195"/>
                      <a:pt x="157452" y="32064"/>
                      <a:pt x="334693" y="-25"/>
                    </a:cubicBezTo>
                    <a:cubicBezTo>
                      <a:pt x="598575" y="19014"/>
                      <a:pt x="724687" y="142665"/>
                      <a:pt x="724687" y="142665"/>
                    </a:cubicBezTo>
                    <a:cubicBezTo>
                      <a:pt x="724687" y="142665"/>
                      <a:pt x="722119" y="170476"/>
                      <a:pt x="716985" y="217541"/>
                    </a:cubicBezTo>
                    <a:cubicBezTo>
                      <a:pt x="708214" y="297871"/>
                      <a:pt x="692383" y="433396"/>
                      <a:pt x="670562" y="576194"/>
                    </a:cubicBezTo>
                    <a:cubicBezTo>
                      <a:pt x="669397" y="581948"/>
                      <a:pt x="668616" y="587767"/>
                      <a:pt x="668209" y="593629"/>
                    </a:cubicBezTo>
                    <a:cubicBezTo>
                      <a:pt x="668209" y="603256"/>
                      <a:pt x="668209" y="615878"/>
                      <a:pt x="668209" y="631281"/>
                    </a:cubicBezTo>
                    <a:lnTo>
                      <a:pt x="668209" y="631067"/>
                    </a:lnTo>
                    <a:cubicBezTo>
                      <a:pt x="668209" y="640586"/>
                      <a:pt x="669172" y="651069"/>
                      <a:pt x="670027" y="663156"/>
                    </a:cubicBezTo>
                    <a:cubicBezTo>
                      <a:pt x="670027" y="663156"/>
                      <a:pt x="670027" y="663156"/>
                      <a:pt x="670027" y="664654"/>
                    </a:cubicBezTo>
                    <a:cubicBezTo>
                      <a:pt x="686714" y="916021"/>
                      <a:pt x="743833" y="1304945"/>
                      <a:pt x="743833" y="1304945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E6EA7B3A-11D9-1349-0F19-8762CFC1D066}"/>
                  </a:ext>
                </a:extLst>
              </p:cNvPr>
              <p:cNvSpPr/>
              <p:nvPr/>
            </p:nvSpPr>
            <p:spPr>
              <a:xfrm>
                <a:off x="9261164" y="3158516"/>
                <a:ext cx="60007" cy="1034777"/>
              </a:xfrm>
              <a:custGeom>
                <a:avLst/>
                <a:gdLst>
                  <a:gd name="connsiteX0" fmla="*/ 0 w 60007"/>
                  <a:gd name="connsiteY0" fmla="*/ 1034777 h 1034777"/>
                  <a:gd name="connsiteX1" fmla="*/ 33480 w 60007"/>
                  <a:gd name="connsiteY1" fmla="*/ 332340 h 1034777"/>
                  <a:gd name="connsiteX2" fmla="*/ 11231 w 60007"/>
                  <a:gd name="connsiteY2" fmla="*/ 16366 h 1034777"/>
                  <a:gd name="connsiteX3" fmla="*/ 10055 w 60007"/>
                  <a:gd name="connsiteY3" fmla="*/ 0 h 1034777"/>
                  <a:gd name="connsiteX4" fmla="*/ 54017 w 60007"/>
                  <a:gd name="connsiteY4" fmla="*/ 262064 h 1034777"/>
                  <a:gd name="connsiteX5" fmla="*/ 60007 w 60007"/>
                  <a:gd name="connsiteY5" fmla="*/ 550441 h 1034777"/>
                  <a:gd name="connsiteX6" fmla="*/ 0 w 60007"/>
                  <a:gd name="connsiteY6" fmla="*/ 1034777 h 1034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07" h="1034777">
                    <a:moveTo>
                      <a:pt x="0" y="1034777"/>
                    </a:moveTo>
                    <a:lnTo>
                      <a:pt x="33480" y="332340"/>
                    </a:lnTo>
                    <a:lnTo>
                      <a:pt x="11231" y="16366"/>
                    </a:lnTo>
                    <a:lnTo>
                      <a:pt x="10055" y="0"/>
                    </a:lnTo>
                    <a:lnTo>
                      <a:pt x="54017" y="262064"/>
                    </a:lnTo>
                    <a:lnTo>
                      <a:pt x="60007" y="550441"/>
                    </a:lnTo>
                    <a:lnTo>
                      <a:pt x="0" y="1034777"/>
                    </a:lnTo>
                    <a:close/>
                  </a:path>
                </a:pathLst>
              </a:custGeom>
              <a:solidFill>
                <a:srgbClr val="D0D1D3">
                  <a:alpha val="40000"/>
                </a:srgbClr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FE35103A-3BAE-6977-B212-4C241A451482}"/>
                  </a:ext>
                </a:extLst>
              </p:cNvPr>
              <p:cNvSpPr/>
              <p:nvPr/>
            </p:nvSpPr>
            <p:spPr>
              <a:xfrm>
                <a:off x="9927555" y="3183225"/>
                <a:ext cx="10696" cy="10696"/>
              </a:xfrm>
              <a:custGeom>
                <a:avLst/>
                <a:gdLst>
                  <a:gd name="connsiteX0" fmla="*/ 0 w 10696"/>
                  <a:gd name="connsiteY0" fmla="*/ -25 h 10696"/>
                  <a:gd name="connsiteX1" fmla="*/ 0 w 10696"/>
                  <a:gd name="connsiteY1" fmla="*/ -25 h 10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696" h="10696">
                    <a:moveTo>
                      <a:pt x="0" y="-25"/>
                    </a:moveTo>
                    <a:lnTo>
                      <a:pt x="0" y="-25"/>
                    </a:lnTo>
                    <a:close/>
                  </a:path>
                </a:pathLst>
              </a:custGeom>
              <a:solidFill>
                <a:srgbClr val="D0D1D3">
                  <a:alpha val="40000"/>
                </a:srgbClr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A745E9B1-39F8-FACD-5E33-ADB56CCDD47A}"/>
                  </a:ext>
                </a:extLst>
              </p:cNvPr>
              <p:cNvSpPr/>
              <p:nvPr/>
            </p:nvSpPr>
            <p:spPr>
              <a:xfrm>
                <a:off x="9924346" y="3610899"/>
                <a:ext cx="10696" cy="827"/>
              </a:xfrm>
              <a:custGeom>
                <a:avLst/>
                <a:gdLst>
                  <a:gd name="connsiteX0" fmla="*/ 0 w 10696"/>
                  <a:gd name="connsiteY0" fmla="*/ 802 h 827"/>
                  <a:gd name="connsiteX1" fmla="*/ 0 w 10696"/>
                  <a:gd name="connsiteY1" fmla="*/ 802 h 827"/>
                  <a:gd name="connsiteX2" fmla="*/ 0 w 10696"/>
                  <a:gd name="connsiteY2" fmla="*/ 53 h 827"/>
                  <a:gd name="connsiteX3" fmla="*/ 0 w 10696"/>
                  <a:gd name="connsiteY3" fmla="*/ 53 h 827"/>
                  <a:gd name="connsiteX4" fmla="*/ 0 w 10696"/>
                  <a:gd name="connsiteY4" fmla="*/ 802 h 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96" h="827">
                    <a:moveTo>
                      <a:pt x="0" y="802"/>
                    </a:moveTo>
                    <a:lnTo>
                      <a:pt x="0" y="802"/>
                    </a:lnTo>
                    <a:cubicBezTo>
                      <a:pt x="0" y="53"/>
                      <a:pt x="0" y="-161"/>
                      <a:pt x="0" y="53"/>
                    </a:cubicBezTo>
                    <a:lnTo>
                      <a:pt x="0" y="53"/>
                    </a:lnTo>
                    <a:cubicBezTo>
                      <a:pt x="0" y="53"/>
                      <a:pt x="0" y="802"/>
                      <a:pt x="0" y="802"/>
                    </a:cubicBezTo>
                    <a:close/>
                  </a:path>
                </a:pathLst>
              </a:custGeom>
              <a:solidFill>
                <a:srgbClr val="D0D1D3">
                  <a:alpha val="40000"/>
                </a:srgbClr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951EF91C-2A86-8DE0-C1C9-4B9DB43E097F}"/>
                  </a:ext>
                </a:extLst>
              </p:cNvPr>
              <p:cNvSpPr/>
              <p:nvPr/>
            </p:nvSpPr>
            <p:spPr>
              <a:xfrm>
                <a:off x="10254546" y="2966301"/>
                <a:ext cx="111350" cy="142690"/>
              </a:xfrm>
              <a:custGeom>
                <a:avLst/>
                <a:gdLst>
                  <a:gd name="connsiteX0" fmla="*/ 749 w 111350"/>
                  <a:gd name="connsiteY0" fmla="*/ 139777 h 142690"/>
                  <a:gd name="connsiteX1" fmla="*/ 0 w 111350"/>
                  <a:gd name="connsiteY1" fmla="*/ 7676 h 142690"/>
                  <a:gd name="connsiteX2" fmla="*/ 108462 w 111350"/>
                  <a:gd name="connsiteY2" fmla="*/ -25 h 142690"/>
                  <a:gd name="connsiteX3" fmla="*/ 111351 w 111350"/>
                  <a:gd name="connsiteY3" fmla="*/ 142665 h 142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350" h="142690">
                    <a:moveTo>
                      <a:pt x="749" y="139777"/>
                    </a:moveTo>
                    <a:cubicBezTo>
                      <a:pt x="1818" y="136996"/>
                      <a:pt x="0" y="7676"/>
                      <a:pt x="0" y="7676"/>
                    </a:cubicBezTo>
                    <a:lnTo>
                      <a:pt x="108462" y="-25"/>
                    </a:lnTo>
                    <a:lnTo>
                      <a:pt x="111351" y="142665"/>
                    </a:lnTo>
                    <a:close/>
                  </a:path>
                </a:pathLst>
              </a:custGeom>
              <a:solidFill>
                <a:srgbClr val="E5B7AC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22B52A7E-E28F-1627-B3F0-AF6B273F7206}"/>
                  </a:ext>
                </a:extLst>
              </p:cNvPr>
              <p:cNvSpPr/>
              <p:nvPr/>
            </p:nvSpPr>
            <p:spPr>
              <a:xfrm>
                <a:off x="10225120" y="2851741"/>
                <a:ext cx="169871" cy="158942"/>
              </a:xfrm>
              <a:custGeom>
                <a:avLst/>
                <a:gdLst>
                  <a:gd name="connsiteX0" fmla="*/ 154682 w 169871"/>
                  <a:gd name="connsiteY0" fmla="*/ 132932 h 158942"/>
                  <a:gd name="connsiteX1" fmla="*/ 169871 w 169871"/>
                  <a:gd name="connsiteY1" fmla="*/ 75385 h 158942"/>
                  <a:gd name="connsiteX2" fmla="*/ 158212 w 169871"/>
                  <a:gd name="connsiteY2" fmla="*/ 32064 h 158942"/>
                  <a:gd name="connsiteX3" fmla="*/ 13275 w 169871"/>
                  <a:gd name="connsiteY3" fmla="*/ -25 h 158942"/>
                  <a:gd name="connsiteX4" fmla="*/ 225 w 169871"/>
                  <a:gd name="connsiteY4" fmla="*/ 92071 h 158942"/>
                  <a:gd name="connsiteX5" fmla="*/ 46327 w 169871"/>
                  <a:gd name="connsiteY5" fmla="*/ 157534 h 158942"/>
                  <a:gd name="connsiteX6" fmla="*/ 154682 w 169871"/>
                  <a:gd name="connsiteY6" fmla="*/ 132932 h 158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871" h="158942">
                    <a:moveTo>
                      <a:pt x="154682" y="132932"/>
                    </a:moveTo>
                    <a:cubicBezTo>
                      <a:pt x="164438" y="115304"/>
                      <a:pt x="169657" y="95526"/>
                      <a:pt x="169871" y="75385"/>
                    </a:cubicBezTo>
                    <a:cubicBezTo>
                      <a:pt x="168556" y="60367"/>
                      <a:pt x="164609" y="45713"/>
                      <a:pt x="158212" y="32064"/>
                    </a:cubicBezTo>
                    <a:lnTo>
                      <a:pt x="13275" y="-25"/>
                    </a:lnTo>
                    <a:cubicBezTo>
                      <a:pt x="13275" y="-25"/>
                      <a:pt x="-2021" y="89825"/>
                      <a:pt x="225" y="92071"/>
                    </a:cubicBezTo>
                    <a:cubicBezTo>
                      <a:pt x="2471" y="94318"/>
                      <a:pt x="46327" y="157534"/>
                      <a:pt x="46327" y="157534"/>
                    </a:cubicBezTo>
                    <a:cubicBezTo>
                      <a:pt x="46327" y="157534"/>
                      <a:pt x="115426" y="167695"/>
                      <a:pt x="154682" y="132932"/>
                    </a:cubicBezTo>
                    <a:close/>
                  </a:path>
                </a:pathLst>
              </a:custGeom>
              <a:solidFill>
                <a:srgbClr val="DCA79E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80B5DF4E-CB7A-7FE3-8E4A-AFA7BD4BFA1E}"/>
                  </a:ext>
                </a:extLst>
              </p:cNvPr>
              <p:cNvSpPr/>
              <p:nvPr/>
            </p:nvSpPr>
            <p:spPr>
              <a:xfrm>
                <a:off x="10126025" y="2893779"/>
                <a:ext cx="178027" cy="117126"/>
              </a:xfrm>
              <a:custGeom>
                <a:avLst/>
                <a:gdLst>
                  <a:gd name="connsiteX0" fmla="*/ 108519 w 178027"/>
                  <a:gd name="connsiteY0" fmla="*/ -25 h 117126"/>
                  <a:gd name="connsiteX1" fmla="*/ 100497 w 178027"/>
                  <a:gd name="connsiteY1" fmla="*/ 39337 h 117126"/>
                  <a:gd name="connsiteX2" fmla="*/ 53646 w 178027"/>
                  <a:gd name="connsiteY2" fmla="*/ 17945 h 117126"/>
                  <a:gd name="connsiteX3" fmla="*/ 164 w 178027"/>
                  <a:gd name="connsiteY3" fmla="*/ 22009 h 117126"/>
                  <a:gd name="connsiteX4" fmla="*/ 163820 w 178027"/>
                  <a:gd name="connsiteY4" fmla="*/ 117101 h 117126"/>
                  <a:gd name="connsiteX5" fmla="*/ 176014 w 178027"/>
                  <a:gd name="connsiteY5" fmla="*/ 68111 h 117126"/>
                  <a:gd name="connsiteX6" fmla="*/ 108519 w 178027"/>
                  <a:gd name="connsiteY6" fmla="*/ -25 h 117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027" h="117126">
                    <a:moveTo>
                      <a:pt x="108519" y="-25"/>
                    </a:moveTo>
                    <a:lnTo>
                      <a:pt x="100497" y="39337"/>
                    </a:lnTo>
                    <a:cubicBezTo>
                      <a:pt x="100497" y="39337"/>
                      <a:pt x="66482" y="30352"/>
                      <a:pt x="53646" y="17945"/>
                    </a:cubicBezTo>
                    <a:cubicBezTo>
                      <a:pt x="33322" y="-1737"/>
                      <a:pt x="-2725" y="12703"/>
                      <a:pt x="164" y="22009"/>
                    </a:cubicBezTo>
                    <a:cubicBezTo>
                      <a:pt x="3052" y="31315"/>
                      <a:pt x="104134" y="116031"/>
                      <a:pt x="163820" y="117101"/>
                    </a:cubicBezTo>
                    <a:cubicBezTo>
                      <a:pt x="176420" y="104169"/>
                      <a:pt x="181084" y="85450"/>
                      <a:pt x="176014" y="68111"/>
                    </a:cubicBezTo>
                    <a:cubicBezTo>
                      <a:pt x="167243" y="39337"/>
                      <a:pt x="108519" y="-25"/>
                      <a:pt x="108519" y="-25"/>
                    </a:cubicBezTo>
                    <a:close/>
                  </a:path>
                </a:pathLst>
              </a:custGeom>
              <a:solidFill>
                <a:srgbClr val="DCA79E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13529879-B96E-B3FC-A924-16339B7FE7F0}"/>
                  </a:ext>
                </a:extLst>
              </p:cNvPr>
              <p:cNvSpPr/>
              <p:nvPr/>
            </p:nvSpPr>
            <p:spPr>
              <a:xfrm>
                <a:off x="10125906" y="2893672"/>
                <a:ext cx="178705" cy="117233"/>
              </a:xfrm>
              <a:custGeom>
                <a:avLst/>
                <a:gdLst>
                  <a:gd name="connsiteX0" fmla="*/ 176453 w 178705"/>
                  <a:gd name="connsiteY0" fmla="*/ 68111 h 117233"/>
                  <a:gd name="connsiteX1" fmla="*/ 178165 w 178705"/>
                  <a:gd name="connsiteY1" fmla="*/ 89504 h 117233"/>
                  <a:gd name="connsiteX2" fmla="*/ 164259 w 178705"/>
                  <a:gd name="connsiteY2" fmla="*/ 117208 h 117233"/>
                  <a:gd name="connsiteX3" fmla="*/ 11727 w 178705"/>
                  <a:gd name="connsiteY3" fmla="*/ 34310 h 117233"/>
                  <a:gd name="connsiteX4" fmla="*/ 1031 w 178705"/>
                  <a:gd name="connsiteY4" fmla="*/ 23614 h 117233"/>
                  <a:gd name="connsiteX5" fmla="*/ 175 w 178705"/>
                  <a:gd name="connsiteY5" fmla="*/ 22009 h 117233"/>
                  <a:gd name="connsiteX6" fmla="*/ 53657 w 178705"/>
                  <a:gd name="connsiteY6" fmla="*/ 17945 h 117233"/>
                  <a:gd name="connsiteX7" fmla="*/ 100508 w 178705"/>
                  <a:gd name="connsiteY7" fmla="*/ 39338 h 117233"/>
                  <a:gd name="connsiteX8" fmla="*/ 108530 w 178705"/>
                  <a:gd name="connsiteY8" fmla="*/ -25 h 117233"/>
                  <a:gd name="connsiteX9" fmla="*/ 176453 w 178705"/>
                  <a:gd name="connsiteY9" fmla="*/ 68111 h 11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8705" h="117233">
                    <a:moveTo>
                      <a:pt x="176453" y="68111"/>
                    </a:moveTo>
                    <a:cubicBezTo>
                      <a:pt x="178678" y="75010"/>
                      <a:pt x="179267" y="82338"/>
                      <a:pt x="178165" y="89504"/>
                    </a:cubicBezTo>
                    <a:cubicBezTo>
                      <a:pt x="176367" y="99912"/>
                      <a:pt x="171533" y="109549"/>
                      <a:pt x="164259" y="117208"/>
                    </a:cubicBezTo>
                    <a:cubicBezTo>
                      <a:pt x="115804" y="116245"/>
                      <a:pt x="39966" y="60196"/>
                      <a:pt x="11727" y="34310"/>
                    </a:cubicBezTo>
                    <a:cubicBezTo>
                      <a:pt x="7845" y="31069"/>
                      <a:pt x="4272" y="27497"/>
                      <a:pt x="1031" y="23614"/>
                    </a:cubicBezTo>
                    <a:cubicBezTo>
                      <a:pt x="646" y="23143"/>
                      <a:pt x="357" y="22598"/>
                      <a:pt x="175" y="22009"/>
                    </a:cubicBezTo>
                    <a:cubicBezTo>
                      <a:pt x="-2820" y="12703"/>
                      <a:pt x="33334" y="-1737"/>
                      <a:pt x="53657" y="17945"/>
                    </a:cubicBezTo>
                    <a:cubicBezTo>
                      <a:pt x="66600" y="30460"/>
                      <a:pt x="100508" y="39338"/>
                      <a:pt x="100508" y="39338"/>
                    </a:cubicBezTo>
                    <a:lnTo>
                      <a:pt x="108530" y="-25"/>
                    </a:lnTo>
                    <a:cubicBezTo>
                      <a:pt x="108530" y="-25"/>
                      <a:pt x="167361" y="39445"/>
                      <a:pt x="176453" y="68111"/>
                    </a:cubicBezTo>
                    <a:close/>
                  </a:path>
                </a:pathLst>
              </a:custGeom>
              <a:solidFill>
                <a:srgbClr val="DCA79E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B3D17938-57CC-5882-242B-14921388DEBE}"/>
                  </a:ext>
                </a:extLst>
              </p:cNvPr>
              <p:cNvSpPr/>
              <p:nvPr/>
            </p:nvSpPr>
            <p:spPr>
              <a:xfrm>
                <a:off x="10126937" y="2908870"/>
                <a:ext cx="178686" cy="102677"/>
              </a:xfrm>
              <a:custGeom>
                <a:avLst/>
                <a:gdLst>
                  <a:gd name="connsiteX0" fmla="*/ 177027 w 178686"/>
                  <a:gd name="connsiteY0" fmla="*/ 74948 h 102677"/>
                  <a:gd name="connsiteX1" fmla="*/ 163121 w 178686"/>
                  <a:gd name="connsiteY1" fmla="*/ 102652 h 102677"/>
                  <a:gd name="connsiteX2" fmla="*/ 10696 w 178686"/>
                  <a:gd name="connsiteY2" fmla="*/ 19754 h 102677"/>
                  <a:gd name="connsiteX3" fmla="*/ 0 w 178686"/>
                  <a:gd name="connsiteY3" fmla="*/ 9057 h 102677"/>
                  <a:gd name="connsiteX4" fmla="*/ 20217 w 178686"/>
                  <a:gd name="connsiteY4" fmla="*/ 500 h 102677"/>
                  <a:gd name="connsiteX5" fmla="*/ 51771 w 178686"/>
                  <a:gd name="connsiteY5" fmla="*/ 12373 h 102677"/>
                  <a:gd name="connsiteX6" fmla="*/ 101082 w 178686"/>
                  <a:gd name="connsiteY6" fmla="*/ 30450 h 102677"/>
                  <a:gd name="connsiteX7" fmla="*/ 177027 w 178686"/>
                  <a:gd name="connsiteY7" fmla="*/ 74948 h 102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686" h="102677">
                    <a:moveTo>
                      <a:pt x="177027" y="74948"/>
                    </a:moveTo>
                    <a:cubicBezTo>
                      <a:pt x="184728" y="99336"/>
                      <a:pt x="163121" y="102652"/>
                      <a:pt x="163121" y="102652"/>
                    </a:cubicBezTo>
                    <a:cubicBezTo>
                      <a:pt x="114773" y="101689"/>
                      <a:pt x="38935" y="45746"/>
                      <a:pt x="10696" y="19754"/>
                    </a:cubicBezTo>
                    <a:cubicBezTo>
                      <a:pt x="6824" y="16502"/>
                      <a:pt x="3252" y="12930"/>
                      <a:pt x="0" y="9057"/>
                    </a:cubicBezTo>
                    <a:cubicBezTo>
                      <a:pt x="6119" y="4918"/>
                      <a:pt x="12985" y="2008"/>
                      <a:pt x="20217" y="500"/>
                    </a:cubicBezTo>
                    <a:cubicBezTo>
                      <a:pt x="35512" y="-3030"/>
                      <a:pt x="51771" y="12373"/>
                      <a:pt x="51771" y="12373"/>
                    </a:cubicBezTo>
                    <a:cubicBezTo>
                      <a:pt x="66875" y="21562"/>
                      <a:pt x="83625" y="27701"/>
                      <a:pt x="101082" y="30450"/>
                    </a:cubicBezTo>
                    <a:cubicBezTo>
                      <a:pt x="131567" y="33820"/>
                      <a:pt x="159185" y="49993"/>
                      <a:pt x="177027" y="74948"/>
                    </a:cubicBezTo>
                    <a:close/>
                  </a:path>
                </a:pathLst>
              </a:custGeom>
              <a:solidFill>
                <a:srgbClr val="E5B7AC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2475967-C906-9EA7-E7C2-1CDB8D72030C}"/>
                  </a:ext>
                </a:extLst>
              </p:cNvPr>
              <p:cNvSpPr/>
              <p:nvPr/>
            </p:nvSpPr>
            <p:spPr>
              <a:xfrm>
                <a:off x="10272730" y="2832345"/>
                <a:ext cx="116864" cy="122149"/>
              </a:xfrm>
              <a:custGeom>
                <a:avLst/>
                <a:gdLst>
                  <a:gd name="connsiteX0" fmla="*/ 0 w 116864"/>
                  <a:gd name="connsiteY0" fmla="*/ 1294 h 122149"/>
                  <a:gd name="connsiteX1" fmla="*/ 44604 w 116864"/>
                  <a:gd name="connsiteY1" fmla="*/ 7926 h 122149"/>
                  <a:gd name="connsiteX2" fmla="*/ 87390 w 116864"/>
                  <a:gd name="connsiteY2" fmla="*/ 21938 h 122149"/>
                  <a:gd name="connsiteX3" fmla="*/ 112955 w 116864"/>
                  <a:gd name="connsiteY3" fmla="*/ 39909 h 122149"/>
                  <a:gd name="connsiteX4" fmla="*/ 106858 w 116864"/>
                  <a:gd name="connsiteY4" fmla="*/ 92214 h 122149"/>
                  <a:gd name="connsiteX5" fmla="*/ 106858 w 116864"/>
                  <a:gd name="connsiteY5" fmla="*/ 92214 h 122149"/>
                  <a:gd name="connsiteX6" fmla="*/ 106858 w 116864"/>
                  <a:gd name="connsiteY6" fmla="*/ 93391 h 122149"/>
                  <a:gd name="connsiteX7" fmla="*/ 104611 w 116864"/>
                  <a:gd name="connsiteY7" fmla="*/ 97456 h 122149"/>
                  <a:gd name="connsiteX8" fmla="*/ 86641 w 116864"/>
                  <a:gd name="connsiteY8" fmla="*/ 116816 h 122149"/>
                  <a:gd name="connsiteX9" fmla="*/ 73271 w 116864"/>
                  <a:gd name="connsiteY9" fmla="*/ 104301 h 122149"/>
                  <a:gd name="connsiteX10" fmla="*/ 55729 w 116864"/>
                  <a:gd name="connsiteY10" fmla="*/ 121844 h 122149"/>
                  <a:gd name="connsiteX11" fmla="*/ 35833 w 116864"/>
                  <a:gd name="connsiteY11" fmla="*/ 105799 h 122149"/>
                  <a:gd name="connsiteX12" fmla="*/ 21928 w 116864"/>
                  <a:gd name="connsiteY12" fmla="*/ 119704 h 122149"/>
                  <a:gd name="connsiteX13" fmla="*/ 4065 w 116864"/>
                  <a:gd name="connsiteY13" fmla="*/ 101734 h 122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6864" h="122149">
                    <a:moveTo>
                      <a:pt x="0" y="1294"/>
                    </a:moveTo>
                    <a:cubicBezTo>
                      <a:pt x="15189" y="-1786"/>
                      <a:pt x="30967" y="567"/>
                      <a:pt x="44604" y="7926"/>
                    </a:cubicBezTo>
                    <a:cubicBezTo>
                      <a:pt x="60104" y="7167"/>
                      <a:pt x="75346" y="12162"/>
                      <a:pt x="87390" y="21938"/>
                    </a:cubicBezTo>
                    <a:cubicBezTo>
                      <a:pt x="97413" y="25436"/>
                      <a:pt x="106270" y="31662"/>
                      <a:pt x="112955" y="39909"/>
                    </a:cubicBezTo>
                    <a:cubicBezTo>
                      <a:pt x="121298" y="55311"/>
                      <a:pt x="114880" y="73495"/>
                      <a:pt x="106858" y="92214"/>
                    </a:cubicBezTo>
                    <a:lnTo>
                      <a:pt x="106858" y="92214"/>
                    </a:lnTo>
                    <a:lnTo>
                      <a:pt x="106858" y="93391"/>
                    </a:lnTo>
                    <a:cubicBezTo>
                      <a:pt x="106173" y="94781"/>
                      <a:pt x="105425" y="96140"/>
                      <a:pt x="104611" y="97456"/>
                    </a:cubicBezTo>
                    <a:cubicBezTo>
                      <a:pt x="100975" y="104087"/>
                      <a:pt x="93915" y="114891"/>
                      <a:pt x="86641" y="116816"/>
                    </a:cubicBezTo>
                    <a:cubicBezTo>
                      <a:pt x="75945" y="119597"/>
                      <a:pt x="73592" y="104301"/>
                      <a:pt x="73271" y="104301"/>
                    </a:cubicBezTo>
                    <a:cubicBezTo>
                      <a:pt x="72950" y="104301"/>
                      <a:pt x="65462" y="119063"/>
                      <a:pt x="55729" y="121844"/>
                    </a:cubicBezTo>
                    <a:cubicBezTo>
                      <a:pt x="45995" y="124625"/>
                      <a:pt x="35833" y="105799"/>
                      <a:pt x="35833" y="105799"/>
                    </a:cubicBezTo>
                    <a:cubicBezTo>
                      <a:pt x="35833" y="105799"/>
                      <a:pt x="31555" y="117458"/>
                      <a:pt x="21928" y="119704"/>
                    </a:cubicBezTo>
                    <a:cubicBezTo>
                      <a:pt x="12301" y="121950"/>
                      <a:pt x="6097" y="102055"/>
                      <a:pt x="4065" y="101734"/>
                    </a:cubicBezTo>
                  </a:path>
                </a:pathLst>
              </a:custGeom>
              <a:solidFill>
                <a:srgbClr val="E5B7AC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962D6296-845D-CD8A-0D99-BD604EBB822F}"/>
                  </a:ext>
                </a:extLst>
              </p:cNvPr>
              <p:cNvSpPr/>
              <p:nvPr/>
            </p:nvSpPr>
            <p:spPr>
              <a:xfrm>
                <a:off x="10226521" y="2722504"/>
                <a:ext cx="59951" cy="214902"/>
              </a:xfrm>
              <a:custGeom>
                <a:avLst/>
                <a:gdLst>
                  <a:gd name="connsiteX0" fmla="*/ 46209 w 59951"/>
                  <a:gd name="connsiteY0" fmla="*/ 140443 h 214902"/>
                  <a:gd name="connsiteX1" fmla="*/ 49952 w 59951"/>
                  <a:gd name="connsiteY1" fmla="*/ 139053 h 214902"/>
                  <a:gd name="connsiteX2" fmla="*/ 52627 w 59951"/>
                  <a:gd name="connsiteY2" fmla="*/ 139053 h 214902"/>
                  <a:gd name="connsiteX3" fmla="*/ 52627 w 59951"/>
                  <a:gd name="connsiteY3" fmla="*/ -1 h 214902"/>
                  <a:gd name="connsiteX4" fmla="*/ 12301 w 59951"/>
                  <a:gd name="connsiteY4" fmla="*/ 125896 h 214902"/>
                  <a:gd name="connsiteX5" fmla="*/ 0 w 59951"/>
                  <a:gd name="connsiteY5" fmla="*/ 210719 h 214902"/>
                  <a:gd name="connsiteX6" fmla="*/ 37972 w 59951"/>
                  <a:gd name="connsiteY6" fmla="*/ 205585 h 214902"/>
                  <a:gd name="connsiteX7" fmla="*/ 46209 w 59951"/>
                  <a:gd name="connsiteY7" fmla="*/ 140443 h 214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9951" h="214902">
                    <a:moveTo>
                      <a:pt x="46209" y="140443"/>
                    </a:moveTo>
                    <a:cubicBezTo>
                      <a:pt x="47920" y="140443"/>
                      <a:pt x="49097" y="138946"/>
                      <a:pt x="49952" y="139053"/>
                    </a:cubicBezTo>
                    <a:lnTo>
                      <a:pt x="52627" y="139053"/>
                    </a:lnTo>
                    <a:cubicBezTo>
                      <a:pt x="58617" y="77548"/>
                      <a:pt x="65569" y="-1606"/>
                      <a:pt x="52627" y="-1"/>
                    </a:cubicBezTo>
                    <a:cubicBezTo>
                      <a:pt x="34229" y="1924"/>
                      <a:pt x="19468" y="74874"/>
                      <a:pt x="12301" y="125896"/>
                    </a:cubicBezTo>
                    <a:cubicBezTo>
                      <a:pt x="12301" y="127928"/>
                      <a:pt x="321" y="208794"/>
                      <a:pt x="0" y="210719"/>
                    </a:cubicBezTo>
                    <a:cubicBezTo>
                      <a:pt x="6418" y="212644"/>
                      <a:pt x="29843" y="221416"/>
                      <a:pt x="37972" y="205585"/>
                    </a:cubicBezTo>
                    <a:cubicBezTo>
                      <a:pt x="43749" y="194888"/>
                      <a:pt x="45888" y="165045"/>
                      <a:pt x="46209" y="140443"/>
                    </a:cubicBezTo>
                    <a:close/>
                  </a:path>
                </a:pathLst>
              </a:custGeom>
              <a:solidFill>
                <a:srgbClr val="E5B7AC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BE5AF4C1-1B87-9CFC-422B-9F368F46F0FF}"/>
                  </a:ext>
                </a:extLst>
              </p:cNvPr>
              <p:cNvSpPr/>
              <p:nvPr/>
            </p:nvSpPr>
            <p:spPr>
              <a:xfrm>
                <a:off x="10345038" y="2893030"/>
                <a:ext cx="8771" cy="43641"/>
              </a:xfrm>
              <a:custGeom>
                <a:avLst/>
                <a:gdLst>
                  <a:gd name="connsiteX0" fmla="*/ 0 w 8771"/>
                  <a:gd name="connsiteY0" fmla="*/ 43616 h 43641"/>
                  <a:gd name="connsiteX1" fmla="*/ 8771 w 8771"/>
                  <a:gd name="connsiteY1" fmla="*/ -25 h 43641"/>
                  <a:gd name="connsiteX2" fmla="*/ 0 w 8771"/>
                  <a:gd name="connsiteY2" fmla="*/ 43616 h 43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71" h="43641">
                    <a:moveTo>
                      <a:pt x="0" y="43616"/>
                    </a:moveTo>
                    <a:cubicBezTo>
                      <a:pt x="1048" y="28759"/>
                      <a:pt x="3990" y="14083"/>
                      <a:pt x="8771" y="-25"/>
                    </a:cubicBezTo>
                    <a:cubicBezTo>
                      <a:pt x="7723" y="14832"/>
                      <a:pt x="4781" y="29507"/>
                      <a:pt x="0" y="43616"/>
                    </a:cubicBezTo>
                    <a:close/>
                  </a:path>
                </a:pathLst>
              </a:custGeom>
              <a:solidFill>
                <a:srgbClr val="CD9088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18EA6BCE-A536-5343-6D61-30F499562CAE}"/>
                  </a:ext>
                </a:extLst>
              </p:cNvPr>
              <p:cNvSpPr/>
              <p:nvPr/>
            </p:nvSpPr>
            <p:spPr>
              <a:xfrm>
                <a:off x="10307601" y="2877092"/>
                <a:ext cx="8022" cy="60755"/>
              </a:xfrm>
              <a:custGeom>
                <a:avLst/>
                <a:gdLst>
                  <a:gd name="connsiteX0" fmla="*/ 0 w 8022"/>
                  <a:gd name="connsiteY0" fmla="*/ 60730 h 60755"/>
                  <a:gd name="connsiteX1" fmla="*/ 2674 w 8022"/>
                  <a:gd name="connsiteY1" fmla="*/ 30138 h 60755"/>
                  <a:gd name="connsiteX2" fmla="*/ 8022 w 8022"/>
                  <a:gd name="connsiteY2" fmla="*/ -25 h 60755"/>
                  <a:gd name="connsiteX3" fmla="*/ 0 w 8022"/>
                  <a:gd name="connsiteY3" fmla="*/ 60730 h 60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22" h="60755">
                    <a:moveTo>
                      <a:pt x="0" y="60730"/>
                    </a:moveTo>
                    <a:cubicBezTo>
                      <a:pt x="0" y="50034"/>
                      <a:pt x="1497" y="40300"/>
                      <a:pt x="2674" y="30138"/>
                    </a:cubicBezTo>
                    <a:cubicBezTo>
                      <a:pt x="3851" y="19977"/>
                      <a:pt x="5562" y="9922"/>
                      <a:pt x="8022" y="-25"/>
                    </a:cubicBezTo>
                    <a:cubicBezTo>
                      <a:pt x="7284" y="20437"/>
                      <a:pt x="4599" y="40781"/>
                      <a:pt x="0" y="60730"/>
                    </a:cubicBezTo>
                    <a:close/>
                  </a:path>
                </a:pathLst>
              </a:custGeom>
              <a:solidFill>
                <a:srgbClr val="CD9088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DFEE2B42-BA47-D5FA-E6B8-E9BBCCC80434}"/>
                  </a:ext>
                </a:extLst>
              </p:cNvPr>
              <p:cNvSpPr/>
              <p:nvPr/>
            </p:nvSpPr>
            <p:spPr>
              <a:xfrm>
                <a:off x="10222457" y="3008659"/>
                <a:ext cx="181024" cy="528192"/>
              </a:xfrm>
              <a:custGeom>
                <a:avLst/>
                <a:gdLst>
                  <a:gd name="connsiteX0" fmla="*/ 79154 w 181024"/>
                  <a:gd name="connsiteY0" fmla="*/ 528167 h 528192"/>
                  <a:gd name="connsiteX1" fmla="*/ 180771 w 181024"/>
                  <a:gd name="connsiteY1" fmla="*/ -25 h 528192"/>
                  <a:gd name="connsiteX2" fmla="*/ 0 w 181024"/>
                  <a:gd name="connsiteY2" fmla="*/ 18159 h 528192"/>
                  <a:gd name="connsiteX3" fmla="*/ 2995 w 181024"/>
                  <a:gd name="connsiteY3" fmla="*/ 334560 h 528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1024" h="528192">
                    <a:moveTo>
                      <a:pt x="79154" y="528167"/>
                    </a:moveTo>
                    <a:cubicBezTo>
                      <a:pt x="191146" y="512122"/>
                      <a:pt x="180771" y="-25"/>
                      <a:pt x="180771" y="-25"/>
                    </a:cubicBezTo>
                    <a:lnTo>
                      <a:pt x="0" y="18159"/>
                    </a:lnTo>
                    <a:lnTo>
                      <a:pt x="2995" y="33456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49B1470E-7E41-D6BA-D926-6D98BC49099D}"/>
                  </a:ext>
                </a:extLst>
              </p:cNvPr>
              <p:cNvSpPr/>
              <p:nvPr/>
            </p:nvSpPr>
            <p:spPr>
              <a:xfrm>
                <a:off x="9839202" y="3119260"/>
                <a:ext cx="462409" cy="418940"/>
              </a:xfrm>
              <a:custGeom>
                <a:avLst/>
                <a:gdLst>
                  <a:gd name="connsiteX0" fmla="*/ 462409 w 462409"/>
                  <a:gd name="connsiteY0" fmla="*/ 417565 h 418940"/>
                  <a:gd name="connsiteX1" fmla="*/ 448183 w 462409"/>
                  <a:gd name="connsiteY1" fmla="*/ 418741 h 418940"/>
                  <a:gd name="connsiteX2" fmla="*/ 96268 w 462409"/>
                  <a:gd name="connsiteY2" fmla="*/ 309423 h 418940"/>
                  <a:gd name="connsiteX3" fmla="*/ 0 w 462409"/>
                  <a:gd name="connsiteY3" fmla="*/ 272842 h 418940"/>
                  <a:gd name="connsiteX4" fmla="*/ 77871 w 462409"/>
                  <a:gd name="connsiteY4" fmla="*/ -25 h 418940"/>
                  <a:gd name="connsiteX5" fmla="*/ 438770 w 462409"/>
                  <a:gd name="connsiteY5" fmla="*/ 197217 h 418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2409" h="418940">
                    <a:moveTo>
                      <a:pt x="462409" y="417565"/>
                    </a:moveTo>
                    <a:cubicBezTo>
                      <a:pt x="457777" y="418784"/>
                      <a:pt x="452953" y="419180"/>
                      <a:pt x="448183" y="418741"/>
                    </a:cubicBezTo>
                    <a:cubicBezTo>
                      <a:pt x="389780" y="415640"/>
                      <a:pt x="209544" y="351675"/>
                      <a:pt x="96268" y="309423"/>
                    </a:cubicBezTo>
                    <a:cubicBezTo>
                      <a:pt x="39791" y="288031"/>
                      <a:pt x="0" y="272842"/>
                      <a:pt x="0" y="272842"/>
                    </a:cubicBezTo>
                    <a:cubicBezTo>
                      <a:pt x="5990" y="61051"/>
                      <a:pt x="77871" y="-25"/>
                      <a:pt x="77871" y="-25"/>
                    </a:cubicBezTo>
                    <a:lnTo>
                      <a:pt x="438770" y="19721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6463A0E-3814-977A-8778-345F3A11AA13}"/>
                  </a:ext>
                </a:extLst>
              </p:cNvPr>
              <p:cNvSpPr/>
              <p:nvPr/>
            </p:nvSpPr>
            <p:spPr>
              <a:xfrm>
                <a:off x="9927447" y="3345705"/>
                <a:ext cx="359936" cy="192536"/>
              </a:xfrm>
              <a:custGeom>
                <a:avLst/>
                <a:gdLst>
                  <a:gd name="connsiteX0" fmla="*/ 359937 w 359936"/>
                  <a:gd name="connsiteY0" fmla="*/ 192511 h 192536"/>
                  <a:gd name="connsiteX1" fmla="*/ 8022 w 359936"/>
                  <a:gd name="connsiteY1" fmla="*/ 83193 h 192536"/>
                  <a:gd name="connsiteX2" fmla="*/ 0 w 359936"/>
                  <a:gd name="connsiteY2" fmla="*/ -25 h 192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9936" h="192536">
                    <a:moveTo>
                      <a:pt x="359937" y="192511"/>
                    </a:moveTo>
                    <a:cubicBezTo>
                      <a:pt x="301534" y="189409"/>
                      <a:pt x="121298" y="125444"/>
                      <a:pt x="8022" y="83193"/>
                    </a:cubicBezTo>
                    <a:lnTo>
                      <a:pt x="0" y="-25"/>
                    </a:lnTo>
                    <a:close/>
                  </a:path>
                </a:pathLst>
              </a:custGeom>
              <a:solidFill>
                <a:srgbClr val="D0D1D3">
                  <a:alpha val="40000"/>
                </a:srgbClr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0550620E-32D8-1632-64F8-01EC462E1351}"/>
                  </a:ext>
                </a:extLst>
              </p:cNvPr>
              <p:cNvSpPr/>
              <p:nvPr/>
            </p:nvSpPr>
            <p:spPr>
              <a:xfrm>
                <a:off x="10160203" y="3257031"/>
                <a:ext cx="85037" cy="197777"/>
              </a:xfrm>
              <a:custGeom>
                <a:avLst/>
                <a:gdLst>
                  <a:gd name="connsiteX0" fmla="*/ 85037 w 85037"/>
                  <a:gd name="connsiteY0" fmla="*/ 197752 h 197777"/>
                  <a:gd name="connsiteX1" fmla="*/ 66532 w 85037"/>
                  <a:gd name="connsiteY1" fmla="*/ 33348 h 197777"/>
                  <a:gd name="connsiteX2" fmla="*/ 0 w 85037"/>
                  <a:gd name="connsiteY2" fmla="*/ -25 h 197777"/>
                  <a:gd name="connsiteX3" fmla="*/ 32089 w 85037"/>
                  <a:gd name="connsiteY3" fmla="*/ 56987 h 197777"/>
                  <a:gd name="connsiteX4" fmla="*/ 42786 w 85037"/>
                  <a:gd name="connsiteY4" fmla="*/ 152292 h 19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037" h="197777">
                    <a:moveTo>
                      <a:pt x="85037" y="197752"/>
                    </a:moveTo>
                    <a:cubicBezTo>
                      <a:pt x="85037" y="197752"/>
                      <a:pt x="52948" y="101484"/>
                      <a:pt x="66532" y="33348"/>
                    </a:cubicBezTo>
                    <a:lnTo>
                      <a:pt x="0" y="-25"/>
                    </a:lnTo>
                    <a:cubicBezTo>
                      <a:pt x="36368" y="24149"/>
                      <a:pt x="41717" y="37305"/>
                      <a:pt x="32089" y="56987"/>
                    </a:cubicBezTo>
                    <a:cubicBezTo>
                      <a:pt x="15831" y="89825"/>
                      <a:pt x="24281" y="121914"/>
                      <a:pt x="42786" y="152292"/>
                    </a:cubicBezTo>
                    <a:close/>
                  </a:path>
                </a:pathLst>
              </a:custGeom>
              <a:solidFill>
                <a:srgbClr val="D0D1D3">
                  <a:alpha val="40000"/>
                </a:srgbClr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70E7DBB-B107-4698-A7DE-2043A5CFDE2F}"/>
                  </a:ext>
                </a:extLst>
              </p:cNvPr>
              <p:cNvSpPr/>
              <p:nvPr/>
            </p:nvSpPr>
            <p:spPr>
              <a:xfrm>
                <a:off x="9578529" y="3265160"/>
                <a:ext cx="14975" cy="887700"/>
              </a:xfrm>
              <a:custGeom>
                <a:avLst/>
                <a:gdLst>
                  <a:gd name="connsiteX0" fmla="*/ 0 w 14975"/>
                  <a:gd name="connsiteY0" fmla="*/ 221952 h 887700"/>
                  <a:gd name="connsiteX1" fmla="*/ 1176 w 14975"/>
                  <a:gd name="connsiteY1" fmla="*/ 443904 h 887700"/>
                  <a:gd name="connsiteX2" fmla="*/ 5241 w 14975"/>
                  <a:gd name="connsiteY2" fmla="*/ 665749 h 887700"/>
                  <a:gd name="connsiteX3" fmla="*/ 8343 w 14975"/>
                  <a:gd name="connsiteY3" fmla="*/ 776778 h 887700"/>
                  <a:gd name="connsiteX4" fmla="*/ 12729 w 14975"/>
                  <a:gd name="connsiteY4" fmla="*/ 887701 h 887700"/>
                  <a:gd name="connsiteX5" fmla="*/ 14440 w 14975"/>
                  <a:gd name="connsiteY5" fmla="*/ 776671 h 887700"/>
                  <a:gd name="connsiteX6" fmla="*/ 14975 w 14975"/>
                  <a:gd name="connsiteY6" fmla="*/ 665749 h 887700"/>
                  <a:gd name="connsiteX7" fmla="*/ 13798 w 14975"/>
                  <a:gd name="connsiteY7" fmla="*/ 443797 h 887700"/>
                  <a:gd name="connsiteX8" fmla="*/ 9734 w 14975"/>
                  <a:gd name="connsiteY8" fmla="*/ 221845 h 887700"/>
                  <a:gd name="connsiteX9" fmla="*/ 6739 w 14975"/>
                  <a:gd name="connsiteY9" fmla="*/ 110922 h 887700"/>
                  <a:gd name="connsiteX10" fmla="*/ 2353 w 14975"/>
                  <a:gd name="connsiteY10" fmla="*/ 0 h 887700"/>
                  <a:gd name="connsiteX11" fmla="*/ 535 w 14975"/>
                  <a:gd name="connsiteY11" fmla="*/ 110922 h 88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975" h="887700">
                    <a:moveTo>
                      <a:pt x="0" y="221952"/>
                    </a:moveTo>
                    <a:lnTo>
                      <a:pt x="1176" y="443904"/>
                    </a:lnTo>
                    <a:lnTo>
                      <a:pt x="5241" y="665749"/>
                    </a:lnTo>
                    <a:lnTo>
                      <a:pt x="8343" y="776778"/>
                    </a:lnTo>
                    <a:lnTo>
                      <a:pt x="12729" y="887701"/>
                    </a:lnTo>
                    <a:lnTo>
                      <a:pt x="14440" y="776671"/>
                    </a:lnTo>
                    <a:lnTo>
                      <a:pt x="14975" y="665749"/>
                    </a:lnTo>
                    <a:lnTo>
                      <a:pt x="13798" y="443797"/>
                    </a:lnTo>
                    <a:lnTo>
                      <a:pt x="9734" y="221845"/>
                    </a:lnTo>
                    <a:lnTo>
                      <a:pt x="6739" y="110922"/>
                    </a:lnTo>
                    <a:lnTo>
                      <a:pt x="2353" y="0"/>
                    </a:lnTo>
                    <a:lnTo>
                      <a:pt x="535" y="110922"/>
                    </a:lnTo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C0AFB6A9-7002-E1C4-A09C-07C66B369E36}"/>
                  </a:ext>
                </a:extLst>
              </p:cNvPr>
              <p:cNvSpPr/>
              <p:nvPr/>
            </p:nvSpPr>
            <p:spPr>
              <a:xfrm>
                <a:off x="9501378" y="2809490"/>
                <a:ext cx="242090" cy="533326"/>
              </a:xfrm>
              <a:custGeom>
                <a:avLst/>
                <a:gdLst>
                  <a:gd name="connsiteX0" fmla="*/ 242091 w 242090"/>
                  <a:gd name="connsiteY0" fmla="*/ 187698 h 533326"/>
                  <a:gd name="connsiteX1" fmla="*/ 231394 w 242090"/>
                  <a:gd name="connsiteY1" fmla="*/ 236901 h 533326"/>
                  <a:gd name="connsiteX2" fmla="*/ 220162 w 242090"/>
                  <a:gd name="connsiteY2" fmla="*/ 267386 h 533326"/>
                  <a:gd name="connsiteX3" fmla="*/ 83782 w 242090"/>
                  <a:gd name="connsiteY3" fmla="*/ 533301 h 533326"/>
                  <a:gd name="connsiteX4" fmla="*/ 1419 w 242090"/>
                  <a:gd name="connsiteY4" fmla="*/ 273162 h 533326"/>
                  <a:gd name="connsiteX5" fmla="*/ 3024 w 242090"/>
                  <a:gd name="connsiteY5" fmla="*/ 236794 h 533326"/>
                  <a:gd name="connsiteX6" fmla="*/ 136 w 242090"/>
                  <a:gd name="connsiteY6" fmla="*/ 184061 h 533326"/>
                  <a:gd name="connsiteX7" fmla="*/ 136 w 242090"/>
                  <a:gd name="connsiteY7" fmla="*/ 99238 h 533326"/>
                  <a:gd name="connsiteX8" fmla="*/ 99185 w 242090"/>
                  <a:gd name="connsiteY8" fmla="*/ 114962 h 533326"/>
                  <a:gd name="connsiteX9" fmla="*/ 220269 w 242090"/>
                  <a:gd name="connsiteY9" fmla="*/ -25 h 533326"/>
                  <a:gd name="connsiteX10" fmla="*/ 218558 w 242090"/>
                  <a:gd name="connsiteY10" fmla="*/ 22009 h 533326"/>
                  <a:gd name="connsiteX11" fmla="*/ 218558 w 242090"/>
                  <a:gd name="connsiteY11" fmla="*/ 95066 h 533326"/>
                  <a:gd name="connsiteX12" fmla="*/ 226366 w 242090"/>
                  <a:gd name="connsiteY12" fmla="*/ 137852 h 533326"/>
                  <a:gd name="connsiteX13" fmla="*/ 242091 w 242090"/>
                  <a:gd name="connsiteY13" fmla="*/ 187698 h 533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090" h="533326">
                    <a:moveTo>
                      <a:pt x="242091" y="187698"/>
                    </a:moveTo>
                    <a:lnTo>
                      <a:pt x="231394" y="236901"/>
                    </a:lnTo>
                    <a:cubicBezTo>
                      <a:pt x="231394" y="236901"/>
                      <a:pt x="227329" y="248454"/>
                      <a:pt x="220162" y="267386"/>
                    </a:cubicBezTo>
                    <a:cubicBezTo>
                      <a:pt x="196416" y="329319"/>
                      <a:pt x="139190" y="469764"/>
                      <a:pt x="83782" y="533301"/>
                    </a:cubicBezTo>
                    <a:cubicBezTo>
                      <a:pt x="26877" y="414035"/>
                      <a:pt x="7837" y="321618"/>
                      <a:pt x="1419" y="273162"/>
                    </a:cubicBezTo>
                    <a:cubicBezTo>
                      <a:pt x="-912" y="261086"/>
                      <a:pt x="-367" y="248625"/>
                      <a:pt x="3024" y="236794"/>
                    </a:cubicBezTo>
                    <a:cubicBezTo>
                      <a:pt x="3024" y="236794"/>
                      <a:pt x="136" y="194543"/>
                      <a:pt x="136" y="184061"/>
                    </a:cubicBezTo>
                    <a:cubicBezTo>
                      <a:pt x="136" y="173578"/>
                      <a:pt x="136" y="99238"/>
                      <a:pt x="136" y="99238"/>
                    </a:cubicBezTo>
                    <a:lnTo>
                      <a:pt x="99185" y="114962"/>
                    </a:lnTo>
                    <a:lnTo>
                      <a:pt x="220269" y="-25"/>
                    </a:lnTo>
                    <a:cubicBezTo>
                      <a:pt x="220269" y="-25"/>
                      <a:pt x="219307" y="8746"/>
                      <a:pt x="218558" y="22009"/>
                    </a:cubicBezTo>
                    <a:cubicBezTo>
                      <a:pt x="216750" y="46333"/>
                      <a:pt x="216750" y="70742"/>
                      <a:pt x="218558" y="95066"/>
                    </a:cubicBezTo>
                    <a:cubicBezTo>
                      <a:pt x="220056" y="109506"/>
                      <a:pt x="222665" y="123808"/>
                      <a:pt x="226366" y="137852"/>
                    </a:cubicBezTo>
                    <a:cubicBezTo>
                      <a:pt x="230688" y="154742"/>
                      <a:pt x="235940" y="171385"/>
                      <a:pt x="242091" y="187698"/>
                    </a:cubicBezTo>
                    <a:close/>
                  </a:path>
                </a:pathLst>
              </a:custGeom>
              <a:solidFill>
                <a:srgbClr val="E5B7AC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9D8F557-1905-01F1-9402-60B297DC1CCC}"/>
                  </a:ext>
                </a:extLst>
              </p:cNvPr>
              <p:cNvSpPr/>
              <p:nvPr/>
            </p:nvSpPr>
            <p:spPr>
              <a:xfrm>
                <a:off x="9500872" y="2831525"/>
                <a:ext cx="227299" cy="217446"/>
              </a:xfrm>
              <a:custGeom>
                <a:avLst/>
                <a:gdLst>
                  <a:gd name="connsiteX0" fmla="*/ 227300 w 227299"/>
                  <a:gd name="connsiteY0" fmla="*/ 116138 h 217446"/>
                  <a:gd name="connsiteX1" fmla="*/ 0 w 227299"/>
                  <a:gd name="connsiteY1" fmla="*/ 180317 h 217446"/>
                  <a:gd name="connsiteX2" fmla="*/ 0 w 227299"/>
                  <a:gd name="connsiteY2" fmla="*/ 102019 h 217446"/>
                  <a:gd name="connsiteX3" fmla="*/ 99050 w 227299"/>
                  <a:gd name="connsiteY3" fmla="*/ 117636 h 217446"/>
                  <a:gd name="connsiteX4" fmla="*/ 219064 w 227299"/>
                  <a:gd name="connsiteY4" fmla="*/ -25 h 217446"/>
                  <a:gd name="connsiteX5" fmla="*/ 219064 w 227299"/>
                  <a:gd name="connsiteY5" fmla="*/ 73031 h 217446"/>
                  <a:gd name="connsiteX6" fmla="*/ 227300 w 227299"/>
                  <a:gd name="connsiteY6" fmla="*/ 116138 h 217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7299" h="217446">
                    <a:moveTo>
                      <a:pt x="227300" y="116138"/>
                    </a:moveTo>
                    <a:cubicBezTo>
                      <a:pt x="150179" y="272949"/>
                      <a:pt x="37545" y="208021"/>
                      <a:pt x="0" y="180317"/>
                    </a:cubicBezTo>
                    <a:lnTo>
                      <a:pt x="0" y="102019"/>
                    </a:lnTo>
                    <a:lnTo>
                      <a:pt x="99050" y="117636"/>
                    </a:lnTo>
                    <a:lnTo>
                      <a:pt x="219064" y="-25"/>
                    </a:lnTo>
                    <a:cubicBezTo>
                      <a:pt x="217256" y="24298"/>
                      <a:pt x="217256" y="48708"/>
                      <a:pt x="219064" y="73031"/>
                    </a:cubicBezTo>
                    <a:cubicBezTo>
                      <a:pt x="220690" y="87589"/>
                      <a:pt x="223439" y="102008"/>
                      <a:pt x="227300" y="116138"/>
                    </a:cubicBezTo>
                    <a:close/>
                  </a:path>
                </a:pathLst>
              </a:custGeom>
              <a:solidFill>
                <a:srgbClr val="CA7E86">
                  <a:alpha val="50000"/>
                </a:srgbClr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6D645C2C-926E-D0B3-E13F-ABEBBA083AE4}"/>
                  </a:ext>
                </a:extLst>
              </p:cNvPr>
              <p:cNvSpPr/>
              <p:nvPr/>
            </p:nvSpPr>
            <p:spPr>
              <a:xfrm>
                <a:off x="9500765" y="2984913"/>
                <a:ext cx="237248" cy="566057"/>
              </a:xfrm>
              <a:custGeom>
                <a:avLst/>
                <a:gdLst>
                  <a:gd name="connsiteX0" fmla="*/ 237248 w 237248"/>
                  <a:gd name="connsiteY0" fmla="*/ 91964 h 566057"/>
                  <a:gd name="connsiteX1" fmla="*/ 137557 w 237248"/>
                  <a:gd name="connsiteY1" fmla="*/ 473187 h 566057"/>
                  <a:gd name="connsiteX2" fmla="*/ 76373 w 237248"/>
                  <a:gd name="connsiteY2" fmla="*/ 566032 h 566057"/>
                  <a:gd name="connsiteX3" fmla="*/ 44284 w 237248"/>
                  <a:gd name="connsiteY3" fmla="*/ 486236 h 566057"/>
                  <a:gd name="connsiteX4" fmla="*/ 0 w 237248"/>
                  <a:gd name="connsiteY4" fmla="*/ 67148 h 566057"/>
                  <a:gd name="connsiteX5" fmla="*/ 236392 w 237248"/>
                  <a:gd name="connsiteY5" fmla="*/ -25 h 566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7248" h="566057">
                    <a:moveTo>
                      <a:pt x="237248" y="91964"/>
                    </a:moveTo>
                    <a:cubicBezTo>
                      <a:pt x="218636" y="140740"/>
                      <a:pt x="179273" y="397028"/>
                      <a:pt x="137557" y="473187"/>
                    </a:cubicBezTo>
                    <a:cubicBezTo>
                      <a:pt x="120442" y="506175"/>
                      <a:pt x="99937" y="537291"/>
                      <a:pt x="76373" y="566032"/>
                    </a:cubicBezTo>
                    <a:cubicBezTo>
                      <a:pt x="64029" y="540125"/>
                      <a:pt x="53311" y="513480"/>
                      <a:pt x="44284" y="486236"/>
                    </a:cubicBezTo>
                    <a:cubicBezTo>
                      <a:pt x="7916" y="377025"/>
                      <a:pt x="5990" y="112501"/>
                      <a:pt x="0" y="67148"/>
                    </a:cubicBezTo>
                    <a:cubicBezTo>
                      <a:pt x="68244" y="117636"/>
                      <a:pt x="155847" y="119026"/>
                      <a:pt x="236392" y="-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3352C56-BA31-A3A3-F582-FD82C2A8A882}"/>
                  </a:ext>
                </a:extLst>
              </p:cNvPr>
              <p:cNvSpPr/>
              <p:nvPr/>
            </p:nvSpPr>
            <p:spPr>
              <a:xfrm>
                <a:off x="9506755" y="3085032"/>
                <a:ext cx="180235" cy="129748"/>
              </a:xfrm>
              <a:custGeom>
                <a:avLst/>
                <a:gdLst>
                  <a:gd name="connsiteX0" fmla="*/ 0 w 180235"/>
                  <a:gd name="connsiteY0" fmla="*/ 86000 h 129748"/>
                  <a:gd name="connsiteX1" fmla="*/ 86749 w 180235"/>
                  <a:gd name="connsiteY1" fmla="*/ 0 h 129748"/>
                  <a:gd name="connsiteX2" fmla="*/ 180236 w 180235"/>
                  <a:gd name="connsiteY2" fmla="*/ 98622 h 129748"/>
                  <a:gd name="connsiteX3" fmla="*/ 167935 w 180235"/>
                  <a:gd name="connsiteY3" fmla="*/ 129748 h 129748"/>
                  <a:gd name="connsiteX4" fmla="*/ 86749 w 180235"/>
                  <a:gd name="connsiteY4" fmla="*/ 21821 h 129748"/>
                  <a:gd name="connsiteX5" fmla="*/ 10269 w 180235"/>
                  <a:gd name="connsiteY5" fmla="*/ 125791 h 129748"/>
                  <a:gd name="connsiteX6" fmla="*/ 0 w 180235"/>
                  <a:gd name="connsiteY6" fmla="*/ 86000 h 129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0235" h="129748">
                    <a:moveTo>
                      <a:pt x="0" y="86000"/>
                    </a:moveTo>
                    <a:lnTo>
                      <a:pt x="86749" y="0"/>
                    </a:lnTo>
                    <a:lnTo>
                      <a:pt x="180236" y="98622"/>
                    </a:lnTo>
                    <a:lnTo>
                      <a:pt x="167935" y="129748"/>
                    </a:lnTo>
                    <a:lnTo>
                      <a:pt x="86749" y="21821"/>
                    </a:lnTo>
                    <a:lnTo>
                      <a:pt x="10269" y="125791"/>
                    </a:lnTo>
                    <a:lnTo>
                      <a:pt x="0" y="86000"/>
                    </a:lnTo>
                    <a:close/>
                  </a:path>
                </a:pathLst>
              </a:custGeom>
              <a:solidFill>
                <a:srgbClr val="D0D1D3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156DAE1E-D5A4-5BE4-83D5-162CF5234A5A}"/>
                  </a:ext>
                </a:extLst>
              </p:cNvPr>
              <p:cNvSpPr/>
              <p:nvPr/>
            </p:nvSpPr>
            <p:spPr>
              <a:xfrm>
                <a:off x="9562484" y="3107011"/>
                <a:ext cx="61397" cy="83808"/>
              </a:xfrm>
              <a:custGeom>
                <a:avLst/>
                <a:gdLst>
                  <a:gd name="connsiteX0" fmla="*/ 0 w 61397"/>
                  <a:gd name="connsiteY0" fmla="*/ 13187 h 83808"/>
                  <a:gd name="connsiteX1" fmla="*/ 61398 w 61397"/>
                  <a:gd name="connsiteY1" fmla="*/ 11475 h 83808"/>
                  <a:gd name="connsiteX2" fmla="*/ 30913 w 61397"/>
                  <a:gd name="connsiteY2" fmla="*/ 83783 h 83808"/>
                  <a:gd name="connsiteX3" fmla="*/ 0 w 61397"/>
                  <a:gd name="connsiteY3" fmla="*/ 13187 h 83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397" h="83808">
                    <a:moveTo>
                      <a:pt x="0" y="13187"/>
                    </a:moveTo>
                    <a:cubicBezTo>
                      <a:pt x="15082" y="-4569"/>
                      <a:pt x="41288" y="-3714"/>
                      <a:pt x="61398" y="11475"/>
                    </a:cubicBezTo>
                    <a:lnTo>
                      <a:pt x="30913" y="83783"/>
                    </a:lnTo>
                    <a:cubicBezTo>
                      <a:pt x="16066" y="62508"/>
                      <a:pt x="5562" y="38527"/>
                      <a:pt x="0" y="1318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CBB809A4-E54D-5050-2A88-03EA1830EB06}"/>
                  </a:ext>
                </a:extLst>
              </p:cNvPr>
              <p:cNvSpPr/>
              <p:nvPr/>
            </p:nvSpPr>
            <p:spPr>
              <a:xfrm>
                <a:off x="9526865" y="3167181"/>
                <a:ext cx="127395" cy="402829"/>
              </a:xfrm>
              <a:custGeom>
                <a:avLst/>
                <a:gdLst>
                  <a:gd name="connsiteX0" fmla="*/ 127395 w 127395"/>
                  <a:gd name="connsiteY0" fmla="*/ 302578 h 402829"/>
                  <a:gd name="connsiteX1" fmla="*/ 51985 w 127395"/>
                  <a:gd name="connsiteY1" fmla="*/ 402804 h 402829"/>
                  <a:gd name="connsiteX2" fmla="*/ 0 w 127395"/>
                  <a:gd name="connsiteY2" fmla="*/ 302578 h 402829"/>
                  <a:gd name="connsiteX3" fmla="*/ 53482 w 127395"/>
                  <a:gd name="connsiteY3" fmla="*/ 1579 h 402829"/>
                  <a:gd name="connsiteX4" fmla="*/ 76801 w 127395"/>
                  <a:gd name="connsiteY4" fmla="*/ -25 h 402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395" h="402829">
                    <a:moveTo>
                      <a:pt x="127395" y="302578"/>
                    </a:moveTo>
                    <a:cubicBezTo>
                      <a:pt x="105649" y="338400"/>
                      <a:pt x="80384" y="371977"/>
                      <a:pt x="51985" y="402804"/>
                    </a:cubicBezTo>
                    <a:cubicBezTo>
                      <a:pt x="39256" y="376063"/>
                      <a:pt x="9199" y="328784"/>
                      <a:pt x="0" y="302578"/>
                    </a:cubicBezTo>
                    <a:lnTo>
                      <a:pt x="53482" y="1579"/>
                    </a:lnTo>
                    <a:lnTo>
                      <a:pt x="76801" y="-25"/>
                    </a:lnTo>
                    <a:close/>
                  </a:path>
                </a:pathLst>
              </a:custGeom>
              <a:solidFill>
                <a:schemeClr val="accent6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8FF110F8-0418-5127-61BC-3F5601F2977C}"/>
                  </a:ext>
                </a:extLst>
              </p:cNvPr>
              <p:cNvSpPr/>
              <p:nvPr/>
            </p:nvSpPr>
            <p:spPr>
              <a:xfrm>
                <a:off x="9580026" y="2980848"/>
                <a:ext cx="230937" cy="600393"/>
              </a:xfrm>
              <a:custGeom>
                <a:avLst/>
                <a:gdLst>
                  <a:gd name="connsiteX0" fmla="*/ 158736 w 230937"/>
                  <a:gd name="connsiteY0" fmla="*/ 0 h 600393"/>
                  <a:gd name="connsiteX1" fmla="*/ 0 w 230937"/>
                  <a:gd name="connsiteY1" fmla="*/ 600393 h 600393"/>
                  <a:gd name="connsiteX2" fmla="*/ 187188 w 230937"/>
                  <a:gd name="connsiteY2" fmla="*/ 335762 h 600393"/>
                  <a:gd name="connsiteX3" fmla="*/ 151890 w 230937"/>
                  <a:gd name="connsiteY3" fmla="*/ 229226 h 600393"/>
                  <a:gd name="connsiteX4" fmla="*/ 230937 w 230937"/>
                  <a:gd name="connsiteY4" fmla="*/ 179166 h 600393"/>
                  <a:gd name="connsiteX5" fmla="*/ 199383 w 230937"/>
                  <a:gd name="connsiteY5" fmla="*/ 57868 h 600393"/>
                  <a:gd name="connsiteX6" fmla="*/ 158736 w 230937"/>
                  <a:gd name="connsiteY6" fmla="*/ 0 h 600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0937" h="600393">
                    <a:moveTo>
                      <a:pt x="158736" y="0"/>
                    </a:moveTo>
                    <a:lnTo>
                      <a:pt x="0" y="600393"/>
                    </a:lnTo>
                    <a:lnTo>
                      <a:pt x="187188" y="335762"/>
                    </a:lnTo>
                    <a:lnTo>
                      <a:pt x="151890" y="229226"/>
                    </a:lnTo>
                    <a:lnTo>
                      <a:pt x="230937" y="179166"/>
                    </a:lnTo>
                    <a:lnTo>
                      <a:pt x="199383" y="57868"/>
                    </a:lnTo>
                    <a:lnTo>
                      <a:pt x="158736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8DFA5270-9142-3C0C-77AA-52016C43D92E}"/>
                  </a:ext>
                </a:extLst>
              </p:cNvPr>
              <p:cNvSpPr/>
              <p:nvPr/>
            </p:nvSpPr>
            <p:spPr>
              <a:xfrm>
                <a:off x="9394870" y="2999781"/>
                <a:ext cx="182695" cy="573652"/>
              </a:xfrm>
              <a:custGeom>
                <a:avLst/>
                <a:gdLst>
                  <a:gd name="connsiteX0" fmla="*/ 106430 w 182695"/>
                  <a:gd name="connsiteY0" fmla="*/ -25 h 573652"/>
                  <a:gd name="connsiteX1" fmla="*/ 182696 w 182695"/>
                  <a:gd name="connsiteY1" fmla="*/ 573627 h 573652"/>
                  <a:gd name="connsiteX2" fmla="*/ 10483 w 182695"/>
                  <a:gd name="connsiteY2" fmla="*/ 315842 h 573652"/>
                  <a:gd name="connsiteX3" fmla="*/ 65783 w 182695"/>
                  <a:gd name="connsiteY3" fmla="*/ 216899 h 573652"/>
                  <a:gd name="connsiteX4" fmla="*/ 0 w 182695"/>
                  <a:gd name="connsiteY4" fmla="*/ 171867 h 573652"/>
                  <a:gd name="connsiteX5" fmla="*/ 56584 w 182695"/>
                  <a:gd name="connsiteY5" fmla="*/ 46611 h 573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2695" h="573652">
                    <a:moveTo>
                      <a:pt x="106430" y="-25"/>
                    </a:moveTo>
                    <a:cubicBezTo>
                      <a:pt x="110067" y="180317"/>
                      <a:pt x="141087" y="378951"/>
                      <a:pt x="182696" y="573627"/>
                    </a:cubicBezTo>
                    <a:lnTo>
                      <a:pt x="10483" y="315842"/>
                    </a:lnTo>
                    <a:lnTo>
                      <a:pt x="65783" y="216899"/>
                    </a:lnTo>
                    <a:lnTo>
                      <a:pt x="0" y="171867"/>
                    </a:lnTo>
                    <a:lnTo>
                      <a:pt x="56584" y="4661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283EE069-D1C3-96D5-0368-23882FDEB8DD}"/>
                  </a:ext>
                </a:extLst>
              </p:cNvPr>
              <p:cNvSpPr/>
              <p:nvPr/>
            </p:nvSpPr>
            <p:spPr>
              <a:xfrm>
                <a:off x="9365648" y="2732055"/>
                <a:ext cx="100139" cy="125618"/>
              </a:xfrm>
              <a:custGeom>
                <a:avLst/>
                <a:gdLst>
                  <a:gd name="connsiteX0" fmla="*/ 100140 w 100139"/>
                  <a:gd name="connsiteY0" fmla="*/ 62434 h 125618"/>
                  <a:gd name="connsiteX1" fmla="*/ 19809 w 100139"/>
                  <a:gd name="connsiteY1" fmla="*/ 2427 h 125618"/>
                  <a:gd name="connsiteX2" fmla="*/ 98428 w 100139"/>
                  <a:gd name="connsiteY2" fmla="*/ 122335 h 125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139" h="125618">
                    <a:moveTo>
                      <a:pt x="100140" y="62434"/>
                    </a:moveTo>
                    <a:cubicBezTo>
                      <a:pt x="100140" y="62434"/>
                      <a:pt x="69868" y="-14580"/>
                      <a:pt x="19809" y="2427"/>
                    </a:cubicBezTo>
                    <a:cubicBezTo>
                      <a:pt x="-30250" y="19435"/>
                      <a:pt x="21413" y="147471"/>
                      <a:pt x="98428" y="122335"/>
                    </a:cubicBezTo>
                    <a:close/>
                  </a:path>
                </a:pathLst>
              </a:custGeom>
              <a:solidFill>
                <a:srgbClr val="E5B7AC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B2410DA4-D5D6-47B4-8C7A-FDECFC33408E}"/>
                  </a:ext>
                </a:extLst>
              </p:cNvPr>
              <p:cNvSpPr/>
              <p:nvPr/>
            </p:nvSpPr>
            <p:spPr>
              <a:xfrm>
                <a:off x="9429736" y="2500958"/>
                <a:ext cx="340314" cy="498876"/>
              </a:xfrm>
              <a:custGeom>
                <a:avLst/>
                <a:gdLst>
                  <a:gd name="connsiteX0" fmla="*/ 218 w 340314"/>
                  <a:gd name="connsiteY0" fmla="*/ 246681 h 498876"/>
                  <a:gd name="connsiteX1" fmla="*/ 145904 w 340314"/>
                  <a:gd name="connsiteY1" fmla="*/ 498797 h 498876"/>
                  <a:gd name="connsiteX2" fmla="*/ 340152 w 340314"/>
                  <a:gd name="connsiteY2" fmla="*/ 256736 h 498876"/>
                  <a:gd name="connsiteX3" fmla="*/ 177673 w 340314"/>
                  <a:gd name="connsiteY3" fmla="*/ 21 h 498876"/>
                  <a:gd name="connsiteX4" fmla="*/ 12519 w 340314"/>
                  <a:gd name="connsiteY4" fmla="*/ 125704 h 498876"/>
                  <a:gd name="connsiteX5" fmla="*/ 218 w 340314"/>
                  <a:gd name="connsiteY5" fmla="*/ 246681 h 498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0314" h="498876">
                    <a:moveTo>
                      <a:pt x="218" y="246681"/>
                    </a:moveTo>
                    <a:cubicBezTo>
                      <a:pt x="-3953" y="385736"/>
                      <a:pt x="51989" y="496016"/>
                      <a:pt x="145904" y="498797"/>
                    </a:cubicBezTo>
                    <a:cubicBezTo>
                      <a:pt x="239819" y="501578"/>
                      <a:pt x="336087" y="395897"/>
                      <a:pt x="340152" y="256736"/>
                    </a:cubicBezTo>
                    <a:cubicBezTo>
                      <a:pt x="344217" y="117575"/>
                      <a:pt x="271588" y="2481"/>
                      <a:pt x="177673" y="21"/>
                    </a:cubicBezTo>
                    <a:cubicBezTo>
                      <a:pt x="114350" y="-1798"/>
                      <a:pt x="43967" y="50294"/>
                      <a:pt x="12519" y="125704"/>
                    </a:cubicBezTo>
                    <a:cubicBezTo>
                      <a:pt x="-2670" y="161644"/>
                      <a:pt x="1502" y="201542"/>
                      <a:pt x="218" y="246681"/>
                    </a:cubicBezTo>
                    <a:close/>
                  </a:path>
                </a:pathLst>
              </a:custGeom>
              <a:solidFill>
                <a:srgbClr val="E5B7AC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C202E6DC-7C96-B924-973A-13D98B81417C}"/>
                  </a:ext>
                </a:extLst>
              </p:cNvPr>
              <p:cNvSpPr/>
              <p:nvPr/>
            </p:nvSpPr>
            <p:spPr>
              <a:xfrm>
                <a:off x="9357411" y="2377294"/>
                <a:ext cx="464689" cy="452520"/>
              </a:xfrm>
              <a:custGeom>
                <a:avLst/>
                <a:gdLst>
                  <a:gd name="connsiteX0" fmla="*/ 329259 w 464689"/>
                  <a:gd name="connsiteY0" fmla="*/ 261563 h 452520"/>
                  <a:gd name="connsiteX1" fmla="*/ 202826 w 464689"/>
                  <a:gd name="connsiteY1" fmla="*/ 296861 h 452520"/>
                  <a:gd name="connsiteX2" fmla="*/ 183037 w 464689"/>
                  <a:gd name="connsiteY2" fmla="*/ 244555 h 452520"/>
                  <a:gd name="connsiteX3" fmla="*/ 11894 w 464689"/>
                  <a:gd name="connsiteY3" fmla="*/ 270655 h 452520"/>
                  <a:gd name="connsiteX4" fmla="*/ 50829 w 464689"/>
                  <a:gd name="connsiteY4" fmla="*/ 199202 h 452520"/>
                  <a:gd name="connsiteX5" fmla="*/ 21414 w 464689"/>
                  <a:gd name="connsiteY5" fmla="*/ 119086 h 452520"/>
                  <a:gd name="connsiteX6" fmla="*/ 180150 w 464689"/>
                  <a:gd name="connsiteY6" fmla="*/ 65603 h 452520"/>
                  <a:gd name="connsiteX7" fmla="*/ 218550 w 464689"/>
                  <a:gd name="connsiteY7" fmla="*/ 2387 h 452520"/>
                  <a:gd name="connsiteX8" fmla="*/ 394079 w 464689"/>
                  <a:gd name="connsiteY8" fmla="*/ 135879 h 452520"/>
                  <a:gd name="connsiteX9" fmla="*/ 454728 w 464689"/>
                  <a:gd name="connsiteY9" fmla="*/ 152886 h 452520"/>
                  <a:gd name="connsiteX10" fmla="*/ 444032 w 464689"/>
                  <a:gd name="connsiteY10" fmla="*/ 225943 h 452520"/>
                  <a:gd name="connsiteX11" fmla="*/ 464676 w 464689"/>
                  <a:gd name="connsiteY11" fmla="*/ 251829 h 452520"/>
                  <a:gd name="connsiteX12" fmla="*/ 435368 w 464689"/>
                  <a:gd name="connsiteY12" fmla="*/ 375373 h 452520"/>
                  <a:gd name="connsiteX13" fmla="*/ 394614 w 464689"/>
                  <a:gd name="connsiteY13" fmla="*/ 452495 h 452520"/>
                  <a:gd name="connsiteX14" fmla="*/ 393438 w 464689"/>
                  <a:gd name="connsiteY14" fmla="*/ 296861 h 452520"/>
                  <a:gd name="connsiteX15" fmla="*/ 329259 w 464689"/>
                  <a:gd name="connsiteY15" fmla="*/ 261563 h 45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689" h="452520">
                    <a:moveTo>
                      <a:pt x="329259" y="261563"/>
                    </a:moveTo>
                    <a:cubicBezTo>
                      <a:pt x="329259" y="261563"/>
                      <a:pt x="229781" y="318040"/>
                      <a:pt x="202826" y="296861"/>
                    </a:cubicBezTo>
                    <a:cubicBezTo>
                      <a:pt x="187059" y="284432"/>
                      <a:pt x="179443" y="264312"/>
                      <a:pt x="183037" y="244555"/>
                    </a:cubicBezTo>
                    <a:cubicBezTo>
                      <a:pt x="183037" y="244555"/>
                      <a:pt x="53396" y="314724"/>
                      <a:pt x="11894" y="270655"/>
                    </a:cubicBezTo>
                    <a:cubicBezTo>
                      <a:pt x="-29608" y="226585"/>
                      <a:pt x="50829" y="199202"/>
                      <a:pt x="50829" y="199202"/>
                    </a:cubicBezTo>
                    <a:cubicBezTo>
                      <a:pt x="50829" y="199202"/>
                      <a:pt x="8043" y="181018"/>
                      <a:pt x="21414" y="119086"/>
                    </a:cubicBezTo>
                    <a:cubicBezTo>
                      <a:pt x="36496" y="44210"/>
                      <a:pt x="144316" y="53516"/>
                      <a:pt x="180150" y="65603"/>
                    </a:cubicBezTo>
                    <a:cubicBezTo>
                      <a:pt x="180150" y="65603"/>
                      <a:pt x="177689" y="20143"/>
                      <a:pt x="218550" y="2387"/>
                    </a:cubicBezTo>
                    <a:cubicBezTo>
                      <a:pt x="259410" y="-15369"/>
                      <a:pt x="371831" y="68491"/>
                      <a:pt x="394079" y="135879"/>
                    </a:cubicBezTo>
                    <a:cubicBezTo>
                      <a:pt x="394079" y="135879"/>
                      <a:pt x="436009" y="115984"/>
                      <a:pt x="454728" y="152886"/>
                    </a:cubicBezTo>
                    <a:cubicBezTo>
                      <a:pt x="473447" y="189789"/>
                      <a:pt x="444032" y="225943"/>
                      <a:pt x="444032" y="225943"/>
                    </a:cubicBezTo>
                    <a:cubicBezTo>
                      <a:pt x="444032" y="225943"/>
                      <a:pt x="464355" y="235677"/>
                      <a:pt x="464676" y="251829"/>
                    </a:cubicBezTo>
                    <a:cubicBezTo>
                      <a:pt x="465425" y="282207"/>
                      <a:pt x="435368" y="306595"/>
                      <a:pt x="435368" y="375373"/>
                    </a:cubicBezTo>
                    <a:cubicBezTo>
                      <a:pt x="435368" y="375373"/>
                      <a:pt x="393865" y="394948"/>
                      <a:pt x="394614" y="452495"/>
                    </a:cubicBezTo>
                    <a:cubicBezTo>
                      <a:pt x="394614" y="452495"/>
                      <a:pt x="365626" y="355478"/>
                      <a:pt x="393438" y="296861"/>
                    </a:cubicBezTo>
                    <a:cubicBezTo>
                      <a:pt x="393865" y="296861"/>
                      <a:pt x="331612" y="303814"/>
                      <a:pt x="329259" y="261563"/>
                    </a:cubicBezTo>
                    <a:close/>
                  </a:path>
                </a:pathLst>
              </a:custGeom>
              <a:solidFill>
                <a:srgbClr val="434244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792D7DC7-FC6B-8629-AD17-D73A7E4DA253}"/>
                  </a:ext>
                </a:extLst>
              </p:cNvPr>
              <p:cNvSpPr/>
              <p:nvPr/>
            </p:nvSpPr>
            <p:spPr>
              <a:xfrm>
                <a:off x="9753158" y="2720265"/>
                <a:ext cx="94071" cy="127930"/>
              </a:xfrm>
              <a:custGeom>
                <a:avLst/>
                <a:gdLst>
                  <a:gd name="connsiteX0" fmla="*/ 1113 w 94071"/>
                  <a:gd name="connsiteY0" fmla="*/ 125781 h 127930"/>
                  <a:gd name="connsiteX1" fmla="*/ 93745 w 94071"/>
                  <a:gd name="connsiteY1" fmla="*/ 44381 h 127930"/>
                  <a:gd name="connsiteX2" fmla="*/ 72352 w 94071"/>
                  <a:gd name="connsiteY2" fmla="*/ 1595 h 127930"/>
                  <a:gd name="connsiteX3" fmla="*/ 2611 w 94071"/>
                  <a:gd name="connsiteY3" fmla="*/ 50478 h 127930"/>
                  <a:gd name="connsiteX4" fmla="*/ 1113 w 94071"/>
                  <a:gd name="connsiteY4" fmla="*/ 125781 h 127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071" h="127930">
                    <a:moveTo>
                      <a:pt x="1113" y="125781"/>
                    </a:moveTo>
                    <a:cubicBezTo>
                      <a:pt x="53205" y="139259"/>
                      <a:pt x="90001" y="85777"/>
                      <a:pt x="93745" y="44381"/>
                    </a:cubicBezTo>
                    <a:cubicBezTo>
                      <a:pt x="95670" y="22988"/>
                      <a:pt x="89146" y="5874"/>
                      <a:pt x="72352" y="1595"/>
                    </a:cubicBezTo>
                    <a:cubicBezTo>
                      <a:pt x="36305" y="-8138"/>
                      <a:pt x="13200" y="28230"/>
                      <a:pt x="2611" y="50478"/>
                    </a:cubicBezTo>
                    <a:cubicBezTo>
                      <a:pt x="-2203" y="59356"/>
                      <a:pt x="1113" y="125781"/>
                      <a:pt x="1113" y="125781"/>
                    </a:cubicBezTo>
                    <a:close/>
                  </a:path>
                </a:pathLst>
              </a:custGeom>
              <a:solidFill>
                <a:srgbClr val="E5B7AC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FD8BBFFB-C614-CCE0-74D6-58BA43F57F70}"/>
                  </a:ext>
                </a:extLst>
              </p:cNvPr>
              <p:cNvSpPr/>
              <p:nvPr/>
            </p:nvSpPr>
            <p:spPr>
              <a:xfrm>
                <a:off x="9759172" y="2757698"/>
                <a:ext cx="57253" cy="49332"/>
              </a:xfrm>
              <a:custGeom>
                <a:avLst/>
                <a:gdLst>
                  <a:gd name="connsiteX0" fmla="*/ 53823 w 57253"/>
                  <a:gd name="connsiteY0" fmla="*/ -4 h 49332"/>
                  <a:gd name="connsiteX1" fmla="*/ 341 w 57253"/>
                  <a:gd name="connsiteY1" fmla="*/ 37861 h 49332"/>
                  <a:gd name="connsiteX2" fmla="*/ 1528 w 57253"/>
                  <a:gd name="connsiteY2" fmla="*/ 41766 h 49332"/>
                  <a:gd name="connsiteX3" fmla="*/ 1625 w 57253"/>
                  <a:gd name="connsiteY3" fmla="*/ 41819 h 49332"/>
                  <a:gd name="connsiteX4" fmla="*/ 3229 w 57253"/>
                  <a:gd name="connsiteY4" fmla="*/ 41819 h 49332"/>
                  <a:gd name="connsiteX5" fmla="*/ 5582 w 57253"/>
                  <a:gd name="connsiteY5" fmla="*/ 40215 h 49332"/>
                  <a:gd name="connsiteX6" fmla="*/ 24836 w 57253"/>
                  <a:gd name="connsiteY6" fmla="*/ 17538 h 49332"/>
                  <a:gd name="connsiteX7" fmla="*/ 33286 w 57253"/>
                  <a:gd name="connsiteY7" fmla="*/ 45777 h 49332"/>
                  <a:gd name="connsiteX8" fmla="*/ 35532 w 57253"/>
                  <a:gd name="connsiteY8" fmla="*/ 49307 h 49332"/>
                  <a:gd name="connsiteX9" fmla="*/ 36816 w 57253"/>
                  <a:gd name="connsiteY9" fmla="*/ 49307 h 49332"/>
                  <a:gd name="connsiteX10" fmla="*/ 39490 w 57253"/>
                  <a:gd name="connsiteY10" fmla="*/ 47060 h 49332"/>
                  <a:gd name="connsiteX11" fmla="*/ 30505 w 57253"/>
                  <a:gd name="connsiteY11" fmla="*/ 13901 h 49332"/>
                  <a:gd name="connsiteX12" fmla="*/ 53609 w 57253"/>
                  <a:gd name="connsiteY12" fmla="*/ 5772 h 49332"/>
                  <a:gd name="connsiteX13" fmla="*/ 54465 w 57253"/>
                  <a:gd name="connsiteY13" fmla="*/ 5772 h 49332"/>
                  <a:gd name="connsiteX14" fmla="*/ 57246 w 57253"/>
                  <a:gd name="connsiteY14" fmla="*/ 2574 h 49332"/>
                  <a:gd name="connsiteX15" fmla="*/ 57246 w 57253"/>
                  <a:gd name="connsiteY15" fmla="*/ 2563 h 49332"/>
                  <a:gd name="connsiteX16" fmla="*/ 53823 w 57253"/>
                  <a:gd name="connsiteY16" fmla="*/ -4 h 49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7253" h="49332">
                    <a:moveTo>
                      <a:pt x="53823" y="-4"/>
                    </a:moveTo>
                    <a:cubicBezTo>
                      <a:pt x="18525" y="2777"/>
                      <a:pt x="1196" y="36364"/>
                      <a:pt x="341" y="37861"/>
                    </a:cubicBezTo>
                    <a:cubicBezTo>
                      <a:pt x="-408" y="39273"/>
                      <a:pt x="116" y="41017"/>
                      <a:pt x="1528" y="41766"/>
                    </a:cubicBezTo>
                    <a:cubicBezTo>
                      <a:pt x="1560" y="41787"/>
                      <a:pt x="1592" y="41808"/>
                      <a:pt x="1625" y="41819"/>
                    </a:cubicBezTo>
                    <a:cubicBezTo>
                      <a:pt x="2148" y="41980"/>
                      <a:pt x="2704" y="41980"/>
                      <a:pt x="3229" y="41819"/>
                    </a:cubicBezTo>
                    <a:cubicBezTo>
                      <a:pt x="4256" y="41776"/>
                      <a:pt x="5175" y="41156"/>
                      <a:pt x="5582" y="40215"/>
                    </a:cubicBezTo>
                    <a:cubicBezTo>
                      <a:pt x="10513" y="31508"/>
                      <a:pt x="17048" y="23817"/>
                      <a:pt x="24836" y="17538"/>
                    </a:cubicBezTo>
                    <a:cubicBezTo>
                      <a:pt x="37672" y="24384"/>
                      <a:pt x="33286" y="45563"/>
                      <a:pt x="33286" y="45777"/>
                    </a:cubicBezTo>
                    <a:cubicBezTo>
                      <a:pt x="32954" y="47371"/>
                      <a:pt x="33949" y="48932"/>
                      <a:pt x="35532" y="49307"/>
                    </a:cubicBezTo>
                    <a:lnTo>
                      <a:pt x="36816" y="49307"/>
                    </a:lnTo>
                    <a:cubicBezTo>
                      <a:pt x="38099" y="49210"/>
                      <a:pt x="39169" y="48301"/>
                      <a:pt x="39490" y="47060"/>
                    </a:cubicBezTo>
                    <a:cubicBezTo>
                      <a:pt x="39490" y="45991"/>
                      <a:pt x="44303" y="23742"/>
                      <a:pt x="30505" y="13901"/>
                    </a:cubicBezTo>
                    <a:cubicBezTo>
                      <a:pt x="37457" y="9398"/>
                      <a:pt x="45373" y="6606"/>
                      <a:pt x="53609" y="5772"/>
                    </a:cubicBezTo>
                    <a:lnTo>
                      <a:pt x="54465" y="5772"/>
                    </a:lnTo>
                    <a:cubicBezTo>
                      <a:pt x="56112" y="5654"/>
                      <a:pt x="57364" y="4232"/>
                      <a:pt x="57246" y="2574"/>
                    </a:cubicBezTo>
                    <a:cubicBezTo>
                      <a:pt x="57246" y="2574"/>
                      <a:pt x="57246" y="2563"/>
                      <a:pt x="57246" y="2563"/>
                    </a:cubicBezTo>
                    <a:cubicBezTo>
                      <a:pt x="56968" y="927"/>
                      <a:pt x="55471" y="-197"/>
                      <a:pt x="53823" y="-4"/>
                    </a:cubicBezTo>
                    <a:close/>
                  </a:path>
                </a:pathLst>
              </a:custGeom>
              <a:solidFill>
                <a:srgbClr val="BE717E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7E3D64D2-CE78-6E2F-0984-CD5EB4BFBE0F}"/>
                  </a:ext>
                </a:extLst>
              </p:cNvPr>
              <p:cNvSpPr/>
              <p:nvPr/>
            </p:nvSpPr>
            <p:spPr>
              <a:xfrm>
                <a:off x="9408027" y="2636421"/>
                <a:ext cx="30163" cy="166651"/>
              </a:xfrm>
              <a:custGeom>
                <a:avLst/>
                <a:gdLst>
                  <a:gd name="connsiteX0" fmla="*/ 0 w 30163"/>
                  <a:gd name="connsiteY0" fmla="*/ 19788 h 166651"/>
                  <a:gd name="connsiteX1" fmla="*/ 23532 w 30163"/>
                  <a:gd name="connsiteY1" fmla="*/ 166651 h 166651"/>
                  <a:gd name="connsiteX2" fmla="*/ 30164 w 30163"/>
                  <a:gd name="connsiteY2" fmla="*/ 0 h 166651"/>
                  <a:gd name="connsiteX3" fmla="*/ 0 w 30163"/>
                  <a:gd name="connsiteY3" fmla="*/ 19788 h 166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163" h="166651">
                    <a:moveTo>
                      <a:pt x="0" y="19788"/>
                    </a:moveTo>
                    <a:lnTo>
                      <a:pt x="23532" y="166651"/>
                    </a:lnTo>
                    <a:lnTo>
                      <a:pt x="30164" y="0"/>
                    </a:lnTo>
                    <a:lnTo>
                      <a:pt x="0" y="19788"/>
                    </a:lnTo>
                    <a:close/>
                  </a:path>
                </a:pathLst>
              </a:custGeom>
              <a:solidFill>
                <a:srgbClr val="434244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EFFC8810-487F-D81B-579C-CD27DB4E4B5F}"/>
                  </a:ext>
                </a:extLst>
              </p:cNvPr>
              <p:cNvSpPr/>
              <p:nvPr/>
            </p:nvSpPr>
            <p:spPr>
              <a:xfrm>
                <a:off x="9675749" y="2810386"/>
                <a:ext cx="31255" cy="10840"/>
              </a:xfrm>
              <a:custGeom>
                <a:avLst/>
                <a:gdLst>
                  <a:gd name="connsiteX0" fmla="*/ 11 w 31255"/>
                  <a:gd name="connsiteY0" fmla="*/ 7101 h 10840"/>
                  <a:gd name="connsiteX1" fmla="*/ 16270 w 31255"/>
                  <a:gd name="connsiteY1" fmla="*/ 10524 h 10840"/>
                  <a:gd name="connsiteX2" fmla="*/ 31244 w 31255"/>
                  <a:gd name="connsiteY2" fmla="*/ 3678 h 10840"/>
                  <a:gd name="connsiteX3" fmla="*/ 15093 w 31255"/>
                  <a:gd name="connsiteY3" fmla="*/ 255 h 10840"/>
                  <a:gd name="connsiteX4" fmla="*/ 11 w 31255"/>
                  <a:gd name="connsiteY4" fmla="*/ 7101 h 10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255" h="10840">
                    <a:moveTo>
                      <a:pt x="11" y="7101"/>
                    </a:moveTo>
                    <a:cubicBezTo>
                      <a:pt x="11" y="9989"/>
                      <a:pt x="7605" y="11487"/>
                      <a:pt x="16270" y="10524"/>
                    </a:cubicBezTo>
                    <a:cubicBezTo>
                      <a:pt x="24934" y="9561"/>
                      <a:pt x="31566" y="6459"/>
                      <a:pt x="31244" y="3678"/>
                    </a:cubicBezTo>
                    <a:cubicBezTo>
                      <a:pt x="30924" y="897"/>
                      <a:pt x="23650" y="-707"/>
                      <a:pt x="15093" y="255"/>
                    </a:cubicBezTo>
                    <a:cubicBezTo>
                      <a:pt x="6536" y="1218"/>
                      <a:pt x="-310" y="4320"/>
                      <a:pt x="11" y="7101"/>
                    </a:cubicBezTo>
                    <a:close/>
                  </a:path>
                </a:pathLst>
              </a:custGeom>
              <a:solidFill>
                <a:srgbClr val="BE717E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CB87CAC-B7CC-DB56-4C91-9FDDD5497919}"/>
                  </a:ext>
                </a:extLst>
              </p:cNvPr>
              <p:cNvSpPr/>
              <p:nvPr/>
            </p:nvSpPr>
            <p:spPr>
              <a:xfrm>
                <a:off x="9673804" y="2831385"/>
                <a:ext cx="30973" cy="11536"/>
              </a:xfrm>
              <a:custGeom>
                <a:avLst/>
                <a:gdLst>
                  <a:gd name="connsiteX0" fmla="*/ 31 w 30973"/>
                  <a:gd name="connsiteY0" fmla="*/ 3110 h 11536"/>
                  <a:gd name="connsiteX1" fmla="*/ 16396 w 30973"/>
                  <a:gd name="connsiteY1" fmla="*/ 650 h 11536"/>
                  <a:gd name="connsiteX2" fmla="*/ 30943 w 30973"/>
                  <a:gd name="connsiteY2" fmla="*/ 8458 h 11536"/>
                  <a:gd name="connsiteX3" fmla="*/ 14578 w 30973"/>
                  <a:gd name="connsiteY3" fmla="*/ 10811 h 11536"/>
                  <a:gd name="connsiteX4" fmla="*/ 31 w 30973"/>
                  <a:gd name="connsiteY4" fmla="*/ 3110 h 1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73" h="11536">
                    <a:moveTo>
                      <a:pt x="31" y="3110"/>
                    </a:moveTo>
                    <a:cubicBezTo>
                      <a:pt x="31" y="222"/>
                      <a:pt x="7839" y="-848"/>
                      <a:pt x="16396" y="650"/>
                    </a:cubicBezTo>
                    <a:cubicBezTo>
                      <a:pt x="24953" y="2147"/>
                      <a:pt x="31478" y="5570"/>
                      <a:pt x="30943" y="8458"/>
                    </a:cubicBezTo>
                    <a:cubicBezTo>
                      <a:pt x="30408" y="11346"/>
                      <a:pt x="23135" y="12309"/>
                      <a:pt x="14578" y="10811"/>
                    </a:cubicBezTo>
                    <a:cubicBezTo>
                      <a:pt x="6021" y="9314"/>
                      <a:pt x="-504" y="5891"/>
                      <a:pt x="31" y="3110"/>
                    </a:cubicBezTo>
                    <a:close/>
                  </a:path>
                </a:pathLst>
              </a:custGeom>
              <a:solidFill>
                <a:srgbClr val="BE717E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32D55F0-7AD2-65F6-F887-56593F1785CF}"/>
                  </a:ext>
                </a:extLst>
              </p:cNvPr>
              <p:cNvSpPr/>
              <p:nvPr/>
            </p:nvSpPr>
            <p:spPr>
              <a:xfrm>
                <a:off x="9424488" y="2824387"/>
                <a:ext cx="31255" cy="10841"/>
              </a:xfrm>
              <a:custGeom>
                <a:avLst/>
                <a:gdLst>
                  <a:gd name="connsiteX0" fmla="*/ 31245 w 31255"/>
                  <a:gd name="connsiteY0" fmla="*/ 3582 h 10841"/>
                  <a:gd name="connsiteX1" fmla="*/ 15093 w 31255"/>
                  <a:gd name="connsiteY1" fmla="*/ 267 h 10841"/>
                  <a:gd name="connsiteX2" fmla="*/ 11 w 31255"/>
                  <a:gd name="connsiteY2" fmla="*/ 7112 h 10841"/>
                  <a:gd name="connsiteX3" fmla="*/ 16270 w 31255"/>
                  <a:gd name="connsiteY3" fmla="*/ 10535 h 10841"/>
                  <a:gd name="connsiteX4" fmla="*/ 31245 w 31255"/>
                  <a:gd name="connsiteY4" fmla="*/ 3582 h 10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255" h="10841">
                    <a:moveTo>
                      <a:pt x="31245" y="3582"/>
                    </a:moveTo>
                    <a:cubicBezTo>
                      <a:pt x="31245" y="801"/>
                      <a:pt x="23650" y="-696"/>
                      <a:pt x="15093" y="267"/>
                    </a:cubicBezTo>
                    <a:cubicBezTo>
                      <a:pt x="6536" y="1229"/>
                      <a:pt x="-310" y="4331"/>
                      <a:pt x="11" y="7112"/>
                    </a:cubicBezTo>
                    <a:cubicBezTo>
                      <a:pt x="332" y="9893"/>
                      <a:pt x="7606" y="11498"/>
                      <a:pt x="16270" y="10535"/>
                    </a:cubicBezTo>
                    <a:cubicBezTo>
                      <a:pt x="24934" y="9572"/>
                      <a:pt x="31566" y="6470"/>
                      <a:pt x="31245" y="3582"/>
                    </a:cubicBezTo>
                    <a:close/>
                  </a:path>
                </a:pathLst>
              </a:custGeom>
              <a:solidFill>
                <a:srgbClr val="BE717E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1FF273C2-CC0C-3A5A-179B-6274414EC31E}"/>
                  </a:ext>
                </a:extLst>
              </p:cNvPr>
              <p:cNvSpPr/>
              <p:nvPr/>
            </p:nvSpPr>
            <p:spPr>
              <a:xfrm>
                <a:off x="9426726" y="2802679"/>
                <a:ext cx="31059" cy="11530"/>
              </a:xfrm>
              <a:custGeom>
                <a:avLst/>
                <a:gdLst>
                  <a:gd name="connsiteX0" fmla="*/ 31040 w 31059"/>
                  <a:gd name="connsiteY0" fmla="*/ 8391 h 11530"/>
                  <a:gd name="connsiteX1" fmla="*/ 14674 w 31059"/>
                  <a:gd name="connsiteY1" fmla="*/ 10851 h 11530"/>
                  <a:gd name="connsiteX2" fmla="*/ 20 w 31059"/>
                  <a:gd name="connsiteY2" fmla="*/ 3042 h 11530"/>
                  <a:gd name="connsiteX3" fmla="*/ 16386 w 31059"/>
                  <a:gd name="connsiteY3" fmla="*/ 582 h 11530"/>
                  <a:gd name="connsiteX4" fmla="*/ 31040 w 31059"/>
                  <a:gd name="connsiteY4" fmla="*/ 8391 h 11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059" h="11530">
                    <a:moveTo>
                      <a:pt x="31040" y="8391"/>
                    </a:moveTo>
                    <a:cubicBezTo>
                      <a:pt x="30505" y="11172"/>
                      <a:pt x="23231" y="12348"/>
                      <a:pt x="14674" y="10851"/>
                    </a:cubicBezTo>
                    <a:cubicBezTo>
                      <a:pt x="6117" y="9353"/>
                      <a:pt x="-408" y="5823"/>
                      <a:pt x="20" y="3042"/>
                    </a:cubicBezTo>
                    <a:cubicBezTo>
                      <a:pt x="448" y="261"/>
                      <a:pt x="7828" y="-808"/>
                      <a:pt x="16386" y="582"/>
                    </a:cubicBezTo>
                    <a:cubicBezTo>
                      <a:pt x="24943" y="1973"/>
                      <a:pt x="31468" y="5609"/>
                      <a:pt x="31040" y="8391"/>
                    </a:cubicBezTo>
                    <a:close/>
                  </a:path>
                </a:pathLst>
              </a:custGeom>
              <a:solidFill>
                <a:srgbClr val="BE717E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A427E862-510E-4E63-14E2-4B98AB267DB7}"/>
                  </a:ext>
                </a:extLst>
              </p:cNvPr>
              <p:cNvSpPr/>
              <p:nvPr/>
            </p:nvSpPr>
            <p:spPr>
              <a:xfrm>
                <a:off x="9530594" y="2765910"/>
                <a:ext cx="44890" cy="101661"/>
              </a:xfrm>
              <a:custGeom>
                <a:avLst/>
                <a:gdLst>
                  <a:gd name="connsiteX0" fmla="*/ 19375 w 44890"/>
                  <a:gd name="connsiteY0" fmla="*/ 101636 h 101661"/>
                  <a:gd name="connsiteX1" fmla="*/ 18305 w 44890"/>
                  <a:gd name="connsiteY1" fmla="*/ 101636 h 101661"/>
                  <a:gd name="connsiteX2" fmla="*/ 1298 w 44890"/>
                  <a:gd name="connsiteY2" fmla="*/ 71258 h 101661"/>
                  <a:gd name="connsiteX3" fmla="*/ 4614 w 44890"/>
                  <a:gd name="connsiteY3" fmla="*/ 2159 h 101661"/>
                  <a:gd name="connsiteX4" fmla="*/ 8197 w 44890"/>
                  <a:gd name="connsiteY4" fmla="*/ 73 h 101661"/>
                  <a:gd name="connsiteX5" fmla="*/ 10283 w 44890"/>
                  <a:gd name="connsiteY5" fmla="*/ 3657 h 101661"/>
                  <a:gd name="connsiteX6" fmla="*/ 7181 w 44890"/>
                  <a:gd name="connsiteY6" fmla="*/ 70831 h 101661"/>
                  <a:gd name="connsiteX7" fmla="*/ 18626 w 44890"/>
                  <a:gd name="connsiteY7" fmla="*/ 95646 h 101661"/>
                  <a:gd name="connsiteX8" fmla="*/ 39057 w 44890"/>
                  <a:gd name="connsiteY8" fmla="*/ 64199 h 101661"/>
                  <a:gd name="connsiteX9" fmla="*/ 42480 w 44890"/>
                  <a:gd name="connsiteY9" fmla="*/ 61846 h 101661"/>
                  <a:gd name="connsiteX10" fmla="*/ 44833 w 44890"/>
                  <a:gd name="connsiteY10" fmla="*/ 65365 h 101661"/>
                  <a:gd name="connsiteX11" fmla="*/ 44833 w 44890"/>
                  <a:gd name="connsiteY11" fmla="*/ 65375 h 101661"/>
                  <a:gd name="connsiteX12" fmla="*/ 19375 w 44890"/>
                  <a:gd name="connsiteY12" fmla="*/ 101636 h 10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890" h="101661">
                    <a:moveTo>
                      <a:pt x="19375" y="101636"/>
                    </a:moveTo>
                    <a:lnTo>
                      <a:pt x="18305" y="101636"/>
                    </a:lnTo>
                    <a:cubicBezTo>
                      <a:pt x="13813" y="101636"/>
                      <a:pt x="3223" y="97893"/>
                      <a:pt x="1298" y="71258"/>
                    </a:cubicBezTo>
                    <a:cubicBezTo>
                      <a:pt x="-1205" y="48197"/>
                      <a:pt x="-82" y="24879"/>
                      <a:pt x="4614" y="2159"/>
                    </a:cubicBezTo>
                    <a:cubicBezTo>
                      <a:pt x="5031" y="598"/>
                      <a:pt x="6636" y="-344"/>
                      <a:pt x="8197" y="73"/>
                    </a:cubicBezTo>
                    <a:cubicBezTo>
                      <a:pt x="9759" y="491"/>
                      <a:pt x="10700" y="2095"/>
                      <a:pt x="10283" y="3657"/>
                    </a:cubicBezTo>
                    <a:cubicBezTo>
                      <a:pt x="5951" y="25777"/>
                      <a:pt x="4903" y="48411"/>
                      <a:pt x="7181" y="70831"/>
                    </a:cubicBezTo>
                    <a:cubicBezTo>
                      <a:pt x="8572" y="88801"/>
                      <a:pt x="14027" y="95433"/>
                      <a:pt x="18626" y="95646"/>
                    </a:cubicBezTo>
                    <a:cubicBezTo>
                      <a:pt x="25472" y="95646"/>
                      <a:pt x="35313" y="84201"/>
                      <a:pt x="39057" y="64199"/>
                    </a:cubicBezTo>
                    <a:cubicBezTo>
                      <a:pt x="39431" y="62659"/>
                      <a:pt x="40907" y="61642"/>
                      <a:pt x="42480" y="61846"/>
                    </a:cubicBezTo>
                    <a:cubicBezTo>
                      <a:pt x="44105" y="62166"/>
                      <a:pt x="45154" y="63739"/>
                      <a:pt x="44833" y="65365"/>
                    </a:cubicBezTo>
                    <a:cubicBezTo>
                      <a:pt x="44833" y="65365"/>
                      <a:pt x="44833" y="65375"/>
                      <a:pt x="44833" y="65375"/>
                    </a:cubicBezTo>
                    <a:cubicBezTo>
                      <a:pt x="40768" y="86341"/>
                      <a:pt x="30072" y="101209"/>
                      <a:pt x="19375" y="101636"/>
                    </a:cubicBezTo>
                    <a:close/>
                  </a:path>
                </a:pathLst>
              </a:custGeom>
              <a:solidFill>
                <a:srgbClr val="BE717E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2D7D5DAC-210B-5289-73EF-7E8315FCC444}"/>
                  </a:ext>
                </a:extLst>
              </p:cNvPr>
              <p:cNvSpPr/>
              <p:nvPr/>
            </p:nvSpPr>
            <p:spPr>
              <a:xfrm>
                <a:off x="9493288" y="2872447"/>
                <a:ext cx="141715" cy="42617"/>
              </a:xfrm>
              <a:custGeom>
                <a:avLst/>
                <a:gdLst>
                  <a:gd name="connsiteX0" fmla="*/ 66522 w 141715"/>
                  <a:gd name="connsiteY0" fmla="*/ 42592 h 42617"/>
                  <a:gd name="connsiteX1" fmla="*/ 140755 w 141715"/>
                  <a:gd name="connsiteY1" fmla="*/ 8791 h 42617"/>
                  <a:gd name="connsiteX2" fmla="*/ 140915 w 141715"/>
                  <a:gd name="connsiteY2" fmla="*/ 4555 h 42617"/>
                  <a:gd name="connsiteX3" fmla="*/ 136690 w 141715"/>
                  <a:gd name="connsiteY3" fmla="*/ 4395 h 42617"/>
                  <a:gd name="connsiteX4" fmla="*/ 136155 w 141715"/>
                  <a:gd name="connsiteY4" fmla="*/ 5048 h 42617"/>
                  <a:gd name="connsiteX5" fmla="*/ 66735 w 141715"/>
                  <a:gd name="connsiteY5" fmla="*/ 36602 h 42617"/>
                  <a:gd name="connsiteX6" fmla="*/ 5551 w 141715"/>
                  <a:gd name="connsiteY6" fmla="*/ 1411 h 42617"/>
                  <a:gd name="connsiteX7" fmla="*/ 1433 w 141715"/>
                  <a:gd name="connsiteY7" fmla="*/ 416 h 42617"/>
                  <a:gd name="connsiteX8" fmla="*/ 310 w 141715"/>
                  <a:gd name="connsiteY8" fmla="*/ 4299 h 42617"/>
                  <a:gd name="connsiteX9" fmla="*/ 66522 w 141715"/>
                  <a:gd name="connsiteY9" fmla="*/ 42592 h 4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1715" h="42617">
                    <a:moveTo>
                      <a:pt x="66522" y="42592"/>
                    </a:moveTo>
                    <a:cubicBezTo>
                      <a:pt x="94974" y="42539"/>
                      <a:pt x="122026" y="30216"/>
                      <a:pt x="140755" y="8791"/>
                    </a:cubicBezTo>
                    <a:cubicBezTo>
                      <a:pt x="141974" y="7668"/>
                      <a:pt x="142039" y="5775"/>
                      <a:pt x="140915" y="4555"/>
                    </a:cubicBezTo>
                    <a:cubicBezTo>
                      <a:pt x="139792" y="3347"/>
                      <a:pt x="137899" y="3272"/>
                      <a:pt x="136690" y="4395"/>
                    </a:cubicBezTo>
                    <a:cubicBezTo>
                      <a:pt x="136476" y="4588"/>
                      <a:pt x="136305" y="4802"/>
                      <a:pt x="136155" y="5048"/>
                    </a:cubicBezTo>
                    <a:cubicBezTo>
                      <a:pt x="118506" y="24889"/>
                      <a:pt x="93295" y="36345"/>
                      <a:pt x="66735" y="36602"/>
                    </a:cubicBezTo>
                    <a:cubicBezTo>
                      <a:pt x="41780" y="35714"/>
                      <a:pt x="18869" y="22536"/>
                      <a:pt x="5551" y="1411"/>
                    </a:cubicBezTo>
                    <a:cubicBezTo>
                      <a:pt x="4696" y="-1"/>
                      <a:pt x="2845" y="-450"/>
                      <a:pt x="1433" y="416"/>
                    </a:cubicBezTo>
                    <a:cubicBezTo>
                      <a:pt x="107" y="1218"/>
                      <a:pt x="-375" y="2908"/>
                      <a:pt x="310" y="4299"/>
                    </a:cubicBezTo>
                    <a:cubicBezTo>
                      <a:pt x="14558" y="27371"/>
                      <a:pt x="39427" y="41747"/>
                      <a:pt x="66522" y="42592"/>
                    </a:cubicBezTo>
                    <a:close/>
                  </a:path>
                </a:pathLst>
              </a:custGeom>
              <a:solidFill>
                <a:srgbClr val="BE717E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B4DC573E-B020-4598-3AA2-BB30CFA6870A}"/>
                  </a:ext>
                </a:extLst>
              </p:cNvPr>
              <p:cNvSpPr/>
              <p:nvPr/>
            </p:nvSpPr>
            <p:spPr>
              <a:xfrm>
                <a:off x="9437873" y="2705654"/>
                <a:ext cx="80968" cy="42866"/>
              </a:xfrm>
              <a:custGeom>
                <a:avLst/>
                <a:gdLst>
                  <a:gd name="connsiteX0" fmla="*/ 35938 w 80968"/>
                  <a:gd name="connsiteY0" fmla="*/ 18239 h 42866"/>
                  <a:gd name="connsiteX1" fmla="*/ 68027 w 80968"/>
                  <a:gd name="connsiteY1" fmla="*/ 22731 h 42866"/>
                  <a:gd name="connsiteX2" fmla="*/ 79675 w 80968"/>
                  <a:gd name="connsiteY2" fmla="*/ 20057 h 42866"/>
                  <a:gd name="connsiteX3" fmla="*/ 77001 w 80968"/>
                  <a:gd name="connsiteY3" fmla="*/ 8409 h 42866"/>
                  <a:gd name="connsiteX4" fmla="*/ 75728 w 80968"/>
                  <a:gd name="connsiteY4" fmla="*/ 7756 h 42866"/>
                  <a:gd name="connsiteX5" fmla="*/ 30268 w 80968"/>
                  <a:gd name="connsiteY5" fmla="*/ 2408 h 42866"/>
                  <a:gd name="connsiteX6" fmla="*/ 853 w 80968"/>
                  <a:gd name="connsiteY6" fmla="*/ 42841 h 42866"/>
                  <a:gd name="connsiteX7" fmla="*/ 35938 w 80968"/>
                  <a:gd name="connsiteY7" fmla="*/ 18239 h 42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968" h="42866">
                    <a:moveTo>
                      <a:pt x="35938" y="18239"/>
                    </a:moveTo>
                    <a:cubicBezTo>
                      <a:pt x="46805" y="15361"/>
                      <a:pt x="58368" y="16987"/>
                      <a:pt x="68027" y="22731"/>
                    </a:cubicBezTo>
                    <a:cubicBezTo>
                      <a:pt x="71985" y="25213"/>
                      <a:pt x="77194" y="24015"/>
                      <a:pt x="79675" y="20057"/>
                    </a:cubicBezTo>
                    <a:cubicBezTo>
                      <a:pt x="82157" y="16110"/>
                      <a:pt x="80959" y="10890"/>
                      <a:pt x="77001" y="8409"/>
                    </a:cubicBezTo>
                    <a:cubicBezTo>
                      <a:pt x="76595" y="8163"/>
                      <a:pt x="76167" y="7938"/>
                      <a:pt x="75728" y="7756"/>
                    </a:cubicBezTo>
                    <a:cubicBezTo>
                      <a:pt x="61962" y="-234"/>
                      <a:pt x="45511" y="-2170"/>
                      <a:pt x="30268" y="2408"/>
                    </a:cubicBezTo>
                    <a:cubicBezTo>
                      <a:pt x="8020" y="9681"/>
                      <a:pt x="-3319" y="40808"/>
                      <a:pt x="853" y="42841"/>
                    </a:cubicBezTo>
                    <a:cubicBezTo>
                      <a:pt x="2030" y="42948"/>
                      <a:pt x="20642" y="22945"/>
                      <a:pt x="35938" y="18239"/>
                    </a:cubicBezTo>
                    <a:close/>
                  </a:path>
                </a:pathLst>
              </a:custGeom>
              <a:solidFill>
                <a:srgbClr val="302E2F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00583CE8-8215-C5DE-3A02-196DF2B6C800}"/>
                  </a:ext>
                </a:extLst>
              </p:cNvPr>
              <p:cNvSpPr/>
              <p:nvPr/>
            </p:nvSpPr>
            <p:spPr>
              <a:xfrm>
                <a:off x="9607094" y="2708505"/>
                <a:ext cx="77376" cy="48683"/>
              </a:xfrm>
              <a:custGeom>
                <a:avLst/>
                <a:gdLst>
                  <a:gd name="connsiteX0" fmla="*/ 76153 w 77376"/>
                  <a:gd name="connsiteY0" fmla="*/ 48654 h 48683"/>
                  <a:gd name="connsiteX1" fmla="*/ 52192 w 77376"/>
                  <a:gd name="connsiteY1" fmla="*/ 4692 h 48683"/>
                  <a:gd name="connsiteX2" fmla="*/ 6412 w 77376"/>
                  <a:gd name="connsiteY2" fmla="*/ 4692 h 48683"/>
                  <a:gd name="connsiteX3" fmla="*/ 251 w 77376"/>
                  <a:gd name="connsiteY3" fmla="*/ 14928 h 48683"/>
                  <a:gd name="connsiteX4" fmla="*/ 10487 w 77376"/>
                  <a:gd name="connsiteY4" fmla="*/ 21089 h 48683"/>
                  <a:gd name="connsiteX5" fmla="*/ 12081 w 77376"/>
                  <a:gd name="connsiteY5" fmla="*/ 20522 h 48683"/>
                  <a:gd name="connsiteX6" fmla="*/ 44919 w 77376"/>
                  <a:gd name="connsiteY6" fmla="*/ 20522 h 48683"/>
                  <a:gd name="connsiteX7" fmla="*/ 76153 w 77376"/>
                  <a:gd name="connsiteY7" fmla="*/ 48654 h 48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376" h="48683">
                    <a:moveTo>
                      <a:pt x="76153" y="48654"/>
                    </a:moveTo>
                    <a:cubicBezTo>
                      <a:pt x="80538" y="47157"/>
                      <a:pt x="73265" y="14853"/>
                      <a:pt x="52192" y="4692"/>
                    </a:cubicBezTo>
                    <a:cubicBezTo>
                      <a:pt x="37581" y="-1598"/>
                      <a:pt x="21023" y="-1598"/>
                      <a:pt x="6412" y="4692"/>
                    </a:cubicBezTo>
                    <a:cubicBezTo>
                      <a:pt x="1887" y="5815"/>
                      <a:pt x="-873" y="10404"/>
                      <a:pt x="251" y="14928"/>
                    </a:cubicBezTo>
                    <a:cubicBezTo>
                      <a:pt x="1373" y="19463"/>
                      <a:pt x="5952" y="22223"/>
                      <a:pt x="10487" y="21089"/>
                    </a:cubicBezTo>
                    <a:cubicBezTo>
                      <a:pt x="11033" y="20961"/>
                      <a:pt x="11567" y="20768"/>
                      <a:pt x="12081" y="20522"/>
                    </a:cubicBezTo>
                    <a:cubicBezTo>
                      <a:pt x="22563" y="16008"/>
                      <a:pt x="34436" y="16008"/>
                      <a:pt x="44919" y="20522"/>
                    </a:cubicBezTo>
                    <a:cubicBezTo>
                      <a:pt x="59466" y="26940"/>
                      <a:pt x="75190" y="48975"/>
                      <a:pt x="76153" y="48654"/>
                    </a:cubicBezTo>
                    <a:close/>
                  </a:path>
                </a:pathLst>
              </a:custGeom>
              <a:solidFill>
                <a:srgbClr val="302E2F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1D321F1B-7874-A4AB-3D7F-8BE180F7685D}"/>
                  </a:ext>
                </a:extLst>
              </p:cNvPr>
              <p:cNvSpPr/>
              <p:nvPr/>
            </p:nvSpPr>
            <p:spPr>
              <a:xfrm>
                <a:off x="9488357" y="2753655"/>
                <a:ext cx="20002" cy="68992"/>
              </a:xfrm>
              <a:custGeom>
                <a:avLst/>
                <a:gdLst>
                  <a:gd name="connsiteX0" fmla="*/ 20002 w 20002"/>
                  <a:gd name="connsiteY0" fmla="*/ 34417 h 68992"/>
                  <a:gd name="connsiteX1" fmla="*/ 9948 w 20002"/>
                  <a:gd name="connsiteY1" fmla="*/ 68967 h 68992"/>
                  <a:gd name="connsiteX2" fmla="*/ 0 w 20002"/>
                  <a:gd name="connsiteY2" fmla="*/ 34417 h 68992"/>
                  <a:gd name="connsiteX3" fmla="*/ 9948 w 20002"/>
                  <a:gd name="connsiteY3" fmla="*/ -25 h 68992"/>
                  <a:gd name="connsiteX4" fmla="*/ 20002 w 20002"/>
                  <a:gd name="connsiteY4" fmla="*/ 34417 h 68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02" h="68992">
                    <a:moveTo>
                      <a:pt x="20002" y="34417"/>
                    </a:moveTo>
                    <a:cubicBezTo>
                      <a:pt x="20002" y="53457"/>
                      <a:pt x="15510" y="68967"/>
                      <a:pt x="9948" y="68967"/>
                    </a:cubicBezTo>
                    <a:cubicBezTo>
                      <a:pt x="4386" y="68967"/>
                      <a:pt x="0" y="53457"/>
                      <a:pt x="0" y="34417"/>
                    </a:cubicBezTo>
                    <a:cubicBezTo>
                      <a:pt x="0" y="15377"/>
                      <a:pt x="4493" y="-25"/>
                      <a:pt x="9948" y="-25"/>
                    </a:cubicBezTo>
                    <a:cubicBezTo>
                      <a:pt x="15403" y="-25"/>
                      <a:pt x="20002" y="15698"/>
                      <a:pt x="20002" y="34417"/>
                    </a:cubicBezTo>
                    <a:close/>
                  </a:path>
                </a:pathLst>
              </a:custGeom>
              <a:solidFill>
                <a:srgbClr val="302E2F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7A0647FA-98A5-8348-5BFE-DA8C54D6C27F}"/>
                  </a:ext>
                </a:extLst>
              </p:cNvPr>
              <p:cNvSpPr/>
              <p:nvPr/>
            </p:nvSpPr>
            <p:spPr>
              <a:xfrm>
                <a:off x="9614148" y="2753655"/>
                <a:ext cx="20109" cy="68992"/>
              </a:xfrm>
              <a:custGeom>
                <a:avLst/>
                <a:gdLst>
                  <a:gd name="connsiteX0" fmla="*/ 20109 w 20109"/>
                  <a:gd name="connsiteY0" fmla="*/ 34417 h 68992"/>
                  <a:gd name="connsiteX1" fmla="*/ 10162 w 20109"/>
                  <a:gd name="connsiteY1" fmla="*/ 68967 h 68992"/>
                  <a:gd name="connsiteX2" fmla="*/ 0 w 20109"/>
                  <a:gd name="connsiteY2" fmla="*/ 34417 h 68992"/>
                  <a:gd name="connsiteX3" fmla="*/ 9948 w 20109"/>
                  <a:gd name="connsiteY3" fmla="*/ -25 h 68992"/>
                  <a:gd name="connsiteX4" fmla="*/ 20109 w 20109"/>
                  <a:gd name="connsiteY4" fmla="*/ 34417 h 68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09" h="68992">
                    <a:moveTo>
                      <a:pt x="20109" y="34417"/>
                    </a:moveTo>
                    <a:cubicBezTo>
                      <a:pt x="20109" y="53457"/>
                      <a:pt x="15724" y="68967"/>
                      <a:pt x="10162" y="68967"/>
                    </a:cubicBezTo>
                    <a:cubicBezTo>
                      <a:pt x="4599" y="68967"/>
                      <a:pt x="0" y="53778"/>
                      <a:pt x="0" y="34417"/>
                    </a:cubicBezTo>
                    <a:cubicBezTo>
                      <a:pt x="0" y="15057"/>
                      <a:pt x="4493" y="-25"/>
                      <a:pt x="9948" y="-25"/>
                    </a:cubicBezTo>
                    <a:cubicBezTo>
                      <a:pt x="15403" y="-25"/>
                      <a:pt x="20109" y="15698"/>
                      <a:pt x="20109" y="34417"/>
                    </a:cubicBezTo>
                    <a:close/>
                  </a:path>
                </a:pathLst>
              </a:custGeom>
              <a:solidFill>
                <a:srgbClr val="302E2F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C6F5C811-246A-5C71-9BE9-EE3D976F3EC4}"/>
                  </a:ext>
                </a:extLst>
              </p:cNvPr>
              <p:cNvSpPr/>
              <p:nvPr/>
            </p:nvSpPr>
            <p:spPr>
              <a:xfrm>
                <a:off x="7799062" y="3896894"/>
                <a:ext cx="903006" cy="651843"/>
              </a:xfrm>
              <a:custGeom>
                <a:avLst/>
                <a:gdLst>
                  <a:gd name="connsiteX0" fmla="*/ 737415 w 903006"/>
                  <a:gd name="connsiteY0" fmla="*/ 651818 h 651843"/>
                  <a:gd name="connsiteX1" fmla="*/ 37545 w 903006"/>
                  <a:gd name="connsiteY1" fmla="*/ 651818 h 651843"/>
                  <a:gd name="connsiteX2" fmla="*/ 0 w 903006"/>
                  <a:gd name="connsiteY2" fmla="*/ 614273 h 651843"/>
                  <a:gd name="connsiteX3" fmla="*/ 963 w 903006"/>
                  <a:gd name="connsiteY3" fmla="*/ 605823 h 651843"/>
                  <a:gd name="connsiteX4" fmla="*/ 128144 w 903006"/>
                  <a:gd name="connsiteY4" fmla="*/ 49606 h 651843"/>
                  <a:gd name="connsiteX5" fmla="*/ 164833 w 903006"/>
                  <a:gd name="connsiteY5" fmla="*/ 9708 h 651843"/>
                  <a:gd name="connsiteX6" fmla="*/ 851975 w 903006"/>
                  <a:gd name="connsiteY6" fmla="*/ -25 h 651843"/>
                  <a:gd name="connsiteX7" fmla="*/ 901286 w 903006"/>
                  <a:gd name="connsiteY7" fmla="*/ 66400 h 651843"/>
                  <a:gd name="connsiteX8" fmla="*/ 773997 w 903006"/>
                  <a:gd name="connsiteY8" fmla="*/ 622616 h 651843"/>
                  <a:gd name="connsiteX9" fmla="*/ 737415 w 903006"/>
                  <a:gd name="connsiteY9" fmla="*/ 651818 h 651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3006" h="651843">
                    <a:moveTo>
                      <a:pt x="737415" y="651818"/>
                    </a:moveTo>
                    <a:lnTo>
                      <a:pt x="37545" y="651818"/>
                    </a:lnTo>
                    <a:cubicBezTo>
                      <a:pt x="16815" y="651818"/>
                      <a:pt x="0" y="635013"/>
                      <a:pt x="0" y="614273"/>
                    </a:cubicBezTo>
                    <a:cubicBezTo>
                      <a:pt x="0" y="611428"/>
                      <a:pt x="321" y="608593"/>
                      <a:pt x="963" y="605823"/>
                    </a:cubicBezTo>
                    <a:lnTo>
                      <a:pt x="128144" y="49606"/>
                    </a:lnTo>
                    <a:cubicBezTo>
                      <a:pt x="132102" y="32492"/>
                      <a:pt x="147290" y="9708"/>
                      <a:pt x="164833" y="9708"/>
                    </a:cubicBezTo>
                    <a:lnTo>
                      <a:pt x="851975" y="-25"/>
                    </a:lnTo>
                    <a:cubicBezTo>
                      <a:pt x="901927" y="-25"/>
                      <a:pt x="906634" y="42760"/>
                      <a:pt x="901286" y="66400"/>
                    </a:cubicBezTo>
                    <a:lnTo>
                      <a:pt x="773997" y="622616"/>
                    </a:lnTo>
                    <a:cubicBezTo>
                      <a:pt x="770147" y="639709"/>
                      <a:pt x="754936" y="651850"/>
                      <a:pt x="737415" y="651818"/>
                    </a:cubicBezTo>
                    <a:close/>
                  </a:path>
                </a:pathLst>
              </a:custGeom>
              <a:solidFill>
                <a:srgbClr val="656466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402D1E8B-BEAF-FDB5-C74B-5DD8788824DB}"/>
                  </a:ext>
                </a:extLst>
              </p:cNvPr>
              <p:cNvSpPr/>
              <p:nvPr/>
            </p:nvSpPr>
            <p:spPr>
              <a:xfrm>
                <a:off x="7777669" y="3895932"/>
                <a:ext cx="902226" cy="631413"/>
              </a:xfrm>
              <a:custGeom>
                <a:avLst/>
                <a:gdLst>
                  <a:gd name="connsiteX0" fmla="*/ 737415 w 902226"/>
                  <a:gd name="connsiteY0" fmla="*/ 631387 h 631413"/>
                  <a:gd name="connsiteX1" fmla="*/ 37545 w 902226"/>
                  <a:gd name="connsiteY1" fmla="*/ 631387 h 631413"/>
                  <a:gd name="connsiteX2" fmla="*/ 0 w 902226"/>
                  <a:gd name="connsiteY2" fmla="*/ 593843 h 631413"/>
                  <a:gd name="connsiteX3" fmla="*/ 963 w 902226"/>
                  <a:gd name="connsiteY3" fmla="*/ 585392 h 631413"/>
                  <a:gd name="connsiteX4" fmla="*/ 128144 w 902226"/>
                  <a:gd name="connsiteY4" fmla="*/ 29176 h 631413"/>
                  <a:gd name="connsiteX5" fmla="*/ 164833 w 902226"/>
                  <a:gd name="connsiteY5" fmla="*/ -25 h 631413"/>
                  <a:gd name="connsiteX6" fmla="*/ 864597 w 902226"/>
                  <a:gd name="connsiteY6" fmla="*/ -25 h 631413"/>
                  <a:gd name="connsiteX7" fmla="*/ 902227 w 902226"/>
                  <a:gd name="connsiteY7" fmla="*/ 37647 h 631413"/>
                  <a:gd name="connsiteX8" fmla="*/ 901286 w 902226"/>
                  <a:gd name="connsiteY8" fmla="*/ 45969 h 631413"/>
                  <a:gd name="connsiteX9" fmla="*/ 773997 w 902226"/>
                  <a:gd name="connsiteY9" fmla="*/ 602186 h 631413"/>
                  <a:gd name="connsiteX10" fmla="*/ 737415 w 902226"/>
                  <a:gd name="connsiteY10" fmla="*/ 631387 h 631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02226" h="631413">
                    <a:moveTo>
                      <a:pt x="737415" y="631387"/>
                    </a:moveTo>
                    <a:lnTo>
                      <a:pt x="37545" y="631387"/>
                    </a:lnTo>
                    <a:cubicBezTo>
                      <a:pt x="16815" y="631387"/>
                      <a:pt x="0" y="614583"/>
                      <a:pt x="0" y="593843"/>
                    </a:cubicBezTo>
                    <a:cubicBezTo>
                      <a:pt x="0" y="590998"/>
                      <a:pt x="321" y="588163"/>
                      <a:pt x="963" y="585392"/>
                    </a:cubicBezTo>
                    <a:lnTo>
                      <a:pt x="128144" y="29176"/>
                    </a:lnTo>
                    <a:cubicBezTo>
                      <a:pt x="132080" y="12083"/>
                      <a:pt x="147290" y="-25"/>
                      <a:pt x="164833" y="-25"/>
                    </a:cubicBezTo>
                    <a:lnTo>
                      <a:pt x="864597" y="-25"/>
                    </a:lnTo>
                    <a:cubicBezTo>
                      <a:pt x="885391" y="-15"/>
                      <a:pt x="902237" y="16853"/>
                      <a:pt x="902227" y="37647"/>
                    </a:cubicBezTo>
                    <a:cubicBezTo>
                      <a:pt x="902216" y="40450"/>
                      <a:pt x="901906" y="43242"/>
                      <a:pt x="901286" y="45969"/>
                    </a:cubicBezTo>
                    <a:lnTo>
                      <a:pt x="773997" y="602186"/>
                    </a:lnTo>
                    <a:cubicBezTo>
                      <a:pt x="770147" y="619279"/>
                      <a:pt x="754936" y="631419"/>
                      <a:pt x="737415" y="631387"/>
                    </a:cubicBezTo>
                    <a:close/>
                  </a:path>
                </a:pathLst>
              </a:custGeom>
              <a:solidFill>
                <a:srgbClr val="807E82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20992C85-C89C-F332-4DDB-8A926EC42227}"/>
                  </a:ext>
                </a:extLst>
              </p:cNvPr>
              <p:cNvSpPr/>
              <p:nvPr/>
            </p:nvSpPr>
            <p:spPr>
              <a:xfrm>
                <a:off x="7807833" y="3920640"/>
                <a:ext cx="846733" cy="560709"/>
              </a:xfrm>
              <a:custGeom>
                <a:avLst/>
                <a:gdLst>
                  <a:gd name="connsiteX0" fmla="*/ 718482 w 846733"/>
                  <a:gd name="connsiteY0" fmla="*/ 560709 h 560709"/>
                  <a:gd name="connsiteX1" fmla="*/ 0 w 846733"/>
                  <a:gd name="connsiteY1" fmla="*/ 560709 h 560709"/>
                  <a:gd name="connsiteX2" fmla="*/ 128251 w 846733"/>
                  <a:gd name="connsiteY2" fmla="*/ 0 h 560709"/>
                  <a:gd name="connsiteX3" fmla="*/ 846733 w 846733"/>
                  <a:gd name="connsiteY3" fmla="*/ 0 h 560709"/>
                  <a:gd name="connsiteX4" fmla="*/ 718482 w 846733"/>
                  <a:gd name="connsiteY4" fmla="*/ 560709 h 560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6733" h="560709">
                    <a:moveTo>
                      <a:pt x="718482" y="560709"/>
                    </a:moveTo>
                    <a:lnTo>
                      <a:pt x="0" y="560709"/>
                    </a:lnTo>
                    <a:lnTo>
                      <a:pt x="128251" y="0"/>
                    </a:lnTo>
                    <a:lnTo>
                      <a:pt x="846733" y="0"/>
                    </a:lnTo>
                    <a:lnTo>
                      <a:pt x="718482" y="560709"/>
                    </a:lnTo>
                    <a:close/>
                  </a:path>
                </a:pathLst>
              </a:custGeom>
              <a:solidFill>
                <a:srgbClr val="CFD0D3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C6DA755E-8E13-241B-093A-ED6A7A22FCED}"/>
                  </a:ext>
                </a:extLst>
              </p:cNvPr>
              <p:cNvSpPr/>
              <p:nvPr/>
            </p:nvSpPr>
            <p:spPr>
              <a:xfrm>
                <a:off x="7799062" y="4481349"/>
                <a:ext cx="794320" cy="54552"/>
              </a:xfrm>
              <a:custGeom>
                <a:avLst/>
                <a:gdLst>
                  <a:gd name="connsiteX0" fmla="*/ 793465 w 794320"/>
                  <a:gd name="connsiteY0" fmla="*/ 54527 h 54552"/>
                  <a:gd name="connsiteX1" fmla="*/ 0 w 794320"/>
                  <a:gd name="connsiteY1" fmla="*/ 54527 h 54552"/>
                  <a:gd name="connsiteX2" fmla="*/ 0 w 794320"/>
                  <a:gd name="connsiteY2" fmla="*/ 2542 h 54552"/>
                  <a:gd name="connsiteX3" fmla="*/ 787368 w 794320"/>
                  <a:gd name="connsiteY3" fmla="*/ -25 h 54552"/>
                  <a:gd name="connsiteX4" fmla="*/ 794321 w 794320"/>
                  <a:gd name="connsiteY4" fmla="*/ 6927 h 54552"/>
                  <a:gd name="connsiteX5" fmla="*/ 794321 w 794320"/>
                  <a:gd name="connsiteY5" fmla="*/ 7034 h 5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4320" h="54552">
                    <a:moveTo>
                      <a:pt x="793465" y="54527"/>
                    </a:moveTo>
                    <a:lnTo>
                      <a:pt x="0" y="54527"/>
                    </a:lnTo>
                    <a:lnTo>
                      <a:pt x="0" y="2542"/>
                    </a:lnTo>
                    <a:lnTo>
                      <a:pt x="787368" y="-25"/>
                    </a:lnTo>
                    <a:cubicBezTo>
                      <a:pt x="791208" y="-25"/>
                      <a:pt x="794321" y="3087"/>
                      <a:pt x="794321" y="6927"/>
                    </a:cubicBezTo>
                    <a:cubicBezTo>
                      <a:pt x="794321" y="6959"/>
                      <a:pt x="794321" y="7002"/>
                      <a:pt x="794321" y="7034"/>
                    </a:cubicBezTo>
                    <a:close/>
                  </a:path>
                </a:pathLst>
              </a:custGeom>
              <a:solidFill>
                <a:srgbClr val="8C8C8C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675F6A1B-BE57-E985-FD60-7EAE179AB910}"/>
                  </a:ext>
                </a:extLst>
              </p:cNvPr>
              <p:cNvSpPr/>
              <p:nvPr/>
            </p:nvSpPr>
            <p:spPr>
              <a:xfrm>
                <a:off x="7886987" y="3961073"/>
                <a:ext cx="576005" cy="355336"/>
              </a:xfrm>
              <a:custGeom>
                <a:avLst/>
                <a:gdLst>
                  <a:gd name="connsiteX0" fmla="*/ 494605 w 576005"/>
                  <a:gd name="connsiteY0" fmla="*/ 355337 h 355336"/>
                  <a:gd name="connsiteX1" fmla="*/ 0 w 576005"/>
                  <a:gd name="connsiteY1" fmla="*/ 355337 h 355336"/>
                  <a:gd name="connsiteX2" fmla="*/ 81293 w 576005"/>
                  <a:gd name="connsiteY2" fmla="*/ 0 h 355336"/>
                  <a:gd name="connsiteX3" fmla="*/ 576006 w 576005"/>
                  <a:gd name="connsiteY3" fmla="*/ 0 h 355336"/>
                  <a:gd name="connsiteX4" fmla="*/ 494605 w 576005"/>
                  <a:gd name="connsiteY4" fmla="*/ 355337 h 355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005" h="355336">
                    <a:moveTo>
                      <a:pt x="494605" y="355337"/>
                    </a:moveTo>
                    <a:lnTo>
                      <a:pt x="0" y="355337"/>
                    </a:lnTo>
                    <a:lnTo>
                      <a:pt x="81293" y="0"/>
                    </a:lnTo>
                    <a:lnTo>
                      <a:pt x="576006" y="0"/>
                    </a:lnTo>
                    <a:lnTo>
                      <a:pt x="494605" y="355337"/>
                    </a:lnTo>
                    <a:close/>
                  </a:path>
                </a:pathLst>
              </a:custGeom>
              <a:solidFill>
                <a:srgbClr val="FFFFFF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44890445-B920-A378-4ED8-776CC34332B1}"/>
                  </a:ext>
                </a:extLst>
              </p:cNvPr>
              <p:cNvSpPr/>
              <p:nvPr/>
            </p:nvSpPr>
            <p:spPr>
              <a:xfrm>
                <a:off x="8438177" y="3961073"/>
                <a:ext cx="173496" cy="224839"/>
              </a:xfrm>
              <a:custGeom>
                <a:avLst/>
                <a:gdLst>
                  <a:gd name="connsiteX0" fmla="*/ 122047 w 173496"/>
                  <a:gd name="connsiteY0" fmla="*/ 224840 h 224839"/>
                  <a:gd name="connsiteX1" fmla="*/ 0 w 173496"/>
                  <a:gd name="connsiteY1" fmla="*/ 224840 h 224839"/>
                  <a:gd name="connsiteX2" fmla="*/ 51450 w 173496"/>
                  <a:gd name="connsiteY2" fmla="*/ 0 h 224839"/>
                  <a:gd name="connsiteX3" fmla="*/ 173497 w 173496"/>
                  <a:gd name="connsiteY3" fmla="*/ 0 h 224839"/>
                  <a:gd name="connsiteX4" fmla="*/ 122047 w 173496"/>
                  <a:gd name="connsiteY4" fmla="*/ 224840 h 224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496" h="224839">
                    <a:moveTo>
                      <a:pt x="122047" y="224840"/>
                    </a:moveTo>
                    <a:lnTo>
                      <a:pt x="0" y="224840"/>
                    </a:lnTo>
                    <a:lnTo>
                      <a:pt x="51450" y="0"/>
                    </a:lnTo>
                    <a:lnTo>
                      <a:pt x="173497" y="0"/>
                    </a:lnTo>
                    <a:lnTo>
                      <a:pt x="122047" y="224840"/>
                    </a:lnTo>
                    <a:close/>
                  </a:path>
                </a:pathLst>
              </a:custGeom>
              <a:solidFill>
                <a:srgbClr val="FFFFFF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6DD68B03-C624-5E38-EC47-2476F8FCB875}"/>
                  </a:ext>
                </a:extLst>
              </p:cNvPr>
              <p:cNvSpPr/>
              <p:nvPr/>
            </p:nvSpPr>
            <p:spPr>
              <a:xfrm>
                <a:off x="8408227" y="4203990"/>
                <a:ext cx="147825" cy="112526"/>
              </a:xfrm>
              <a:custGeom>
                <a:avLst/>
                <a:gdLst>
                  <a:gd name="connsiteX0" fmla="*/ 122154 w 147825"/>
                  <a:gd name="connsiteY0" fmla="*/ 112527 h 112526"/>
                  <a:gd name="connsiteX1" fmla="*/ 0 w 147825"/>
                  <a:gd name="connsiteY1" fmla="*/ 112527 h 112526"/>
                  <a:gd name="connsiteX2" fmla="*/ 25779 w 147825"/>
                  <a:gd name="connsiteY2" fmla="*/ 0 h 112526"/>
                  <a:gd name="connsiteX3" fmla="*/ 147825 w 147825"/>
                  <a:gd name="connsiteY3" fmla="*/ 0 h 112526"/>
                  <a:gd name="connsiteX4" fmla="*/ 122154 w 147825"/>
                  <a:gd name="connsiteY4" fmla="*/ 112527 h 112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25" h="112526">
                    <a:moveTo>
                      <a:pt x="122154" y="112527"/>
                    </a:moveTo>
                    <a:lnTo>
                      <a:pt x="0" y="112527"/>
                    </a:lnTo>
                    <a:lnTo>
                      <a:pt x="25779" y="0"/>
                    </a:lnTo>
                    <a:lnTo>
                      <a:pt x="147825" y="0"/>
                    </a:lnTo>
                    <a:lnTo>
                      <a:pt x="122154" y="112527"/>
                    </a:lnTo>
                    <a:close/>
                  </a:path>
                </a:pathLst>
              </a:custGeom>
              <a:solidFill>
                <a:srgbClr val="FFFFFF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9572A89-2110-B4A3-3046-E07025FC61B4}"/>
                  </a:ext>
                </a:extLst>
              </p:cNvPr>
              <p:cNvSpPr/>
              <p:nvPr/>
            </p:nvSpPr>
            <p:spPr>
              <a:xfrm>
                <a:off x="7862171" y="4341333"/>
                <a:ext cx="511398" cy="83860"/>
              </a:xfrm>
              <a:custGeom>
                <a:avLst/>
                <a:gdLst>
                  <a:gd name="connsiteX0" fmla="*/ 492252 w 511398"/>
                  <a:gd name="connsiteY0" fmla="*/ 83860 h 83860"/>
                  <a:gd name="connsiteX1" fmla="*/ 0 w 511398"/>
                  <a:gd name="connsiteY1" fmla="*/ 83860 h 83860"/>
                  <a:gd name="connsiteX2" fmla="*/ 19147 w 511398"/>
                  <a:gd name="connsiteY2" fmla="*/ 0 h 83860"/>
                  <a:gd name="connsiteX3" fmla="*/ 511399 w 511398"/>
                  <a:gd name="connsiteY3" fmla="*/ 0 h 83860"/>
                  <a:gd name="connsiteX4" fmla="*/ 492252 w 511398"/>
                  <a:gd name="connsiteY4" fmla="*/ 83860 h 83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1398" h="83860">
                    <a:moveTo>
                      <a:pt x="492252" y="83860"/>
                    </a:moveTo>
                    <a:lnTo>
                      <a:pt x="0" y="83860"/>
                    </a:lnTo>
                    <a:lnTo>
                      <a:pt x="19147" y="0"/>
                    </a:lnTo>
                    <a:lnTo>
                      <a:pt x="511399" y="0"/>
                    </a:lnTo>
                    <a:lnTo>
                      <a:pt x="492252" y="83860"/>
                    </a:lnTo>
                    <a:close/>
                  </a:path>
                </a:pathLst>
              </a:custGeom>
              <a:solidFill>
                <a:srgbClr val="FFFFFF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D0865B69-61C8-EC96-50A0-B6CFE97B1FCE}"/>
                  </a:ext>
                </a:extLst>
              </p:cNvPr>
              <p:cNvSpPr/>
              <p:nvPr/>
            </p:nvSpPr>
            <p:spPr>
              <a:xfrm>
                <a:off x="5496324" y="4632063"/>
                <a:ext cx="517923" cy="1593346"/>
              </a:xfrm>
              <a:custGeom>
                <a:avLst/>
                <a:gdLst>
                  <a:gd name="connsiteX0" fmla="*/ 54873 w 517923"/>
                  <a:gd name="connsiteY0" fmla="*/ 1593347 h 1593346"/>
                  <a:gd name="connsiteX1" fmla="*/ 0 w 517923"/>
                  <a:gd name="connsiteY1" fmla="*/ 1593347 h 1593346"/>
                  <a:gd name="connsiteX2" fmla="*/ 383683 w 517923"/>
                  <a:gd name="connsiteY2" fmla="*/ 0 h 1593346"/>
                  <a:gd name="connsiteX3" fmla="*/ 517924 w 517923"/>
                  <a:gd name="connsiteY3" fmla="*/ 0 h 1593346"/>
                  <a:gd name="connsiteX4" fmla="*/ 54873 w 517923"/>
                  <a:gd name="connsiteY4" fmla="*/ 1593347 h 1593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23" h="1593346">
                    <a:moveTo>
                      <a:pt x="54873" y="1593347"/>
                    </a:moveTo>
                    <a:lnTo>
                      <a:pt x="0" y="1593347"/>
                    </a:lnTo>
                    <a:lnTo>
                      <a:pt x="383683" y="0"/>
                    </a:lnTo>
                    <a:lnTo>
                      <a:pt x="517924" y="0"/>
                    </a:lnTo>
                    <a:lnTo>
                      <a:pt x="54873" y="1593347"/>
                    </a:lnTo>
                    <a:close/>
                  </a:path>
                </a:pathLst>
              </a:custGeom>
              <a:solidFill>
                <a:srgbClr val="7F5E40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2B57C126-1999-813E-9C42-726DE071950F}"/>
                  </a:ext>
                </a:extLst>
              </p:cNvPr>
              <p:cNvSpPr/>
              <p:nvPr/>
            </p:nvSpPr>
            <p:spPr>
              <a:xfrm>
                <a:off x="10782417" y="4632063"/>
                <a:ext cx="517924" cy="1593346"/>
              </a:xfrm>
              <a:custGeom>
                <a:avLst/>
                <a:gdLst>
                  <a:gd name="connsiteX0" fmla="*/ 463051 w 517924"/>
                  <a:gd name="connsiteY0" fmla="*/ 1593347 h 1593346"/>
                  <a:gd name="connsiteX1" fmla="*/ 517924 w 517924"/>
                  <a:gd name="connsiteY1" fmla="*/ 1593347 h 1593346"/>
                  <a:gd name="connsiteX2" fmla="*/ 134348 w 517924"/>
                  <a:gd name="connsiteY2" fmla="*/ 0 h 1593346"/>
                  <a:gd name="connsiteX3" fmla="*/ 0 w 517924"/>
                  <a:gd name="connsiteY3" fmla="*/ 0 h 1593346"/>
                  <a:gd name="connsiteX4" fmla="*/ 463051 w 517924"/>
                  <a:gd name="connsiteY4" fmla="*/ 1593347 h 1593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24" h="1593346">
                    <a:moveTo>
                      <a:pt x="463051" y="1593347"/>
                    </a:moveTo>
                    <a:lnTo>
                      <a:pt x="517924" y="1593347"/>
                    </a:lnTo>
                    <a:lnTo>
                      <a:pt x="134348" y="0"/>
                    </a:lnTo>
                    <a:lnTo>
                      <a:pt x="0" y="0"/>
                    </a:lnTo>
                    <a:lnTo>
                      <a:pt x="463051" y="1593347"/>
                    </a:lnTo>
                    <a:close/>
                  </a:path>
                </a:pathLst>
              </a:custGeom>
              <a:solidFill>
                <a:srgbClr val="7F5E40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2BF89BD7-1C37-3FA9-2F6D-767D012BA572}"/>
                  </a:ext>
                </a:extLst>
              </p:cNvPr>
              <p:cNvSpPr/>
              <p:nvPr/>
            </p:nvSpPr>
            <p:spPr>
              <a:xfrm>
                <a:off x="5755286" y="4535153"/>
                <a:ext cx="5286093" cy="96803"/>
              </a:xfrm>
              <a:custGeom>
                <a:avLst/>
                <a:gdLst>
                  <a:gd name="connsiteX0" fmla="*/ 72950 w 5286093"/>
                  <a:gd name="connsiteY0" fmla="*/ -25 h 96803"/>
                  <a:gd name="connsiteX1" fmla="*/ 5213143 w 5286093"/>
                  <a:gd name="connsiteY1" fmla="*/ -25 h 96803"/>
                  <a:gd name="connsiteX2" fmla="*/ 5286094 w 5286093"/>
                  <a:gd name="connsiteY2" fmla="*/ 48430 h 96803"/>
                  <a:gd name="connsiteX3" fmla="*/ 5213143 w 5286093"/>
                  <a:gd name="connsiteY3" fmla="*/ 96778 h 96803"/>
                  <a:gd name="connsiteX4" fmla="*/ 72950 w 5286093"/>
                  <a:gd name="connsiteY4" fmla="*/ 96778 h 96803"/>
                  <a:gd name="connsiteX5" fmla="*/ 0 w 5286093"/>
                  <a:gd name="connsiteY5" fmla="*/ 48430 h 96803"/>
                  <a:gd name="connsiteX6" fmla="*/ 72950 w 5286093"/>
                  <a:gd name="connsiteY6" fmla="*/ -25 h 9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286093" h="96803">
                    <a:moveTo>
                      <a:pt x="72950" y="-25"/>
                    </a:moveTo>
                    <a:lnTo>
                      <a:pt x="5213143" y="-25"/>
                    </a:lnTo>
                    <a:cubicBezTo>
                      <a:pt x="5253469" y="-25"/>
                      <a:pt x="5286094" y="21367"/>
                      <a:pt x="5286094" y="48430"/>
                    </a:cubicBezTo>
                    <a:cubicBezTo>
                      <a:pt x="5286094" y="75492"/>
                      <a:pt x="5254004" y="96778"/>
                      <a:pt x="5213143" y="96778"/>
                    </a:cubicBezTo>
                    <a:lnTo>
                      <a:pt x="72950" y="96778"/>
                    </a:lnTo>
                    <a:cubicBezTo>
                      <a:pt x="32624" y="96778"/>
                      <a:pt x="0" y="75385"/>
                      <a:pt x="0" y="48430"/>
                    </a:cubicBezTo>
                    <a:cubicBezTo>
                      <a:pt x="0" y="21475"/>
                      <a:pt x="32624" y="-25"/>
                      <a:pt x="72950" y="-25"/>
                    </a:cubicBezTo>
                    <a:close/>
                  </a:path>
                </a:pathLst>
              </a:custGeom>
              <a:solidFill>
                <a:srgbClr val="B8996E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56C818E4-3311-5DD4-1331-996BB24D29BF}"/>
                  </a:ext>
                </a:extLst>
              </p:cNvPr>
              <p:cNvSpPr/>
              <p:nvPr/>
            </p:nvSpPr>
            <p:spPr>
              <a:xfrm>
                <a:off x="9916216" y="4815966"/>
                <a:ext cx="992526" cy="612128"/>
              </a:xfrm>
              <a:custGeom>
                <a:avLst/>
                <a:gdLst>
                  <a:gd name="connsiteX0" fmla="*/ 0 w 992526"/>
                  <a:gd name="connsiteY0" fmla="*/ 18234 h 612128"/>
                  <a:gd name="connsiteX1" fmla="*/ 134241 w 992526"/>
                  <a:gd name="connsiteY1" fmla="*/ 217617 h 612128"/>
                  <a:gd name="connsiteX2" fmla="*/ 182482 w 992526"/>
                  <a:gd name="connsiteY2" fmla="*/ 289069 h 612128"/>
                  <a:gd name="connsiteX3" fmla="*/ 220027 w 992526"/>
                  <a:gd name="connsiteY3" fmla="*/ 306932 h 612128"/>
                  <a:gd name="connsiteX4" fmla="*/ 861816 w 992526"/>
                  <a:gd name="connsiteY4" fmla="*/ 612103 h 612128"/>
                  <a:gd name="connsiteX5" fmla="*/ 992527 w 992526"/>
                  <a:gd name="connsiteY5" fmla="*/ 590710 h 612128"/>
                  <a:gd name="connsiteX6" fmla="*/ 979370 w 992526"/>
                  <a:gd name="connsiteY6" fmla="*/ 565787 h 612128"/>
                  <a:gd name="connsiteX7" fmla="*/ 974343 w 992526"/>
                  <a:gd name="connsiteY7" fmla="*/ 556160 h 612128"/>
                  <a:gd name="connsiteX8" fmla="*/ 949420 w 992526"/>
                  <a:gd name="connsiteY8" fmla="*/ 507170 h 612128"/>
                  <a:gd name="connsiteX9" fmla="*/ 888343 w 992526"/>
                  <a:gd name="connsiteY9" fmla="*/ 390472 h 612128"/>
                  <a:gd name="connsiteX10" fmla="*/ 747256 w 992526"/>
                  <a:gd name="connsiteY10" fmla="*/ 144453 h 612128"/>
                  <a:gd name="connsiteX11" fmla="*/ 0 w 992526"/>
                  <a:gd name="connsiteY11" fmla="*/ 18234 h 61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92526" h="612128">
                    <a:moveTo>
                      <a:pt x="0" y="18234"/>
                    </a:moveTo>
                    <a:lnTo>
                      <a:pt x="134241" y="217617"/>
                    </a:lnTo>
                    <a:lnTo>
                      <a:pt x="182482" y="289069"/>
                    </a:lnTo>
                    <a:lnTo>
                      <a:pt x="220027" y="306932"/>
                    </a:lnTo>
                    <a:lnTo>
                      <a:pt x="861816" y="612103"/>
                    </a:lnTo>
                    <a:lnTo>
                      <a:pt x="992527" y="590710"/>
                    </a:lnTo>
                    <a:lnTo>
                      <a:pt x="979370" y="565787"/>
                    </a:lnTo>
                    <a:lnTo>
                      <a:pt x="974343" y="556160"/>
                    </a:lnTo>
                    <a:lnTo>
                      <a:pt x="949420" y="507170"/>
                    </a:lnTo>
                    <a:lnTo>
                      <a:pt x="888343" y="390472"/>
                    </a:lnTo>
                    <a:lnTo>
                      <a:pt x="747256" y="144453"/>
                    </a:lnTo>
                    <a:cubicBezTo>
                      <a:pt x="747256" y="144453"/>
                      <a:pt x="115629" y="-61241"/>
                      <a:pt x="0" y="18234"/>
                    </a:cubicBezTo>
                    <a:close/>
                  </a:path>
                </a:pathLst>
              </a:custGeom>
              <a:solidFill>
                <a:srgbClr val="3F4A6D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DC51200F-C0D3-257A-C28B-831B07253E2E}"/>
                  </a:ext>
                </a:extLst>
              </p:cNvPr>
              <p:cNvSpPr/>
              <p:nvPr/>
            </p:nvSpPr>
            <p:spPr>
              <a:xfrm>
                <a:off x="9834816" y="4834226"/>
                <a:ext cx="308486" cy="894653"/>
              </a:xfrm>
              <a:custGeom>
                <a:avLst/>
                <a:gdLst>
                  <a:gd name="connsiteX0" fmla="*/ 308486 w 308486"/>
                  <a:gd name="connsiteY0" fmla="*/ 257760 h 894653"/>
                  <a:gd name="connsiteX1" fmla="*/ 301534 w 308486"/>
                  <a:gd name="connsiteY1" fmla="*/ 288672 h 894653"/>
                  <a:gd name="connsiteX2" fmla="*/ 123010 w 308486"/>
                  <a:gd name="connsiteY2" fmla="*/ 894628 h 894653"/>
                  <a:gd name="connsiteX3" fmla="*/ 90920 w 308486"/>
                  <a:gd name="connsiteY3" fmla="*/ 891098 h 894653"/>
                  <a:gd name="connsiteX4" fmla="*/ 0 w 308486"/>
                  <a:gd name="connsiteY4" fmla="*/ 881257 h 894653"/>
                  <a:gd name="connsiteX5" fmla="*/ 81400 w 308486"/>
                  <a:gd name="connsiteY5" fmla="*/ -25 h 894653"/>
                  <a:gd name="connsiteX6" fmla="*/ 228584 w 308486"/>
                  <a:gd name="connsiteY6" fmla="*/ 166946 h 894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8486" h="894653">
                    <a:moveTo>
                      <a:pt x="308486" y="257760"/>
                    </a:moveTo>
                    <a:lnTo>
                      <a:pt x="301534" y="288672"/>
                    </a:lnTo>
                    <a:lnTo>
                      <a:pt x="123010" y="894628"/>
                    </a:lnTo>
                    <a:lnTo>
                      <a:pt x="90920" y="891098"/>
                    </a:lnTo>
                    <a:lnTo>
                      <a:pt x="0" y="881257"/>
                    </a:lnTo>
                    <a:cubicBezTo>
                      <a:pt x="0" y="881257"/>
                      <a:pt x="36047" y="93141"/>
                      <a:pt x="81400" y="-25"/>
                    </a:cubicBezTo>
                    <a:lnTo>
                      <a:pt x="228584" y="166946"/>
                    </a:lnTo>
                    <a:close/>
                  </a:path>
                </a:pathLst>
              </a:custGeom>
              <a:solidFill>
                <a:srgbClr val="3F4A6D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7A650B5-8C17-8F1E-9B73-4D7FBAFB7A4E}"/>
                  </a:ext>
                </a:extLst>
              </p:cNvPr>
              <p:cNvSpPr/>
              <p:nvPr/>
            </p:nvSpPr>
            <p:spPr>
              <a:xfrm>
                <a:off x="9925522" y="4998738"/>
                <a:ext cx="210827" cy="730248"/>
              </a:xfrm>
              <a:custGeom>
                <a:avLst/>
                <a:gdLst>
                  <a:gd name="connsiteX0" fmla="*/ 210828 w 210827"/>
                  <a:gd name="connsiteY0" fmla="*/ 124186 h 730248"/>
                  <a:gd name="connsiteX1" fmla="*/ 32304 w 210827"/>
                  <a:gd name="connsiteY1" fmla="*/ 730249 h 730248"/>
                  <a:gd name="connsiteX2" fmla="*/ 0 w 210827"/>
                  <a:gd name="connsiteY2" fmla="*/ 726719 h 730248"/>
                  <a:gd name="connsiteX3" fmla="*/ 124935 w 210827"/>
                  <a:gd name="connsiteY3" fmla="*/ 34978 h 730248"/>
                  <a:gd name="connsiteX4" fmla="*/ 131353 w 210827"/>
                  <a:gd name="connsiteY4" fmla="*/ 0 h 730248"/>
                  <a:gd name="connsiteX5" fmla="*/ 210828 w 210827"/>
                  <a:gd name="connsiteY5" fmla="*/ 124186 h 730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0827" h="730248">
                    <a:moveTo>
                      <a:pt x="210828" y="124186"/>
                    </a:moveTo>
                    <a:lnTo>
                      <a:pt x="32304" y="730249"/>
                    </a:lnTo>
                    <a:lnTo>
                      <a:pt x="0" y="726719"/>
                    </a:lnTo>
                    <a:lnTo>
                      <a:pt x="124935" y="34978"/>
                    </a:lnTo>
                    <a:lnTo>
                      <a:pt x="131353" y="0"/>
                    </a:lnTo>
                    <a:lnTo>
                      <a:pt x="210828" y="124186"/>
                    </a:lnTo>
                    <a:close/>
                  </a:path>
                </a:pathLst>
              </a:custGeom>
              <a:solidFill>
                <a:srgbClr val="D0D1D3">
                  <a:alpha val="60000"/>
                </a:srgbClr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AB7B1F14-D960-C1BF-E003-55BFEA0A4B8C}"/>
                  </a:ext>
                </a:extLst>
              </p:cNvPr>
              <p:cNvSpPr/>
              <p:nvPr/>
            </p:nvSpPr>
            <p:spPr>
              <a:xfrm>
                <a:off x="10056875" y="4998631"/>
                <a:ext cx="875827" cy="429570"/>
              </a:xfrm>
              <a:custGeom>
                <a:avLst/>
                <a:gdLst>
                  <a:gd name="connsiteX0" fmla="*/ 79368 w 875827"/>
                  <a:gd name="connsiteY0" fmla="*/ 124293 h 429570"/>
                  <a:gd name="connsiteX1" fmla="*/ 721157 w 875827"/>
                  <a:gd name="connsiteY1" fmla="*/ 429570 h 429570"/>
                  <a:gd name="connsiteX2" fmla="*/ 833684 w 875827"/>
                  <a:gd name="connsiteY2" fmla="*/ 373200 h 429570"/>
                  <a:gd name="connsiteX3" fmla="*/ 875828 w 875827"/>
                  <a:gd name="connsiteY3" fmla="*/ 352021 h 429570"/>
                  <a:gd name="connsiteX4" fmla="*/ 808440 w 875827"/>
                  <a:gd name="connsiteY4" fmla="*/ 324959 h 429570"/>
                  <a:gd name="connsiteX5" fmla="*/ 6418 w 875827"/>
                  <a:gd name="connsiteY5" fmla="*/ 2674 h 429570"/>
                  <a:gd name="connsiteX6" fmla="*/ 0 w 875827"/>
                  <a:gd name="connsiteY6" fmla="*/ 0 h 429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5827" h="429570">
                    <a:moveTo>
                      <a:pt x="79368" y="124293"/>
                    </a:moveTo>
                    <a:lnTo>
                      <a:pt x="721157" y="429570"/>
                    </a:lnTo>
                    <a:lnTo>
                      <a:pt x="833684" y="373200"/>
                    </a:lnTo>
                    <a:lnTo>
                      <a:pt x="875828" y="352021"/>
                    </a:lnTo>
                    <a:lnTo>
                      <a:pt x="808440" y="324959"/>
                    </a:lnTo>
                    <a:lnTo>
                      <a:pt x="6418" y="267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0D1D3">
                  <a:alpha val="60000"/>
                </a:srgbClr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338E7A4-7EA5-A6AC-76AB-6B20A3EDD726}"/>
                  </a:ext>
                </a:extLst>
              </p:cNvPr>
              <p:cNvSpPr/>
              <p:nvPr/>
            </p:nvSpPr>
            <p:spPr>
              <a:xfrm>
                <a:off x="9580256" y="5711337"/>
                <a:ext cx="385822" cy="344212"/>
              </a:xfrm>
              <a:custGeom>
                <a:avLst/>
                <a:gdLst>
                  <a:gd name="connsiteX0" fmla="*/ 255202 w 385822"/>
                  <a:gd name="connsiteY0" fmla="*/ -25 h 344212"/>
                  <a:gd name="connsiteX1" fmla="*/ 241510 w 385822"/>
                  <a:gd name="connsiteY1" fmla="*/ 139029 h 344212"/>
                  <a:gd name="connsiteX2" fmla="*/ 100317 w 385822"/>
                  <a:gd name="connsiteY2" fmla="*/ 256690 h 344212"/>
                  <a:gd name="connsiteX3" fmla="*/ 2016 w 385822"/>
                  <a:gd name="connsiteY3" fmla="*/ 301401 h 344212"/>
                  <a:gd name="connsiteX4" fmla="*/ 78817 w 385822"/>
                  <a:gd name="connsiteY4" fmla="*/ 344187 h 344212"/>
                  <a:gd name="connsiteX5" fmla="*/ 237980 w 385822"/>
                  <a:gd name="connsiteY5" fmla="*/ 287068 h 344212"/>
                  <a:gd name="connsiteX6" fmla="*/ 384308 w 385822"/>
                  <a:gd name="connsiteY6" fmla="*/ 254978 h 344212"/>
                  <a:gd name="connsiteX7" fmla="*/ 357781 w 385822"/>
                  <a:gd name="connsiteY7" fmla="*/ 142024 h 344212"/>
                  <a:gd name="connsiteX8" fmla="*/ 377462 w 385822"/>
                  <a:gd name="connsiteY8" fmla="*/ 17517 h 344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5822" h="344212">
                    <a:moveTo>
                      <a:pt x="255202" y="-25"/>
                    </a:moveTo>
                    <a:cubicBezTo>
                      <a:pt x="255202" y="-25"/>
                      <a:pt x="246752" y="123198"/>
                      <a:pt x="241510" y="139029"/>
                    </a:cubicBezTo>
                    <a:cubicBezTo>
                      <a:pt x="236269" y="154859"/>
                      <a:pt x="135615" y="229842"/>
                      <a:pt x="100317" y="256690"/>
                    </a:cubicBezTo>
                    <a:cubicBezTo>
                      <a:pt x="65018" y="283538"/>
                      <a:pt x="11322" y="283431"/>
                      <a:pt x="2016" y="301401"/>
                    </a:cubicBezTo>
                    <a:cubicBezTo>
                      <a:pt x="-7290" y="319371"/>
                      <a:pt x="15173" y="344187"/>
                      <a:pt x="78817" y="344187"/>
                    </a:cubicBezTo>
                    <a:cubicBezTo>
                      <a:pt x="142461" y="344187"/>
                      <a:pt x="188883" y="290705"/>
                      <a:pt x="237980" y="287068"/>
                    </a:cubicBezTo>
                    <a:cubicBezTo>
                      <a:pt x="287077" y="283431"/>
                      <a:pt x="375109" y="287068"/>
                      <a:pt x="384308" y="254978"/>
                    </a:cubicBezTo>
                    <a:cubicBezTo>
                      <a:pt x="393507" y="222889"/>
                      <a:pt x="357781" y="142024"/>
                      <a:pt x="357781" y="142024"/>
                    </a:cubicBezTo>
                    <a:lnTo>
                      <a:pt x="377462" y="17517"/>
                    </a:lnTo>
                    <a:close/>
                  </a:path>
                </a:pathLst>
              </a:custGeom>
              <a:solidFill>
                <a:srgbClr val="E5B7AC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DAF5ED5A-2AF6-68FB-CDA8-A15F8E603B52}"/>
                  </a:ext>
                </a:extLst>
              </p:cNvPr>
              <p:cNvSpPr/>
              <p:nvPr/>
            </p:nvSpPr>
            <p:spPr>
              <a:xfrm>
                <a:off x="9921672" y="5966876"/>
                <a:ext cx="50808" cy="133064"/>
              </a:xfrm>
              <a:custGeom>
                <a:avLst/>
                <a:gdLst>
                  <a:gd name="connsiteX0" fmla="*/ 50808 w 50808"/>
                  <a:gd name="connsiteY0" fmla="*/ 6739 h 133064"/>
                  <a:gd name="connsiteX1" fmla="*/ 21714 w 50808"/>
                  <a:gd name="connsiteY1" fmla="*/ 133064 h 133064"/>
                  <a:gd name="connsiteX2" fmla="*/ 0 w 50808"/>
                  <a:gd name="connsiteY2" fmla="*/ 128892 h 133064"/>
                  <a:gd name="connsiteX3" fmla="*/ 16259 w 50808"/>
                  <a:gd name="connsiteY3" fmla="*/ 0 h 133064"/>
                  <a:gd name="connsiteX4" fmla="*/ 50808 w 50808"/>
                  <a:gd name="connsiteY4" fmla="*/ 6739 h 133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08" h="133064">
                    <a:moveTo>
                      <a:pt x="50808" y="6739"/>
                    </a:moveTo>
                    <a:lnTo>
                      <a:pt x="21714" y="133064"/>
                    </a:lnTo>
                    <a:lnTo>
                      <a:pt x="0" y="128892"/>
                    </a:lnTo>
                    <a:lnTo>
                      <a:pt x="16259" y="0"/>
                    </a:lnTo>
                    <a:lnTo>
                      <a:pt x="50808" y="6739"/>
                    </a:lnTo>
                    <a:close/>
                  </a:path>
                </a:pathLst>
              </a:custGeom>
              <a:solidFill>
                <a:srgbClr val="E6E6E7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7E14C89C-DAA6-2A2A-BF0A-EDAFDF673C63}"/>
                  </a:ext>
                </a:extLst>
              </p:cNvPr>
              <p:cNvSpPr/>
              <p:nvPr/>
            </p:nvSpPr>
            <p:spPr>
              <a:xfrm>
                <a:off x="9559370" y="5871036"/>
                <a:ext cx="416966" cy="213142"/>
              </a:xfrm>
              <a:custGeom>
                <a:avLst/>
                <a:gdLst>
                  <a:gd name="connsiteX0" fmla="*/ 1295 w 416966"/>
                  <a:gd name="connsiteY0" fmla="*/ 176038 h 213142"/>
                  <a:gd name="connsiteX1" fmla="*/ 230414 w 416966"/>
                  <a:gd name="connsiteY1" fmla="*/ 194330 h 213142"/>
                  <a:gd name="connsiteX2" fmla="*/ 413538 w 416966"/>
                  <a:gd name="connsiteY2" fmla="*/ 102126 h 213142"/>
                  <a:gd name="connsiteX3" fmla="*/ 386262 w 416966"/>
                  <a:gd name="connsiteY3" fmla="*/ -25 h 213142"/>
                  <a:gd name="connsiteX4" fmla="*/ 231591 w 416966"/>
                  <a:gd name="connsiteY4" fmla="*/ 73780 h 213142"/>
                  <a:gd name="connsiteX5" fmla="*/ 179392 w 416966"/>
                  <a:gd name="connsiteY5" fmla="*/ 51425 h 213142"/>
                  <a:gd name="connsiteX6" fmla="*/ 1295 w 416966"/>
                  <a:gd name="connsiteY6" fmla="*/ 176038 h 213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6966" h="213142">
                    <a:moveTo>
                      <a:pt x="1295" y="176038"/>
                    </a:moveTo>
                    <a:cubicBezTo>
                      <a:pt x="52104" y="210588"/>
                      <a:pt x="175113" y="229521"/>
                      <a:pt x="230414" y="194330"/>
                    </a:cubicBezTo>
                    <a:cubicBezTo>
                      <a:pt x="305289" y="147479"/>
                      <a:pt x="338020" y="140205"/>
                      <a:pt x="413538" y="102126"/>
                    </a:cubicBezTo>
                    <a:cubicBezTo>
                      <a:pt x="421453" y="56238"/>
                      <a:pt x="416961" y="28427"/>
                      <a:pt x="386262" y="-25"/>
                    </a:cubicBezTo>
                    <a:cubicBezTo>
                      <a:pt x="386262" y="-25"/>
                      <a:pt x="290742" y="84370"/>
                      <a:pt x="231591" y="73780"/>
                    </a:cubicBezTo>
                    <a:cubicBezTo>
                      <a:pt x="192869" y="65116"/>
                      <a:pt x="179392" y="51425"/>
                      <a:pt x="179392" y="51425"/>
                    </a:cubicBezTo>
                    <a:cubicBezTo>
                      <a:pt x="179392" y="51425"/>
                      <a:pt x="-17744" y="132718"/>
                      <a:pt x="1295" y="176038"/>
                    </a:cubicBezTo>
                    <a:close/>
                  </a:path>
                </a:pathLst>
              </a:custGeom>
              <a:solidFill>
                <a:srgbClr val="E6E6E7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203194D2-97E0-A8C8-59C5-8DFDC2B5EBEE}"/>
                  </a:ext>
                </a:extLst>
              </p:cNvPr>
              <p:cNvSpPr/>
              <p:nvPr/>
            </p:nvSpPr>
            <p:spPr>
              <a:xfrm>
                <a:off x="10065323" y="5122055"/>
                <a:ext cx="311804" cy="940875"/>
              </a:xfrm>
              <a:custGeom>
                <a:avLst/>
                <a:gdLst>
                  <a:gd name="connsiteX0" fmla="*/ 7597 w 311804"/>
                  <a:gd name="connsiteY0" fmla="*/ 68445 h 940875"/>
                  <a:gd name="connsiteX1" fmla="*/ 137131 w 311804"/>
                  <a:gd name="connsiteY1" fmla="*/ 940850 h 940875"/>
                  <a:gd name="connsiteX2" fmla="*/ 276720 w 311804"/>
                  <a:gd name="connsiteY2" fmla="*/ 925126 h 940875"/>
                  <a:gd name="connsiteX3" fmla="*/ 311804 w 311804"/>
                  <a:gd name="connsiteY3" fmla="*/ 114761 h 940875"/>
                  <a:gd name="connsiteX4" fmla="*/ 7597 w 311804"/>
                  <a:gd name="connsiteY4" fmla="*/ 68445 h 940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1804" h="940875">
                    <a:moveTo>
                      <a:pt x="7597" y="68445"/>
                    </a:moveTo>
                    <a:cubicBezTo>
                      <a:pt x="-38078" y="275957"/>
                      <a:pt x="137131" y="940850"/>
                      <a:pt x="137131" y="940850"/>
                    </a:cubicBezTo>
                    <a:lnTo>
                      <a:pt x="276720" y="925126"/>
                    </a:lnTo>
                    <a:lnTo>
                      <a:pt x="311804" y="114761"/>
                    </a:lnTo>
                    <a:cubicBezTo>
                      <a:pt x="311804" y="114761"/>
                      <a:pt x="46638" y="-109116"/>
                      <a:pt x="7597" y="68445"/>
                    </a:cubicBezTo>
                    <a:close/>
                  </a:path>
                </a:pathLst>
              </a:custGeom>
              <a:solidFill>
                <a:srgbClr val="3F4A6D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9CF59D9D-89DB-9546-10E3-C5B7B46D3756}"/>
                  </a:ext>
                </a:extLst>
              </p:cNvPr>
              <p:cNvSpPr/>
              <p:nvPr/>
            </p:nvSpPr>
            <p:spPr>
              <a:xfrm>
                <a:off x="10033304" y="6046993"/>
                <a:ext cx="358170" cy="399786"/>
              </a:xfrm>
              <a:custGeom>
                <a:avLst/>
                <a:gdLst>
                  <a:gd name="connsiteX0" fmla="*/ 169150 w 358170"/>
                  <a:gd name="connsiteY0" fmla="*/ 15912 h 399786"/>
                  <a:gd name="connsiteX1" fmla="*/ 191185 w 358170"/>
                  <a:gd name="connsiteY1" fmla="*/ 154218 h 399786"/>
                  <a:gd name="connsiteX2" fmla="*/ 84220 w 358170"/>
                  <a:gd name="connsiteY2" fmla="*/ 303968 h 399786"/>
                  <a:gd name="connsiteX3" fmla="*/ 467 w 358170"/>
                  <a:gd name="connsiteY3" fmla="*/ 371998 h 399786"/>
                  <a:gd name="connsiteX4" fmla="*/ 85397 w 358170"/>
                  <a:gd name="connsiteY4" fmla="*/ 393391 h 399786"/>
                  <a:gd name="connsiteX5" fmla="*/ 224451 w 358170"/>
                  <a:gd name="connsiteY5" fmla="*/ 297978 h 399786"/>
                  <a:gd name="connsiteX6" fmla="*/ 358157 w 358170"/>
                  <a:gd name="connsiteY6" fmla="*/ 230376 h 399786"/>
                  <a:gd name="connsiteX7" fmla="*/ 319970 w 358170"/>
                  <a:gd name="connsiteY7" fmla="*/ 117636 h 399786"/>
                  <a:gd name="connsiteX8" fmla="*/ 308312 w 358170"/>
                  <a:gd name="connsiteY8" fmla="*/ -25 h 399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8170" h="399786">
                    <a:moveTo>
                      <a:pt x="169150" y="15912"/>
                    </a:moveTo>
                    <a:cubicBezTo>
                      <a:pt x="169150" y="15912"/>
                      <a:pt x="192148" y="137317"/>
                      <a:pt x="191185" y="154218"/>
                    </a:cubicBezTo>
                    <a:cubicBezTo>
                      <a:pt x="190222" y="171118"/>
                      <a:pt x="111603" y="268884"/>
                      <a:pt x="84220" y="303968"/>
                    </a:cubicBezTo>
                    <a:cubicBezTo>
                      <a:pt x="56837" y="339053"/>
                      <a:pt x="4960" y="352316"/>
                      <a:pt x="467" y="371998"/>
                    </a:cubicBezTo>
                    <a:cubicBezTo>
                      <a:pt x="-4026" y="391679"/>
                      <a:pt x="23892" y="409756"/>
                      <a:pt x="85397" y="393391"/>
                    </a:cubicBezTo>
                    <a:cubicBezTo>
                      <a:pt x="146901" y="377025"/>
                      <a:pt x="178563" y="314237"/>
                      <a:pt x="224451" y="297978"/>
                    </a:cubicBezTo>
                    <a:cubicBezTo>
                      <a:pt x="270339" y="281720"/>
                      <a:pt x="357302" y="263749"/>
                      <a:pt x="358157" y="230376"/>
                    </a:cubicBezTo>
                    <a:cubicBezTo>
                      <a:pt x="359013" y="197003"/>
                      <a:pt x="319970" y="117636"/>
                      <a:pt x="319970" y="117636"/>
                    </a:cubicBezTo>
                    <a:lnTo>
                      <a:pt x="308312" y="-25"/>
                    </a:lnTo>
                    <a:close/>
                  </a:path>
                </a:pathLst>
              </a:custGeom>
              <a:solidFill>
                <a:srgbClr val="E5B7AC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CB0D6BF-299D-5618-5F80-A0C76D97D51A}"/>
                  </a:ext>
                </a:extLst>
              </p:cNvPr>
              <p:cNvSpPr/>
              <p:nvPr/>
            </p:nvSpPr>
            <p:spPr>
              <a:xfrm>
                <a:off x="10366645" y="6282101"/>
                <a:ext cx="38828" cy="131031"/>
              </a:xfrm>
              <a:custGeom>
                <a:avLst/>
                <a:gdLst>
                  <a:gd name="connsiteX0" fmla="*/ 35085 w 38828"/>
                  <a:gd name="connsiteY0" fmla="*/ 0 h 131031"/>
                  <a:gd name="connsiteX1" fmla="*/ 38828 w 38828"/>
                  <a:gd name="connsiteY1" fmla="*/ 129641 h 131031"/>
                  <a:gd name="connsiteX2" fmla="*/ 16794 w 38828"/>
                  <a:gd name="connsiteY2" fmla="*/ 131032 h 131031"/>
                  <a:gd name="connsiteX3" fmla="*/ 0 w 38828"/>
                  <a:gd name="connsiteY3" fmla="*/ 2246 h 131031"/>
                  <a:gd name="connsiteX4" fmla="*/ 35085 w 38828"/>
                  <a:gd name="connsiteY4" fmla="*/ 0 h 131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828" h="131031">
                    <a:moveTo>
                      <a:pt x="35085" y="0"/>
                    </a:moveTo>
                    <a:lnTo>
                      <a:pt x="38828" y="129641"/>
                    </a:lnTo>
                    <a:lnTo>
                      <a:pt x="16794" y="131032"/>
                    </a:lnTo>
                    <a:lnTo>
                      <a:pt x="0" y="2246"/>
                    </a:lnTo>
                    <a:lnTo>
                      <a:pt x="35085" y="0"/>
                    </a:lnTo>
                    <a:close/>
                  </a:path>
                </a:pathLst>
              </a:custGeom>
              <a:solidFill>
                <a:srgbClr val="E6E6E7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67BB2D72-E881-E8E3-F806-3C380A80A140}"/>
                  </a:ext>
                </a:extLst>
              </p:cNvPr>
              <p:cNvSpPr/>
              <p:nvPr/>
            </p:nvSpPr>
            <p:spPr>
              <a:xfrm>
                <a:off x="10018055" y="6163691"/>
                <a:ext cx="386111" cy="302732"/>
              </a:xfrm>
              <a:custGeom>
                <a:avLst/>
                <a:gdLst>
                  <a:gd name="connsiteX0" fmla="*/ 3308 w 386111"/>
                  <a:gd name="connsiteY0" fmla="*/ 293272 h 302732"/>
                  <a:gd name="connsiteX1" fmla="*/ 229538 w 386111"/>
                  <a:gd name="connsiteY1" fmla="*/ 253053 h 302732"/>
                  <a:gd name="connsiteX2" fmla="*/ 383353 w 386111"/>
                  <a:gd name="connsiteY2" fmla="*/ 117636 h 302732"/>
                  <a:gd name="connsiteX3" fmla="*/ 336075 w 386111"/>
                  <a:gd name="connsiteY3" fmla="*/ -25 h 302732"/>
                  <a:gd name="connsiteX4" fmla="*/ 200229 w 386111"/>
                  <a:gd name="connsiteY4" fmla="*/ 135820 h 302732"/>
                  <a:gd name="connsiteX5" fmla="*/ 144180 w 386111"/>
                  <a:gd name="connsiteY5" fmla="*/ 127370 h 302732"/>
                  <a:gd name="connsiteX6" fmla="*/ 3308 w 386111"/>
                  <a:gd name="connsiteY6" fmla="*/ 293272 h 30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6111" h="302732">
                    <a:moveTo>
                      <a:pt x="3308" y="293272"/>
                    </a:moveTo>
                    <a:cubicBezTo>
                      <a:pt x="61175" y="313916"/>
                      <a:pt x="185148" y="300760"/>
                      <a:pt x="229538" y="253053"/>
                    </a:cubicBezTo>
                    <a:cubicBezTo>
                      <a:pt x="289652" y="188874"/>
                      <a:pt x="319923" y="173686"/>
                      <a:pt x="383353" y="117636"/>
                    </a:cubicBezTo>
                    <a:cubicBezTo>
                      <a:pt x="394050" y="69181"/>
                      <a:pt x="372657" y="20298"/>
                      <a:pt x="336075" y="-25"/>
                    </a:cubicBezTo>
                    <a:cubicBezTo>
                      <a:pt x="336075" y="-25"/>
                      <a:pt x="260130" y="131113"/>
                      <a:pt x="200229" y="135820"/>
                    </a:cubicBezTo>
                    <a:cubicBezTo>
                      <a:pt x="160546" y="137210"/>
                      <a:pt x="144180" y="127370"/>
                      <a:pt x="144180" y="127370"/>
                    </a:cubicBezTo>
                    <a:cubicBezTo>
                      <a:pt x="144180" y="127370"/>
                      <a:pt x="-25573" y="256369"/>
                      <a:pt x="3308" y="293272"/>
                    </a:cubicBezTo>
                    <a:close/>
                  </a:path>
                </a:pathLst>
              </a:custGeom>
              <a:solidFill>
                <a:srgbClr val="E6E6E7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AD2DFA48-5D25-6CE8-DD36-5190D6D5302E}"/>
                  </a:ext>
                </a:extLst>
              </p:cNvPr>
              <p:cNvSpPr/>
              <p:nvPr/>
            </p:nvSpPr>
            <p:spPr>
              <a:xfrm>
                <a:off x="10549112" y="3405998"/>
                <a:ext cx="437508" cy="525124"/>
              </a:xfrm>
              <a:custGeom>
                <a:avLst/>
                <a:gdLst>
                  <a:gd name="connsiteX0" fmla="*/ 84945 w 437508"/>
                  <a:gd name="connsiteY0" fmla="*/ 523174 h 525124"/>
                  <a:gd name="connsiteX1" fmla="*/ 97674 w 437508"/>
                  <a:gd name="connsiteY1" fmla="*/ 525099 h 525124"/>
                  <a:gd name="connsiteX2" fmla="*/ 264967 w 437508"/>
                  <a:gd name="connsiteY2" fmla="*/ 475468 h 525124"/>
                  <a:gd name="connsiteX3" fmla="*/ 371932 w 437508"/>
                  <a:gd name="connsiteY3" fmla="*/ 412465 h 525124"/>
                  <a:gd name="connsiteX4" fmla="*/ 436860 w 437508"/>
                  <a:gd name="connsiteY4" fmla="*/ 198536 h 525124"/>
                  <a:gd name="connsiteX5" fmla="*/ 263042 w 437508"/>
                  <a:gd name="connsiteY5" fmla="*/ 1721 h 525124"/>
                  <a:gd name="connsiteX6" fmla="*/ 263042 w 437508"/>
                  <a:gd name="connsiteY6" fmla="*/ 1721 h 525124"/>
                  <a:gd name="connsiteX7" fmla="*/ 29538 w 437508"/>
                  <a:gd name="connsiteY7" fmla="*/ 105156 h 525124"/>
                  <a:gd name="connsiteX8" fmla="*/ 84945 w 437508"/>
                  <a:gd name="connsiteY8" fmla="*/ 523174 h 52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7508" h="525124">
                    <a:moveTo>
                      <a:pt x="84945" y="523174"/>
                    </a:moveTo>
                    <a:cubicBezTo>
                      <a:pt x="89107" y="524265"/>
                      <a:pt x="93374" y="524907"/>
                      <a:pt x="97674" y="525099"/>
                    </a:cubicBezTo>
                    <a:cubicBezTo>
                      <a:pt x="154152" y="522639"/>
                      <a:pt x="215335" y="499749"/>
                      <a:pt x="264967" y="475468"/>
                    </a:cubicBezTo>
                    <a:cubicBezTo>
                      <a:pt x="302170" y="457209"/>
                      <a:pt x="337928" y="436147"/>
                      <a:pt x="371932" y="412465"/>
                    </a:cubicBezTo>
                    <a:cubicBezTo>
                      <a:pt x="448626" y="320262"/>
                      <a:pt x="436860" y="198536"/>
                      <a:pt x="436860" y="198536"/>
                    </a:cubicBezTo>
                    <a:cubicBezTo>
                      <a:pt x="412793" y="8032"/>
                      <a:pt x="263042" y="1721"/>
                      <a:pt x="263042" y="1721"/>
                    </a:cubicBezTo>
                    <a:lnTo>
                      <a:pt x="263042" y="1721"/>
                    </a:lnTo>
                    <a:cubicBezTo>
                      <a:pt x="194905" y="-8976"/>
                      <a:pt x="84839" y="29959"/>
                      <a:pt x="29538" y="105156"/>
                    </a:cubicBezTo>
                    <a:cubicBezTo>
                      <a:pt x="7717" y="134357"/>
                      <a:pt x="-45872" y="494507"/>
                      <a:pt x="84945" y="523174"/>
                    </a:cubicBezTo>
                    <a:close/>
                  </a:path>
                </a:pathLst>
              </a:custGeom>
              <a:solidFill>
                <a:srgbClr val="E5B7AC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86454E84-2D99-F76E-D3D9-9262C1E16406}"/>
                  </a:ext>
                </a:extLst>
              </p:cNvPr>
              <p:cNvSpPr/>
              <p:nvPr/>
            </p:nvSpPr>
            <p:spPr>
              <a:xfrm>
                <a:off x="10634057" y="3835175"/>
                <a:ext cx="180021" cy="95947"/>
              </a:xfrm>
              <a:custGeom>
                <a:avLst/>
                <a:gdLst>
                  <a:gd name="connsiteX0" fmla="*/ 0 w 180021"/>
                  <a:gd name="connsiteY0" fmla="*/ 93996 h 95947"/>
                  <a:gd name="connsiteX1" fmla="*/ 12729 w 180021"/>
                  <a:gd name="connsiteY1" fmla="*/ 95922 h 95947"/>
                  <a:gd name="connsiteX2" fmla="*/ 180022 w 180021"/>
                  <a:gd name="connsiteY2" fmla="*/ 46290 h 95947"/>
                  <a:gd name="connsiteX3" fmla="*/ 135311 w 180021"/>
                  <a:gd name="connsiteY3" fmla="*/ -25 h 95947"/>
                  <a:gd name="connsiteX4" fmla="*/ 0 w 180021"/>
                  <a:gd name="connsiteY4" fmla="*/ 93996 h 95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21" h="95947">
                    <a:moveTo>
                      <a:pt x="0" y="93996"/>
                    </a:moveTo>
                    <a:cubicBezTo>
                      <a:pt x="4161" y="95088"/>
                      <a:pt x="8429" y="95729"/>
                      <a:pt x="12729" y="95922"/>
                    </a:cubicBezTo>
                    <a:cubicBezTo>
                      <a:pt x="69207" y="93462"/>
                      <a:pt x="130390" y="70571"/>
                      <a:pt x="180022" y="46290"/>
                    </a:cubicBezTo>
                    <a:lnTo>
                      <a:pt x="135311" y="-25"/>
                    </a:lnTo>
                    <a:cubicBezTo>
                      <a:pt x="135311" y="-25"/>
                      <a:pt x="77122" y="66293"/>
                      <a:pt x="0" y="93996"/>
                    </a:cubicBezTo>
                    <a:close/>
                  </a:path>
                </a:pathLst>
              </a:custGeom>
              <a:solidFill>
                <a:srgbClr val="CA7E86">
                  <a:alpha val="50000"/>
                </a:srgbClr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0A233254-9735-7509-CE0A-3BDFF10B7285}"/>
                  </a:ext>
                </a:extLst>
              </p:cNvPr>
              <p:cNvSpPr/>
              <p:nvPr/>
            </p:nvSpPr>
            <p:spPr>
              <a:xfrm>
                <a:off x="10534472" y="3725351"/>
                <a:ext cx="35728" cy="11897"/>
              </a:xfrm>
              <a:custGeom>
                <a:avLst/>
                <a:gdLst>
                  <a:gd name="connsiteX0" fmla="*/ 35728 w 35728"/>
                  <a:gd name="connsiteY0" fmla="*/ 4974 h 11897"/>
                  <a:gd name="connsiteX1" fmla="*/ 17543 w 35728"/>
                  <a:gd name="connsiteY1" fmla="*/ 53 h 11897"/>
                  <a:gd name="connsiteX2" fmla="*/ 1 w 35728"/>
                  <a:gd name="connsiteY2" fmla="*/ 6792 h 11897"/>
                  <a:gd name="connsiteX3" fmla="*/ 18185 w 35728"/>
                  <a:gd name="connsiteY3" fmla="*/ 11819 h 11897"/>
                  <a:gd name="connsiteX4" fmla="*/ 35728 w 35728"/>
                  <a:gd name="connsiteY4" fmla="*/ 4974 h 11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728" h="11897">
                    <a:moveTo>
                      <a:pt x="35728" y="4974"/>
                    </a:moveTo>
                    <a:cubicBezTo>
                      <a:pt x="35728" y="1765"/>
                      <a:pt x="27384" y="-481"/>
                      <a:pt x="17543" y="53"/>
                    </a:cubicBezTo>
                    <a:cubicBezTo>
                      <a:pt x="7703" y="588"/>
                      <a:pt x="-105" y="3583"/>
                      <a:pt x="1" y="6792"/>
                    </a:cubicBezTo>
                    <a:cubicBezTo>
                      <a:pt x="108" y="10001"/>
                      <a:pt x="8345" y="12247"/>
                      <a:pt x="18185" y="11819"/>
                    </a:cubicBezTo>
                    <a:cubicBezTo>
                      <a:pt x="28026" y="11392"/>
                      <a:pt x="35835" y="8290"/>
                      <a:pt x="35728" y="4974"/>
                    </a:cubicBezTo>
                    <a:close/>
                  </a:path>
                </a:pathLst>
              </a:custGeom>
              <a:solidFill>
                <a:srgbClr val="CA7E86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CCD366C0-6798-818A-B35C-89904AF53635}"/>
                  </a:ext>
                </a:extLst>
              </p:cNvPr>
              <p:cNvSpPr/>
              <p:nvPr/>
            </p:nvSpPr>
            <p:spPr>
              <a:xfrm>
                <a:off x="10538806" y="3700140"/>
                <a:ext cx="34870" cy="14104"/>
              </a:xfrm>
              <a:custGeom>
                <a:avLst/>
                <a:gdLst>
                  <a:gd name="connsiteX0" fmla="*/ 34817 w 34870"/>
                  <a:gd name="connsiteY0" fmla="*/ 11145 h 14104"/>
                  <a:gd name="connsiteX1" fmla="*/ 16098 w 34870"/>
                  <a:gd name="connsiteY1" fmla="*/ 12750 h 14104"/>
                  <a:gd name="connsiteX2" fmla="*/ 53 w 34870"/>
                  <a:gd name="connsiteY2" fmla="*/ 2909 h 14104"/>
                  <a:gd name="connsiteX3" fmla="*/ 18772 w 34870"/>
                  <a:gd name="connsiteY3" fmla="*/ 1304 h 14104"/>
                  <a:gd name="connsiteX4" fmla="*/ 34817 w 34870"/>
                  <a:gd name="connsiteY4" fmla="*/ 11145 h 1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870" h="14104">
                    <a:moveTo>
                      <a:pt x="34817" y="11145"/>
                    </a:moveTo>
                    <a:cubicBezTo>
                      <a:pt x="34068" y="14354"/>
                      <a:pt x="25618" y="14996"/>
                      <a:pt x="16098" y="12750"/>
                    </a:cubicBezTo>
                    <a:cubicBezTo>
                      <a:pt x="6578" y="10503"/>
                      <a:pt x="-696" y="6118"/>
                      <a:pt x="53" y="2909"/>
                    </a:cubicBezTo>
                    <a:cubicBezTo>
                      <a:pt x="802" y="-300"/>
                      <a:pt x="9145" y="-942"/>
                      <a:pt x="18772" y="1304"/>
                    </a:cubicBezTo>
                    <a:cubicBezTo>
                      <a:pt x="28398" y="3551"/>
                      <a:pt x="35565" y="7829"/>
                      <a:pt x="34817" y="11145"/>
                    </a:cubicBezTo>
                    <a:close/>
                  </a:path>
                </a:pathLst>
              </a:custGeom>
              <a:solidFill>
                <a:srgbClr val="CA7E86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22CAC6EA-AAC5-9B78-7906-C94DAA40C4E5}"/>
                  </a:ext>
                </a:extLst>
              </p:cNvPr>
              <p:cNvSpPr/>
              <p:nvPr/>
            </p:nvSpPr>
            <p:spPr>
              <a:xfrm>
                <a:off x="10719360" y="3808006"/>
                <a:ext cx="237089" cy="346137"/>
              </a:xfrm>
              <a:custGeom>
                <a:avLst/>
                <a:gdLst>
                  <a:gd name="connsiteX0" fmla="*/ 23267 w 237089"/>
                  <a:gd name="connsiteY0" fmla="*/ 200961 h 346137"/>
                  <a:gd name="connsiteX1" fmla="*/ 59100 w 237089"/>
                  <a:gd name="connsiteY1" fmla="*/ 345791 h 346137"/>
                  <a:gd name="connsiteX2" fmla="*/ 237089 w 237089"/>
                  <a:gd name="connsiteY2" fmla="*/ 170048 h 346137"/>
                  <a:gd name="connsiteX3" fmla="*/ 210455 w 237089"/>
                  <a:gd name="connsiteY3" fmla="*/ -25 h 346137"/>
                  <a:gd name="connsiteX4" fmla="*/ 27545 w 237089"/>
                  <a:gd name="connsiteY4" fmla="*/ 27143 h 346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089" h="346137">
                    <a:moveTo>
                      <a:pt x="23267" y="200961"/>
                    </a:moveTo>
                    <a:cubicBezTo>
                      <a:pt x="23267" y="200961"/>
                      <a:pt x="-48079" y="354028"/>
                      <a:pt x="59100" y="345791"/>
                    </a:cubicBezTo>
                    <a:cubicBezTo>
                      <a:pt x="166278" y="337555"/>
                      <a:pt x="237089" y="170048"/>
                      <a:pt x="237089" y="170048"/>
                    </a:cubicBezTo>
                    <a:lnTo>
                      <a:pt x="210455" y="-25"/>
                    </a:lnTo>
                    <a:cubicBezTo>
                      <a:pt x="210455" y="-25"/>
                      <a:pt x="27545" y="8639"/>
                      <a:pt x="27545" y="27143"/>
                    </a:cubicBezTo>
                    <a:close/>
                  </a:path>
                </a:pathLst>
              </a:custGeom>
              <a:solidFill>
                <a:srgbClr val="E5B7AC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A3A6EB0F-9DE6-116B-36FD-401C16CF28D3}"/>
                  </a:ext>
                </a:extLst>
              </p:cNvPr>
              <p:cNvSpPr/>
              <p:nvPr/>
            </p:nvSpPr>
            <p:spPr>
              <a:xfrm>
                <a:off x="10507514" y="3941433"/>
                <a:ext cx="661261" cy="1118678"/>
              </a:xfrm>
              <a:custGeom>
                <a:avLst/>
                <a:gdLst>
                  <a:gd name="connsiteX0" fmla="*/ 661046 w 661261"/>
                  <a:gd name="connsiteY0" fmla="*/ 612948 h 1118678"/>
                  <a:gd name="connsiteX1" fmla="*/ 660297 w 661261"/>
                  <a:gd name="connsiteY1" fmla="*/ 629421 h 1118678"/>
                  <a:gd name="connsiteX2" fmla="*/ 660297 w 661261"/>
                  <a:gd name="connsiteY2" fmla="*/ 1111297 h 1118678"/>
                  <a:gd name="connsiteX3" fmla="*/ 52203 w 661261"/>
                  <a:gd name="connsiteY3" fmla="*/ 986683 h 1118678"/>
                  <a:gd name="connsiteX4" fmla="*/ 43324 w 661261"/>
                  <a:gd name="connsiteY4" fmla="*/ 974917 h 1118678"/>
                  <a:gd name="connsiteX5" fmla="*/ 122799 w 661261"/>
                  <a:gd name="connsiteY5" fmla="*/ 798532 h 1118678"/>
                  <a:gd name="connsiteX6" fmla="*/ 122799 w 661261"/>
                  <a:gd name="connsiteY6" fmla="*/ 798532 h 1118678"/>
                  <a:gd name="connsiteX7" fmla="*/ 144192 w 661261"/>
                  <a:gd name="connsiteY7" fmla="*/ 614980 h 1118678"/>
                  <a:gd name="connsiteX8" fmla="*/ 37227 w 661261"/>
                  <a:gd name="connsiteY8" fmla="*/ 499565 h 1118678"/>
                  <a:gd name="connsiteX9" fmla="*/ 34339 w 661261"/>
                  <a:gd name="connsiteY9" fmla="*/ 120161 h 1118678"/>
                  <a:gd name="connsiteX10" fmla="*/ 219067 w 661261"/>
                  <a:gd name="connsiteY10" fmla="*/ 15871 h 1118678"/>
                  <a:gd name="connsiteX11" fmla="*/ 457171 w 661261"/>
                  <a:gd name="connsiteY11" fmla="*/ 2714 h 1118678"/>
                  <a:gd name="connsiteX12" fmla="*/ 630561 w 661261"/>
                  <a:gd name="connsiteY12" fmla="*/ 329598 h 1118678"/>
                  <a:gd name="connsiteX13" fmla="*/ 661046 w 661261"/>
                  <a:gd name="connsiteY13" fmla="*/ 612948 h 111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1261" h="1118678">
                    <a:moveTo>
                      <a:pt x="661046" y="612948"/>
                    </a:moveTo>
                    <a:cubicBezTo>
                      <a:pt x="661046" y="623644"/>
                      <a:pt x="660297" y="629421"/>
                      <a:pt x="660297" y="629421"/>
                    </a:cubicBezTo>
                    <a:cubicBezTo>
                      <a:pt x="618474" y="798960"/>
                      <a:pt x="660297" y="1111297"/>
                      <a:pt x="660297" y="1111297"/>
                    </a:cubicBezTo>
                    <a:cubicBezTo>
                      <a:pt x="648959" y="1124026"/>
                      <a:pt x="178207" y="1138145"/>
                      <a:pt x="52203" y="986683"/>
                    </a:cubicBezTo>
                    <a:cubicBezTo>
                      <a:pt x="49026" y="982928"/>
                      <a:pt x="46062" y="979003"/>
                      <a:pt x="43324" y="974917"/>
                    </a:cubicBezTo>
                    <a:cubicBezTo>
                      <a:pt x="77981" y="920151"/>
                      <a:pt x="104732" y="860775"/>
                      <a:pt x="122799" y="798532"/>
                    </a:cubicBezTo>
                    <a:lnTo>
                      <a:pt x="122799" y="798532"/>
                    </a:lnTo>
                    <a:cubicBezTo>
                      <a:pt x="140449" y="739038"/>
                      <a:pt x="147679" y="676934"/>
                      <a:pt x="144192" y="614980"/>
                    </a:cubicBezTo>
                    <a:cubicBezTo>
                      <a:pt x="98208" y="587555"/>
                      <a:pt x="61080" y="547496"/>
                      <a:pt x="37227" y="499565"/>
                    </a:cubicBezTo>
                    <a:cubicBezTo>
                      <a:pt x="-44815" y="336765"/>
                      <a:pt x="34339" y="120161"/>
                      <a:pt x="34339" y="120161"/>
                    </a:cubicBezTo>
                    <a:cubicBezTo>
                      <a:pt x="83971" y="67545"/>
                      <a:pt x="148374" y="31188"/>
                      <a:pt x="219067" y="15871"/>
                    </a:cubicBezTo>
                    <a:cubicBezTo>
                      <a:pt x="290627" y="6565"/>
                      <a:pt x="408074" y="-5522"/>
                      <a:pt x="457171" y="2714"/>
                    </a:cubicBezTo>
                    <a:cubicBezTo>
                      <a:pt x="717417" y="45500"/>
                      <a:pt x="630561" y="329598"/>
                      <a:pt x="630561" y="329598"/>
                    </a:cubicBezTo>
                    <a:cubicBezTo>
                      <a:pt x="630561" y="329598"/>
                      <a:pt x="664255" y="533045"/>
                      <a:pt x="661046" y="612948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BD072AF-24F0-17C7-239D-7B44E5EB5650}"/>
                  </a:ext>
                </a:extLst>
              </p:cNvPr>
              <p:cNvSpPr/>
              <p:nvPr/>
            </p:nvSpPr>
            <p:spPr>
              <a:xfrm>
                <a:off x="10662081" y="3349266"/>
                <a:ext cx="524468" cy="788771"/>
              </a:xfrm>
              <a:custGeom>
                <a:avLst/>
                <a:gdLst>
                  <a:gd name="connsiteX0" fmla="*/ 18827 w 524468"/>
                  <a:gd name="connsiteY0" fmla="*/ 144773 h 788771"/>
                  <a:gd name="connsiteX1" fmla="*/ 287095 w 524468"/>
                  <a:gd name="connsiteY1" fmla="*/ 21015 h 788771"/>
                  <a:gd name="connsiteX2" fmla="*/ 412351 w 524468"/>
                  <a:gd name="connsiteY2" fmla="*/ 356670 h 788771"/>
                  <a:gd name="connsiteX3" fmla="*/ 515464 w 524468"/>
                  <a:gd name="connsiteY3" fmla="*/ 653604 h 788771"/>
                  <a:gd name="connsiteX4" fmla="*/ 348279 w 524468"/>
                  <a:gd name="connsiteY4" fmla="*/ 754472 h 788771"/>
                  <a:gd name="connsiteX5" fmla="*/ 108998 w 524468"/>
                  <a:gd name="connsiteY5" fmla="*/ 696711 h 788771"/>
                  <a:gd name="connsiteX6" fmla="*/ 139376 w 524468"/>
                  <a:gd name="connsiteY6" fmla="*/ 785385 h 788771"/>
                  <a:gd name="connsiteX7" fmla="*/ 24175 w 524468"/>
                  <a:gd name="connsiteY7" fmla="*/ 573488 h 788771"/>
                  <a:gd name="connsiteX8" fmla="*/ 31021 w 524468"/>
                  <a:gd name="connsiteY8" fmla="*/ 249812 h 78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4468" h="788771">
                    <a:moveTo>
                      <a:pt x="18827" y="144773"/>
                    </a:moveTo>
                    <a:cubicBezTo>
                      <a:pt x="18827" y="144773"/>
                      <a:pt x="52307" y="-65948"/>
                      <a:pt x="287095" y="21015"/>
                    </a:cubicBezTo>
                    <a:cubicBezTo>
                      <a:pt x="383363" y="68721"/>
                      <a:pt x="440161" y="164348"/>
                      <a:pt x="412351" y="356670"/>
                    </a:cubicBezTo>
                    <a:cubicBezTo>
                      <a:pt x="384540" y="548993"/>
                      <a:pt x="474711" y="578622"/>
                      <a:pt x="515464" y="653604"/>
                    </a:cubicBezTo>
                    <a:cubicBezTo>
                      <a:pt x="556218" y="728587"/>
                      <a:pt x="451285" y="847959"/>
                      <a:pt x="348279" y="754472"/>
                    </a:cubicBezTo>
                    <a:cubicBezTo>
                      <a:pt x="227408" y="820683"/>
                      <a:pt x="108998" y="696711"/>
                      <a:pt x="108998" y="696711"/>
                    </a:cubicBezTo>
                    <a:cubicBezTo>
                      <a:pt x="108998" y="696711"/>
                      <a:pt x="107287" y="711686"/>
                      <a:pt x="139376" y="785385"/>
                    </a:cubicBezTo>
                    <a:cubicBezTo>
                      <a:pt x="139376" y="785385"/>
                      <a:pt x="-69526" y="776186"/>
                      <a:pt x="24175" y="573488"/>
                    </a:cubicBezTo>
                    <a:cubicBezTo>
                      <a:pt x="66961" y="422240"/>
                      <a:pt x="31021" y="249812"/>
                      <a:pt x="31021" y="249812"/>
                    </a:cubicBezTo>
                    <a:close/>
                  </a:path>
                </a:pathLst>
              </a:custGeom>
              <a:solidFill>
                <a:srgbClr val="434244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613A2370-8483-41DE-F793-30A0D55F6126}"/>
                  </a:ext>
                </a:extLst>
              </p:cNvPr>
              <p:cNvSpPr/>
              <p:nvPr/>
            </p:nvSpPr>
            <p:spPr>
              <a:xfrm>
                <a:off x="10491473" y="3315084"/>
                <a:ext cx="421013" cy="372926"/>
              </a:xfrm>
              <a:custGeom>
                <a:avLst/>
                <a:gdLst>
                  <a:gd name="connsiteX0" fmla="*/ 382078 w 421013"/>
                  <a:gd name="connsiteY0" fmla="*/ 309559 h 372926"/>
                  <a:gd name="connsiteX1" fmla="*/ 307203 w 421013"/>
                  <a:gd name="connsiteY1" fmla="*/ 198957 h 372926"/>
                  <a:gd name="connsiteX2" fmla="*/ 190290 w 421013"/>
                  <a:gd name="connsiteY2" fmla="*/ 371064 h 372926"/>
                  <a:gd name="connsiteX3" fmla="*/ 159698 w 421013"/>
                  <a:gd name="connsiteY3" fmla="*/ 213077 h 372926"/>
                  <a:gd name="connsiteX4" fmla="*/ 0 w 421013"/>
                  <a:gd name="connsiteY4" fmla="*/ 287952 h 372926"/>
                  <a:gd name="connsiteX5" fmla="*/ 55515 w 421013"/>
                  <a:gd name="connsiteY5" fmla="*/ 210189 h 372926"/>
                  <a:gd name="connsiteX6" fmla="*/ 181626 w 421013"/>
                  <a:gd name="connsiteY6" fmla="*/ 29204 h 372926"/>
                  <a:gd name="connsiteX7" fmla="*/ 421013 w 421013"/>
                  <a:gd name="connsiteY7" fmla="*/ 54448 h 372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1013" h="372926">
                    <a:moveTo>
                      <a:pt x="382078" y="309559"/>
                    </a:moveTo>
                    <a:cubicBezTo>
                      <a:pt x="382078" y="309559"/>
                      <a:pt x="316830" y="297686"/>
                      <a:pt x="307203" y="198957"/>
                    </a:cubicBezTo>
                    <a:cubicBezTo>
                      <a:pt x="307203" y="198957"/>
                      <a:pt x="288912" y="393740"/>
                      <a:pt x="190290" y="371064"/>
                    </a:cubicBezTo>
                    <a:cubicBezTo>
                      <a:pt x="163817" y="322898"/>
                      <a:pt x="153120" y="267640"/>
                      <a:pt x="159698" y="213077"/>
                    </a:cubicBezTo>
                    <a:cubicBezTo>
                      <a:pt x="159698" y="213077"/>
                      <a:pt x="115201" y="326246"/>
                      <a:pt x="0" y="287952"/>
                    </a:cubicBezTo>
                    <a:cubicBezTo>
                      <a:pt x="0" y="287952"/>
                      <a:pt x="37865" y="283995"/>
                      <a:pt x="55515" y="210189"/>
                    </a:cubicBezTo>
                    <a:cubicBezTo>
                      <a:pt x="73164" y="136383"/>
                      <a:pt x="96054" y="69423"/>
                      <a:pt x="181626" y="29204"/>
                    </a:cubicBezTo>
                    <a:cubicBezTo>
                      <a:pt x="346994" y="-48987"/>
                      <a:pt x="421013" y="54448"/>
                      <a:pt x="421013" y="54448"/>
                    </a:cubicBezTo>
                    <a:close/>
                  </a:path>
                </a:pathLst>
              </a:custGeom>
              <a:solidFill>
                <a:srgbClr val="434244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B2A002C2-B24B-4A9D-9EAC-7C60CECFEAC9}"/>
                  </a:ext>
                </a:extLst>
              </p:cNvPr>
              <p:cNvSpPr/>
              <p:nvPr/>
            </p:nvSpPr>
            <p:spPr>
              <a:xfrm>
                <a:off x="10681015" y="3600507"/>
                <a:ext cx="97655" cy="155802"/>
              </a:xfrm>
              <a:custGeom>
                <a:avLst/>
                <a:gdLst>
                  <a:gd name="connsiteX0" fmla="*/ 0 w 97655"/>
                  <a:gd name="connsiteY0" fmla="*/ 80721 h 155802"/>
                  <a:gd name="connsiteX1" fmla="*/ 7808 w 97655"/>
                  <a:gd name="connsiteY1" fmla="*/ 153136 h 155802"/>
                  <a:gd name="connsiteX2" fmla="*/ 97552 w 97655"/>
                  <a:gd name="connsiteY2" fmla="*/ 54622 h 155802"/>
                  <a:gd name="connsiteX3" fmla="*/ 74127 w 97655"/>
                  <a:gd name="connsiteY3" fmla="*/ 1995 h 155802"/>
                  <a:gd name="connsiteX4" fmla="*/ 6097 w 97655"/>
                  <a:gd name="connsiteY4" fmla="*/ 61147 h 155802"/>
                  <a:gd name="connsiteX5" fmla="*/ 0 w 97655"/>
                  <a:gd name="connsiteY5" fmla="*/ 80721 h 15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655" h="155802">
                    <a:moveTo>
                      <a:pt x="0" y="80721"/>
                    </a:moveTo>
                    <a:lnTo>
                      <a:pt x="7808" y="153136"/>
                    </a:lnTo>
                    <a:cubicBezTo>
                      <a:pt x="60649" y="169716"/>
                      <a:pt x="95412" y="104788"/>
                      <a:pt x="97552" y="54622"/>
                    </a:cubicBezTo>
                    <a:cubicBezTo>
                      <a:pt x="98622" y="29271"/>
                      <a:pt x="91455" y="7771"/>
                      <a:pt x="74127" y="1995"/>
                    </a:cubicBezTo>
                    <a:cubicBezTo>
                      <a:pt x="37545" y="-9985"/>
                      <a:pt x="15724" y="34084"/>
                      <a:pt x="6097" y="61147"/>
                    </a:cubicBezTo>
                    <a:cubicBezTo>
                      <a:pt x="3691" y="67543"/>
                      <a:pt x="1647" y="74079"/>
                      <a:pt x="0" y="80721"/>
                    </a:cubicBezTo>
                    <a:close/>
                  </a:path>
                </a:pathLst>
              </a:custGeom>
              <a:solidFill>
                <a:srgbClr val="E5B7AC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E7C60C5D-3C22-9178-39E8-9E733D46881E}"/>
                  </a:ext>
                </a:extLst>
              </p:cNvPr>
              <p:cNvSpPr/>
              <p:nvPr/>
            </p:nvSpPr>
            <p:spPr>
              <a:xfrm>
                <a:off x="10699948" y="3637285"/>
                <a:ext cx="48154" cy="74568"/>
              </a:xfrm>
              <a:custGeom>
                <a:avLst/>
                <a:gdLst>
                  <a:gd name="connsiteX0" fmla="*/ 37331 w 48154"/>
                  <a:gd name="connsiteY0" fmla="*/ 836 h 74568"/>
                  <a:gd name="connsiteX1" fmla="*/ 0 w 48154"/>
                  <a:gd name="connsiteY1" fmla="*/ 71004 h 74568"/>
                  <a:gd name="connsiteX2" fmla="*/ 3530 w 48154"/>
                  <a:gd name="connsiteY2" fmla="*/ 74534 h 74568"/>
                  <a:gd name="connsiteX3" fmla="*/ 5455 w 48154"/>
                  <a:gd name="connsiteY3" fmla="*/ 73999 h 74568"/>
                  <a:gd name="connsiteX4" fmla="*/ 7166 w 48154"/>
                  <a:gd name="connsiteY4" fmla="*/ 71004 h 74568"/>
                  <a:gd name="connsiteX5" fmla="*/ 15616 w 48154"/>
                  <a:gd name="connsiteY5" fmla="*/ 35813 h 74568"/>
                  <a:gd name="connsiteX6" fmla="*/ 40219 w 48154"/>
                  <a:gd name="connsiteY6" fmla="*/ 61912 h 74568"/>
                  <a:gd name="connsiteX7" fmla="*/ 44476 w 48154"/>
                  <a:gd name="connsiteY7" fmla="*/ 64512 h 74568"/>
                  <a:gd name="connsiteX8" fmla="*/ 44604 w 48154"/>
                  <a:gd name="connsiteY8" fmla="*/ 64480 h 74568"/>
                  <a:gd name="connsiteX9" fmla="*/ 45674 w 48154"/>
                  <a:gd name="connsiteY9" fmla="*/ 64480 h 74568"/>
                  <a:gd name="connsiteX10" fmla="*/ 48027 w 48154"/>
                  <a:gd name="connsiteY10" fmla="*/ 59987 h 74568"/>
                  <a:gd name="connsiteX11" fmla="*/ 20109 w 48154"/>
                  <a:gd name="connsiteY11" fmla="*/ 28860 h 74568"/>
                  <a:gd name="connsiteX12" fmla="*/ 40861 w 48154"/>
                  <a:gd name="connsiteY12" fmla="*/ 7467 h 74568"/>
                  <a:gd name="connsiteX13" fmla="*/ 41823 w 48154"/>
                  <a:gd name="connsiteY13" fmla="*/ 7467 h 74568"/>
                  <a:gd name="connsiteX14" fmla="*/ 43011 w 48154"/>
                  <a:gd name="connsiteY14" fmla="*/ 2461 h 74568"/>
                  <a:gd name="connsiteX15" fmla="*/ 43000 w 48154"/>
                  <a:gd name="connsiteY15" fmla="*/ 2440 h 74568"/>
                  <a:gd name="connsiteX16" fmla="*/ 38572 w 48154"/>
                  <a:gd name="connsiteY16" fmla="*/ 140 h 74568"/>
                  <a:gd name="connsiteX17" fmla="*/ 37331 w 48154"/>
                  <a:gd name="connsiteY17" fmla="*/ 836 h 74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8154" h="74568">
                    <a:moveTo>
                      <a:pt x="37331" y="836"/>
                    </a:moveTo>
                    <a:cubicBezTo>
                      <a:pt x="428" y="23084"/>
                      <a:pt x="0" y="68972"/>
                      <a:pt x="0" y="71004"/>
                    </a:cubicBezTo>
                    <a:cubicBezTo>
                      <a:pt x="0" y="72951"/>
                      <a:pt x="1583" y="74534"/>
                      <a:pt x="3530" y="74534"/>
                    </a:cubicBezTo>
                    <a:cubicBezTo>
                      <a:pt x="4214" y="74588"/>
                      <a:pt x="4899" y="74406"/>
                      <a:pt x="5455" y="73999"/>
                    </a:cubicBezTo>
                    <a:cubicBezTo>
                      <a:pt x="6525" y="73379"/>
                      <a:pt x="7178" y="72235"/>
                      <a:pt x="7166" y="71004"/>
                    </a:cubicBezTo>
                    <a:cubicBezTo>
                      <a:pt x="7701" y="58843"/>
                      <a:pt x="10568" y="46895"/>
                      <a:pt x="15616" y="35813"/>
                    </a:cubicBezTo>
                    <a:cubicBezTo>
                      <a:pt x="33373" y="35813"/>
                      <a:pt x="40219" y="61591"/>
                      <a:pt x="40219" y="61912"/>
                    </a:cubicBezTo>
                    <a:cubicBezTo>
                      <a:pt x="40678" y="63806"/>
                      <a:pt x="42583" y="64972"/>
                      <a:pt x="44476" y="64512"/>
                    </a:cubicBezTo>
                    <a:cubicBezTo>
                      <a:pt x="44519" y="64501"/>
                      <a:pt x="44562" y="64490"/>
                      <a:pt x="44604" y="64480"/>
                    </a:cubicBezTo>
                    <a:lnTo>
                      <a:pt x="45674" y="64480"/>
                    </a:lnTo>
                    <a:cubicBezTo>
                      <a:pt x="47503" y="63827"/>
                      <a:pt x="48530" y="61870"/>
                      <a:pt x="48027" y="59987"/>
                    </a:cubicBezTo>
                    <a:cubicBezTo>
                      <a:pt x="48027" y="58810"/>
                      <a:pt x="40539" y="32069"/>
                      <a:pt x="20109" y="28860"/>
                    </a:cubicBezTo>
                    <a:cubicBezTo>
                      <a:pt x="25254" y="20196"/>
                      <a:pt x="32356" y="12869"/>
                      <a:pt x="40861" y="7467"/>
                    </a:cubicBezTo>
                    <a:lnTo>
                      <a:pt x="41823" y="7467"/>
                    </a:lnTo>
                    <a:cubicBezTo>
                      <a:pt x="43535" y="6419"/>
                      <a:pt x="44069" y="4173"/>
                      <a:pt x="43011" y="2461"/>
                    </a:cubicBezTo>
                    <a:cubicBezTo>
                      <a:pt x="43011" y="2451"/>
                      <a:pt x="43000" y="2451"/>
                      <a:pt x="43000" y="2440"/>
                    </a:cubicBezTo>
                    <a:cubicBezTo>
                      <a:pt x="42411" y="579"/>
                      <a:pt x="40422" y="-448"/>
                      <a:pt x="38572" y="140"/>
                    </a:cubicBezTo>
                    <a:cubicBezTo>
                      <a:pt x="38111" y="290"/>
                      <a:pt x="37694" y="525"/>
                      <a:pt x="37331" y="836"/>
                    </a:cubicBezTo>
                    <a:close/>
                  </a:path>
                </a:pathLst>
              </a:custGeom>
              <a:solidFill>
                <a:srgbClr val="CA7E86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11B693E5-F5F2-75D4-4358-1EF50B005C8C}"/>
                  </a:ext>
                </a:extLst>
              </p:cNvPr>
              <p:cNvSpPr/>
              <p:nvPr/>
            </p:nvSpPr>
            <p:spPr>
              <a:xfrm>
                <a:off x="10684628" y="3728210"/>
                <a:ext cx="34028" cy="34445"/>
              </a:xfrm>
              <a:custGeom>
                <a:avLst/>
                <a:gdLst>
                  <a:gd name="connsiteX0" fmla="*/ 33932 w 34028"/>
                  <a:gd name="connsiteY0" fmla="*/ 21368 h 34445"/>
                  <a:gd name="connsiteX1" fmla="*/ 13052 w 34028"/>
                  <a:gd name="connsiteY1" fmla="*/ 33904 h 34445"/>
                  <a:gd name="connsiteX2" fmla="*/ 516 w 34028"/>
                  <a:gd name="connsiteY2" fmla="*/ 13025 h 34445"/>
                  <a:gd name="connsiteX3" fmla="*/ 17352 w 34028"/>
                  <a:gd name="connsiteY3" fmla="*/ -25 h 34445"/>
                  <a:gd name="connsiteX4" fmla="*/ 33932 w 34028"/>
                  <a:gd name="connsiteY4" fmla="*/ 21368 h 3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028" h="34445">
                    <a:moveTo>
                      <a:pt x="33932" y="21368"/>
                    </a:moveTo>
                    <a:cubicBezTo>
                      <a:pt x="31632" y="30599"/>
                      <a:pt x="22283" y="36204"/>
                      <a:pt x="13052" y="33904"/>
                    </a:cubicBezTo>
                    <a:cubicBezTo>
                      <a:pt x="3821" y="31605"/>
                      <a:pt x="-1784" y="22256"/>
                      <a:pt x="516" y="13025"/>
                    </a:cubicBezTo>
                    <a:cubicBezTo>
                      <a:pt x="2442" y="5313"/>
                      <a:pt x="9404" y="-89"/>
                      <a:pt x="17352" y="-25"/>
                    </a:cubicBezTo>
                    <a:cubicBezTo>
                      <a:pt x="27685" y="1569"/>
                      <a:pt x="34959" y="10960"/>
                      <a:pt x="33932" y="213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B7A0BFEB-4B64-FA3D-5A1C-8D69A81CA224}"/>
                  </a:ext>
                </a:extLst>
              </p:cNvPr>
              <p:cNvSpPr/>
              <p:nvPr/>
            </p:nvSpPr>
            <p:spPr>
              <a:xfrm>
                <a:off x="10055912" y="4125708"/>
                <a:ext cx="345314" cy="619784"/>
              </a:xfrm>
              <a:custGeom>
                <a:avLst/>
                <a:gdLst>
                  <a:gd name="connsiteX0" fmla="*/ 0 w 345314"/>
                  <a:gd name="connsiteY0" fmla="*/ 34293 h 619784"/>
                  <a:gd name="connsiteX1" fmla="*/ 100012 w 345314"/>
                  <a:gd name="connsiteY1" fmla="*/ 600 h 619784"/>
                  <a:gd name="connsiteX2" fmla="*/ 221203 w 345314"/>
                  <a:gd name="connsiteY2" fmla="*/ 229718 h 619784"/>
                  <a:gd name="connsiteX3" fmla="*/ 317471 w 345314"/>
                  <a:gd name="connsiteY3" fmla="*/ 399257 h 619784"/>
                  <a:gd name="connsiteX4" fmla="*/ 331698 w 345314"/>
                  <a:gd name="connsiteY4" fmla="*/ 423004 h 619784"/>
                  <a:gd name="connsiteX5" fmla="*/ 306454 w 345314"/>
                  <a:gd name="connsiteY5" fmla="*/ 615540 h 619784"/>
                  <a:gd name="connsiteX6" fmla="*/ 226658 w 345314"/>
                  <a:gd name="connsiteY6" fmla="*/ 588050 h 619784"/>
                  <a:gd name="connsiteX7" fmla="*/ 0 w 345314"/>
                  <a:gd name="connsiteY7" fmla="*/ 34293 h 619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5314" h="619784">
                    <a:moveTo>
                      <a:pt x="0" y="34293"/>
                    </a:moveTo>
                    <a:cubicBezTo>
                      <a:pt x="26966" y="9242"/>
                      <a:pt x="63388" y="-3027"/>
                      <a:pt x="100012" y="600"/>
                    </a:cubicBezTo>
                    <a:cubicBezTo>
                      <a:pt x="100012" y="600"/>
                      <a:pt x="150392" y="101254"/>
                      <a:pt x="221203" y="229718"/>
                    </a:cubicBezTo>
                    <a:cubicBezTo>
                      <a:pt x="250405" y="283201"/>
                      <a:pt x="283350" y="341389"/>
                      <a:pt x="317471" y="399257"/>
                    </a:cubicBezTo>
                    <a:lnTo>
                      <a:pt x="331698" y="423004"/>
                    </a:lnTo>
                    <a:cubicBezTo>
                      <a:pt x="359509" y="468998"/>
                      <a:pt x="341539" y="593077"/>
                      <a:pt x="306454" y="615540"/>
                    </a:cubicBezTo>
                    <a:cubicBezTo>
                      <a:pt x="292442" y="624632"/>
                      <a:pt x="261101" y="620567"/>
                      <a:pt x="226658" y="588050"/>
                    </a:cubicBezTo>
                    <a:cubicBezTo>
                      <a:pt x="151355" y="512212"/>
                      <a:pt x="65035" y="251432"/>
                      <a:pt x="0" y="34293"/>
                    </a:cubicBezTo>
                    <a:close/>
                  </a:path>
                </a:pathLst>
              </a:custGeom>
              <a:solidFill>
                <a:srgbClr val="E5B7AC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E0EA067E-5500-2076-B59D-ADFCAF405ACA}"/>
                  </a:ext>
                </a:extLst>
              </p:cNvPr>
              <p:cNvSpPr/>
              <p:nvPr/>
            </p:nvSpPr>
            <p:spPr>
              <a:xfrm>
                <a:off x="10024232" y="3928128"/>
                <a:ext cx="171055" cy="187188"/>
              </a:xfrm>
              <a:custGeom>
                <a:avLst/>
                <a:gdLst>
                  <a:gd name="connsiteX0" fmla="*/ 4297 w 171055"/>
                  <a:gd name="connsiteY0" fmla="*/ -25 h 187188"/>
                  <a:gd name="connsiteX1" fmla="*/ 4939 w 171055"/>
                  <a:gd name="connsiteY1" fmla="*/ 151009 h 187188"/>
                  <a:gd name="connsiteX2" fmla="*/ 171056 w 171055"/>
                  <a:gd name="connsiteY2" fmla="*/ 187163 h 18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1055" h="187188">
                    <a:moveTo>
                      <a:pt x="4297" y="-25"/>
                    </a:moveTo>
                    <a:cubicBezTo>
                      <a:pt x="-1639" y="50162"/>
                      <a:pt x="-1425" y="100874"/>
                      <a:pt x="4939" y="151009"/>
                    </a:cubicBezTo>
                    <a:lnTo>
                      <a:pt x="171056" y="187163"/>
                    </a:lnTo>
                    <a:close/>
                  </a:path>
                </a:pathLst>
              </a:custGeom>
              <a:solidFill>
                <a:srgbClr val="DCA79E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D717A599-8E14-9AD8-C744-C6A9CBD1DFD5}"/>
                  </a:ext>
                </a:extLst>
              </p:cNvPr>
              <p:cNvSpPr/>
              <p:nvPr/>
            </p:nvSpPr>
            <p:spPr>
              <a:xfrm>
                <a:off x="9993873" y="3820200"/>
                <a:ext cx="520597" cy="487973"/>
              </a:xfrm>
              <a:custGeom>
                <a:avLst/>
                <a:gdLst>
                  <a:gd name="connsiteX0" fmla="*/ 467436 w 520597"/>
                  <a:gd name="connsiteY0" fmla="*/ 407001 h 487973"/>
                  <a:gd name="connsiteX1" fmla="*/ 484230 w 520597"/>
                  <a:gd name="connsiteY1" fmla="*/ 467864 h 487973"/>
                  <a:gd name="connsiteX2" fmla="*/ 171893 w 520597"/>
                  <a:gd name="connsiteY2" fmla="*/ 487973 h 487973"/>
                  <a:gd name="connsiteX3" fmla="*/ 0 w 520597"/>
                  <a:gd name="connsiteY3" fmla="*/ 24495 h 487973"/>
                  <a:gd name="connsiteX4" fmla="*/ 382185 w 520597"/>
                  <a:gd name="connsiteY4" fmla="*/ 0 h 487973"/>
                  <a:gd name="connsiteX5" fmla="*/ 520598 w 520597"/>
                  <a:gd name="connsiteY5" fmla="*/ 411387 h 487973"/>
                  <a:gd name="connsiteX6" fmla="*/ 467436 w 520597"/>
                  <a:gd name="connsiteY6" fmla="*/ 407001 h 487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20597" h="487973">
                    <a:moveTo>
                      <a:pt x="467436" y="407001"/>
                    </a:moveTo>
                    <a:lnTo>
                      <a:pt x="484230" y="467864"/>
                    </a:lnTo>
                    <a:lnTo>
                      <a:pt x="171893" y="487973"/>
                    </a:lnTo>
                    <a:lnTo>
                      <a:pt x="0" y="24495"/>
                    </a:lnTo>
                    <a:lnTo>
                      <a:pt x="382185" y="0"/>
                    </a:lnTo>
                    <a:lnTo>
                      <a:pt x="520598" y="411387"/>
                    </a:lnTo>
                    <a:lnTo>
                      <a:pt x="467436" y="407001"/>
                    </a:lnTo>
                    <a:close/>
                  </a:path>
                </a:pathLst>
              </a:custGeom>
              <a:solidFill>
                <a:srgbClr val="FFFFFF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6366F3C7-1D39-D571-88C8-A2DDC5ADDD6F}"/>
                  </a:ext>
                </a:extLst>
              </p:cNvPr>
              <p:cNvSpPr/>
              <p:nvPr/>
            </p:nvSpPr>
            <p:spPr>
              <a:xfrm>
                <a:off x="10153978" y="3900527"/>
                <a:ext cx="219825" cy="19261"/>
              </a:xfrm>
              <a:custGeom>
                <a:avLst/>
                <a:gdLst>
                  <a:gd name="connsiteX0" fmla="*/ 217694 w 219825"/>
                  <a:gd name="connsiteY0" fmla="*/ 5540 h 19261"/>
                  <a:gd name="connsiteX1" fmla="*/ 4407 w 219825"/>
                  <a:gd name="connsiteY1" fmla="*/ 19232 h 19261"/>
                  <a:gd name="connsiteX2" fmla="*/ 235 w 219825"/>
                  <a:gd name="connsiteY2" fmla="*/ 16558 h 19261"/>
                  <a:gd name="connsiteX3" fmla="*/ 235 w 219825"/>
                  <a:gd name="connsiteY3" fmla="*/ 16558 h 19261"/>
                  <a:gd name="connsiteX4" fmla="*/ 1166 w 219825"/>
                  <a:gd name="connsiteY4" fmla="*/ 13680 h 19261"/>
                  <a:gd name="connsiteX5" fmla="*/ 2374 w 219825"/>
                  <a:gd name="connsiteY5" fmla="*/ 13456 h 19261"/>
                  <a:gd name="connsiteX6" fmla="*/ 215555 w 219825"/>
                  <a:gd name="connsiteY6" fmla="*/ -22 h 19261"/>
                  <a:gd name="connsiteX7" fmla="*/ 219727 w 219825"/>
                  <a:gd name="connsiteY7" fmla="*/ 2759 h 19261"/>
                  <a:gd name="connsiteX8" fmla="*/ 219727 w 219825"/>
                  <a:gd name="connsiteY8" fmla="*/ 2759 h 19261"/>
                  <a:gd name="connsiteX9" fmla="*/ 218326 w 219825"/>
                  <a:gd name="connsiteY9" fmla="*/ 5444 h 19261"/>
                  <a:gd name="connsiteX10" fmla="*/ 217694 w 219825"/>
                  <a:gd name="connsiteY10" fmla="*/ 5540 h 19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9825" h="19261">
                    <a:moveTo>
                      <a:pt x="217694" y="5540"/>
                    </a:moveTo>
                    <a:lnTo>
                      <a:pt x="4407" y="19232"/>
                    </a:lnTo>
                    <a:cubicBezTo>
                      <a:pt x="2588" y="19317"/>
                      <a:pt x="920" y="18248"/>
                      <a:pt x="235" y="16558"/>
                    </a:cubicBezTo>
                    <a:lnTo>
                      <a:pt x="235" y="16558"/>
                    </a:lnTo>
                    <a:cubicBezTo>
                      <a:pt x="-300" y="15509"/>
                      <a:pt x="107" y="14215"/>
                      <a:pt x="1166" y="13680"/>
                    </a:cubicBezTo>
                    <a:cubicBezTo>
                      <a:pt x="1540" y="13488"/>
                      <a:pt x="1957" y="13413"/>
                      <a:pt x="2374" y="13456"/>
                    </a:cubicBezTo>
                    <a:lnTo>
                      <a:pt x="215555" y="-22"/>
                    </a:lnTo>
                    <a:cubicBezTo>
                      <a:pt x="217395" y="-97"/>
                      <a:pt x="219085" y="1026"/>
                      <a:pt x="219727" y="2759"/>
                    </a:cubicBezTo>
                    <a:lnTo>
                      <a:pt x="219727" y="2759"/>
                    </a:lnTo>
                    <a:cubicBezTo>
                      <a:pt x="220080" y="3882"/>
                      <a:pt x="219459" y="5091"/>
                      <a:pt x="218326" y="5444"/>
                    </a:cubicBezTo>
                    <a:cubicBezTo>
                      <a:pt x="218122" y="5508"/>
                      <a:pt x="217909" y="5540"/>
                      <a:pt x="217694" y="5540"/>
                    </a:cubicBezTo>
                    <a:close/>
                  </a:path>
                </a:pathLst>
              </a:custGeom>
              <a:solidFill>
                <a:srgbClr val="CFD1D2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6358F015-A563-A3B2-5594-6A00C36D5445}"/>
                  </a:ext>
                </a:extLst>
              </p:cNvPr>
              <p:cNvSpPr/>
              <p:nvPr/>
            </p:nvSpPr>
            <p:spPr>
              <a:xfrm>
                <a:off x="10160198" y="3917747"/>
                <a:ext cx="219928" cy="19579"/>
              </a:xfrm>
              <a:custGeom>
                <a:avLst/>
                <a:gdLst>
                  <a:gd name="connsiteX0" fmla="*/ 217678 w 219928"/>
                  <a:gd name="connsiteY0" fmla="*/ 5862 h 19579"/>
                  <a:gd name="connsiteX1" fmla="*/ 4390 w 219928"/>
                  <a:gd name="connsiteY1" fmla="*/ 19554 h 19579"/>
                  <a:gd name="connsiteX2" fmla="*/ 219 w 219928"/>
                  <a:gd name="connsiteY2" fmla="*/ 16880 h 19579"/>
                  <a:gd name="connsiteX3" fmla="*/ 219 w 219928"/>
                  <a:gd name="connsiteY3" fmla="*/ 16880 h 19579"/>
                  <a:gd name="connsiteX4" fmla="*/ 1278 w 219928"/>
                  <a:gd name="connsiteY4" fmla="*/ 13885 h 19579"/>
                  <a:gd name="connsiteX5" fmla="*/ 2358 w 219928"/>
                  <a:gd name="connsiteY5" fmla="*/ 13671 h 19579"/>
                  <a:gd name="connsiteX6" fmla="*/ 215539 w 219928"/>
                  <a:gd name="connsiteY6" fmla="*/ -21 h 19579"/>
                  <a:gd name="connsiteX7" fmla="*/ 219711 w 219928"/>
                  <a:gd name="connsiteY7" fmla="*/ 2653 h 19579"/>
                  <a:gd name="connsiteX8" fmla="*/ 219711 w 219928"/>
                  <a:gd name="connsiteY8" fmla="*/ 2653 h 19579"/>
                  <a:gd name="connsiteX9" fmla="*/ 218641 w 219928"/>
                  <a:gd name="connsiteY9" fmla="*/ 5648 h 19579"/>
                  <a:gd name="connsiteX10" fmla="*/ 217678 w 219928"/>
                  <a:gd name="connsiteY10" fmla="*/ 5862 h 19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9928" h="19579">
                    <a:moveTo>
                      <a:pt x="217678" y="5862"/>
                    </a:moveTo>
                    <a:lnTo>
                      <a:pt x="4390" y="19554"/>
                    </a:lnTo>
                    <a:cubicBezTo>
                      <a:pt x="2593" y="19575"/>
                      <a:pt x="946" y="18527"/>
                      <a:pt x="219" y="16880"/>
                    </a:cubicBezTo>
                    <a:lnTo>
                      <a:pt x="219" y="16880"/>
                    </a:lnTo>
                    <a:cubicBezTo>
                      <a:pt x="-316" y="15757"/>
                      <a:pt x="165" y="14420"/>
                      <a:pt x="1278" y="13885"/>
                    </a:cubicBezTo>
                    <a:cubicBezTo>
                      <a:pt x="1620" y="13724"/>
                      <a:pt x="1983" y="13649"/>
                      <a:pt x="2358" y="13671"/>
                    </a:cubicBezTo>
                    <a:lnTo>
                      <a:pt x="215539" y="-21"/>
                    </a:lnTo>
                    <a:cubicBezTo>
                      <a:pt x="217357" y="-106"/>
                      <a:pt x="219026" y="963"/>
                      <a:pt x="219711" y="2653"/>
                    </a:cubicBezTo>
                    <a:lnTo>
                      <a:pt x="219711" y="2653"/>
                    </a:lnTo>
                    <a:cubicBezTo>
                      <a:pt x="220245" y="3776"/>
                      <a:pt x="219764" y="5114"/>
                      <a:pt x="218641" y="5648"/>
                    </a:cubicBezTo>
                    <a:cubicBezTo>
                      <a:pt x="218341" y="5787"/>
                      <a:pt x="218010" y="5862"/>
                      <a:pt x="217678" y="5862"/>
                    </a:cubicBezTo>
                    <a:close/>
                  </a:path>
                </a:pathLst>
              </a:custGeom>
              <a:solidFill>
                <a:srgbClr val="CFD1D2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E9511A9-0217-97DF-2FBD-4CD32DB4F5E0}"/>
                  </a:ext>
                </a:extLst>
              </p:cNvPr>
              <p:cNvSpPr/>
              <p:nvPr/>
            </p:nvSpPr>
            <p:spPr>
              <a:xfrm>
                <a:off x="10165958" y="3935292"/>
                <a:ext cx="220035" cy="19479"/>
              </a:xfrm>
              <a:custGeom>
                <a:avLst/>
                <a:gdLst>
                  <a:gd name="connsiteX0" fmla="*/ 218336 w 220035"/>
                  <a:gd name="connsiteY0" fmla="*/ 5753 h 19479"/>
                  <a:gd name="connsiteX1" fmla="*/ 4407 w 220035"/>
                  <a:gd name="connsiteY1" fmla="*/ 19445 h 19479"/>
                  <a:gd name="connsiteX2" fmla="*/ 235 w 220035"/>
                  <a:gd name="connsiteY2" fmla="*/ 16771 h 19479"/>
                  <a:gd name="connsiteX3" fmla="*/ 235 w 220035"/>
                  <a:gd name="connsiteY3" fmla="*/ 16771 h 19479"/>
                  <a:gd name="connsiteX4" fmla="*/ 1166 w 220035"/>
                  <a:gd name="connsiteY4" fmla="*/ 13893 h 19479"/>
                  <a:gd name="connsiteX5" fmla="*/ 2374 w 220035"/>
                  <a:gd name="connsiteY5" fmla="*/ 13669 h 19479"/>
                  <a:gd name="connsiteX6" fmla="*/ 215555 w 220035"/>
                  <a:gd name="connsiteY6" fmla="*/ -23 h 19479"/>
                  <a:gd name="connsiteX7" fmla="*/ 219834 w 220035"/>
                  <a:gd name="connsiteY7" fmla="*/ 2651 h 19479"/>
                  <a:gd name="connsiteX8" fmla="*/ 219834 w 220035"/>
                  <a:gd name="connsiteY8" fmla="*/ 2651 h 19479"/>
                  <a:gd name="connsiteX9" fmla="*/ 218710 w 220035"/>
                  <a:gd name="connsiteY9" fmla="*/ 5625 h 19479"/>
                  <a:gd name="connsiteX10" fmla="*/ 218336 w 220035"/>
                  <a:gd name="connsiteY10" fmla="*/ 5753 h 19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0035" h="19479">
                    <a:moveTo>
                      <a:pt x="218336" y="5753"/>
                    </a:moveTo>
                    <a:lnTo>
                      <a:pt x="4407" y="19445"/>
                    </a:lnTo>
                    <a:cubicBezTo>
                      <a:pt x="2577" y="19562"/>
                      <a:pt x="888" y="18482"/>
                      <a:pt x="235" y="16771"/>
                    </a:cubicBezTo>
                    <a:lnTo>
                      <a:pt x="235" y="16771"/>
                    </a:lnTo>
                    <a:cubicBezTo>
                      <a:pt x="-300" y="15722"/>
                      <a:pt x="107" y="14428"/>
                      <a:pt x="1166" y="13893"/>
                    </a:cubicBezTo>
                    <a:cubicBezTo>
                      <a:pt x="1540" y="13701"/>
                      <a:pt x="1957" y="13626"/>
                      <a:pt x="2374" y="13669"/>
                    </a:cubicBezTo>
                    <a:lnTo>
                      <a:pt x="215555" y="-23"/>
                    </a:lnTo>
                    <a:cubicBezTo>
                      <a:pt x="217395" y="-87"/>
                      <a:pt x="219085" y="972"/>
                      <a:pt x="219834" y="2651"/>
                    </a:cubicBezTo>
                    <a:lnTo>
                      <a:pt x="219834" y="2651"/>
                    </a:lnTo>
                    <a:cubicBezTo>
                      <a:pt x="220347" y="3785"/>
                      <a:pt x="219844" y="5112"/>
                      <a:pt x="218710" y="5625"/>
                    </a:cubicBezTo>
                    <a:cubicBezTo>
                      <a:pt x="218593" y="5679"/>
                      <a:pt x="218465" y="5721"/>
                      <a:pt x="218336" y="5753"/>
                    </a:cubicBezTo>
                    <a:close/>
                  </a:path>
                </a:pathLst>
              </a:custGeom>
              <a:solidFill>
                <a:srgbClr val="CFD1D2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B6068357-B617-5FD2-97F6-9044F910B3DD}"/>
                  </a:ext>
                </a:extLst>
              </p:cNvPr>
              <p:cNvSpPr/>
              <p:nvPr/>
            </p:nvSpPr>
            <p:spPr>
              <a:xfrm>
                <a:off x="10172590" y="3959787"/>
                <a:ext cx="111219" cy="12521"/>
              </a:xfrm>
              <a:custGeom>
                <a:avLst/>
                <a:gdLst>
                  <a:gd name="connsiteX0" fmla="*/ 108911 w 111219"/>
                  <a:gd name="connsiteY0" fmla="*/ 5753 h 12521"/>
                  <a:gd name="connsiteX1" fmla="*/ 4407 w 111219"/>
                  <a:gd name="connsiteY1" fmla="*/ 12491 h 12521"/>
                  <a:gd name="connsiteX2" fmla="*/ 235 w 111219"/>
                  <a:gd name="connsiteY2" fmla="*/ 9817 h 12521"/>
                  <a:gd name="connsiteX3" fmla="*/ 235 w 111219"/>
                  <a:gd name="connsiteY3" fmla="*/ 9817 h 12521"/>
                  <a:gd name="connsiteX4" fmla="*/ 1166 w 111219"/>
                  <a:gd name="connsiteY4" fmla="*/ 6940 h 12521"/>
                  <a:gd name="connsiteX5" fmla="*/ 2374 w 111219"/>
                  <a:gd name="connsiteY5" fmla="*/ 6715 h 12521"/>
                  <a:gd name="connsiteX6" fmla="*/ 106879 w 111219"/>
                  <a:gd name="connsiteY6" fmla="*/ -24 h 12521"/>
                  <a:gd name="connsiteX7" fmla="*/ 111051 w 111219"/>
                  <a:gd name="connsiteY7" fmla="*/ 2651 h 12521"/>
                  <a:gd name="connsiteX8" fmla="*/ 111051 w 111219"/>
                  <a:gd name="connsiteY8" fmla="*/ 2651 h 12521"/>
                  <a:gd name="connsiteX9" fmla="*/ 109831 w 111219"/>
                  <a:gd name="connsiteY9" fmla="*/ 5581 h 12521"/>
                  <a:gd name="connsiteX10" fmla="*/ 108911 w 111219"/>
                  <a:gd name="connsiteY10" fmla="*/ 5753 h 1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219" h="12521">
                    <a:moveTo>
                      <a:pt x="108911" y="5753"/>
                    </a:moveTo>
                    <a:lnTo>
                      <a:pt x="4407" y="12491"/>
                    </a:lnTo>
                    <a:cubicBezTo>
                      <a:pt x="2588" y="12577"/>
                      <a:pt x="920" y="11507"/>
                      <a:pt x="235" y="9817"/>
                    </a:cubicBezTo>
                    <a:lnTo>
                      <a:pt x="235" y="9817"/>
                    </a:lnTo>
                    <a:cubicBezTo>
                      <a:pt x="-300" y="8769"/>
                      <a:pt x="107" y="7475"/>
                      <a:pt x="1166" y="6940"/>
                    </a:cubicBezTo>
                    <a:cubicBezTo>
                      <a:pt x="1540" y="6747"/>
                      <a:pt x="1957" y="6673"/>
                      <a:pt x="2374" y="6715"/>
                    </a:cubicBezTo>
                    <a:lnTo>
                      <a:pt x="106879" y="-24"/>
                    </a:lnTo>
                    <a:cubicBezTo>
                      <a:pt x="108687" y="-77"/>
                      <a:pt x="110344" y="982"/>
                      <a:pt x="111051" y="2651"/>
                    </a:cubicBezTo>
                    <a:lnTo>
                      <a:pt x="111051" y="2651"/>
                    </a:lnTo>
                    <a:cubicBezTo>
                      <a:pt x="111521" y="3795"/>
                      <a:pt x="110976" y="5111"/>
                      <a:pt x="109831" y="5581"/>
                    </a:cubicBezTo>
                    <a:cubicBezTo>
                      <a:pt x="109542" y="5699"/>
                      <a:pt x="109222" y="5763"/>
                      <a:pt x="108911" y="5753"/>
                    </a:cubicBezTo>
                    <a:close/>
                  </a:path>
                </a:pathLst>
              </a:custGeom>
              <a:solidFill>
                <a:srgbClr val="CFD1D2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77707770-48AE-9E35-5A4D-6AD58B84F325}"/>
                  </a:ext>
                </a:extLst>
              </p:cNvPr>
              <p:cNvSpPr/>
              <p:nvPr/>
            </p:nvSpPr>
            <p:spPr>
              <a:xfrm>
                <a:off x="10058396" y="3912724"/>
                <a:ext cx="88456" cy="68999"/>
              </a:xfrm>
              <a:custGeom>
                <a:avLst/>
                <a:gdLst>
                  <a:gd name="connsiteX0" fmla="*/ 85762 w 88456"/>
                  <a:gd name="connsiteY0" fmla="*/ 65117 h 68999"/>
                  <a:gd name="connsiteX1" fmla="*/ 25755 w 88456"/>
                  <a:gd name="connsiteY1" fmla="*/ 68967 h 68999"/>
                  <a:gd name="connsiteX2" fmla="*/ 20941 w 88456"/>
                  <a:gd name="connsiteY2" fmla="*/ 65865 h 68999"/>
                  <a:gd name="connsiteX3" fmla="*/ 190 w 88456"/>
                  <a:gd name="connsiteY3" fmla="*/ 7463 h 68999"/>
                  <a:gd name="connsiteX4" fmla="*/ 1602 w 88456"/>
                  <a:gd name="connsiteY4" fmla="*/ 4115 h 68999"/>
                  <a:gd name="connsiteX5" fmla="*/ 2651 w 88456"/>
                  <a:gd name="connsiteY5" fmla="*/ 3933 h 68999"/>
                  <a:gd name="connsiteX6" fmla="*/ 62658 w 88456"/>
                  <a:gd name="connsiteY6" fmla="*/ -25 h 68999"/>
                  <a:gd name="connsiteX7" fmla="*/ 67578 w 88456"/>
                  <a:gd name="connsiteY7" fmla="*/ 3184 h 68999"/>
                  <a:gd name="connsiteX8" fmla="*/ 70680 w 88456"/>
                  <a:gd name="connsiteY8" fmla="*/ 12062 h 68999"/>
                  <a:gd name="connsiteX9" fmla="*/ 69418 w 88456"/>
                  <a:gd name="connsiteY9" fmla="*/ 15464 h 68999"/>
                  <a:gd name="connsiteX10" fmla="*/ 68220 w 88456"/>
                  <a:gd name="connsiteY10" fmla="*/ 15699 h 68999"/>
                  <a:gd name="connsiteX11" fmla="*/ 63300 w 88456"/>
                  <a:gd name="connsiteY11" fmla="*/ 12490 h 68999"/>
                  <a:gd name="connsiteX12" fmla="*/ 61374 w 88456"/>
                  <a:gd name="connsiteY12" fmla="*/ 7035 h 68999"/>
                  <a:gd name="connsiteX13" fmla="*/ 8747 w 88456"/>
                  <a:gd name="connsiteY13" fmla="*/ 10458 h 68999"/>
                  <a:gd name="connsiteX14" fmla="*/ 27038 w 88456"/>
                  <a:gd name="connsiteY14" fmla="*/ 62015 h 68999"/>
                  <a:gd name="connsiteX15" fmla="*/ 79665 w 88456"/>
                  <a:gd name="connsiteY15" fmla="*/ 58592 h 68999"/>
                  <a:gd name="connsiteX16" fmla="*/ 71536 w 88456"/>
                  <a:gd name="connsiteY16" fmla="*/ 35594 h 68999"/>
                  <a:gd name="connsiteX17" fmla="*/ 72798 w 88456"/>
                  <a:gd name="connsiteY17" fmla="*/ 32193 h 68999"/>
                  <a:gd name="connsiteX18" fmla="*/ 73996 w 88456"/>
                  <a:gd name="connsiteY18" fmla="*/ 31958 h 68999"/>
                  <a:gd name="connsiteX19" fmla="*/ 78810 w 88456"/>
                  <a:gd name="connsiteY19" fmla="*/ 35166 h 68999"/>
                  <a:gd name="connsiteX20" fmla="*/ 88223 w 88456"/>
                  <a:gd name="connsiteY20" fmla="*/ 61480 h 68999"/>
                  <a:gd name="connsiteX21" fmla="*/ 86960 w 88456"/>
                  <a:gd name="connsiteY21" fmla="*/ 64881 h 68999"/>
                  <a:gd name="connsiteX22" fmla="*/ 85762 w 88456"/>
                  <a:gd name="connsiteY22" fmla="*/ 65117 h 68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8456" h="68999">
                    <a:moveTo>
                      <a:pt x="85762" y="65117"/>
                    </a:moveTo>
                    <a:lnTo>
                      <a:pt x="25755" y="68967"/>
                    </a:lnTo>
                    <a:cubicBezTo>
                      <a:pt x="23647" y="69074"/>
                      <a:pt x="21712" y="67823"/>
                      <a:pt x="20941" y="65865"/>
                    </a:cubicBezTo>
                    <a:lnTo>
                      <a:pt x="190" y="7463"/>
                    </a:lnTo>
                    <a:cubicBezTo>
                      <a:pt x="-345" y="6147"/>
                      <a:pt x="287" y="4649"/>
                      <a:pt x="1602" y="4115"/>
                    </a:cubicBezTo>
                    <a:cubicBezTo>
                      <a:pt x="1934" y="3986"/>
                      <a:pt x="2298" y="3922"/>
                      <a:pt x="2651" y="3933"/>
                    </a:cubicBezTo>
                    <a:lnTo>
                      <a:pt x="62658" y="-25"/>
                    </a:lnTo>
                    <a:cubicBezTo>
                      <a:pt x="64797" y="-57"/>
                      <a:pt x="66743" y="1205"/>
                      <a:pt x="67578" y="3184"/>
                    </a:cubicBezTo>
                    <a:lnTo>
                      <a:pt x="70680" y="12062"/>
                    </a:lnTo>
                    <a:cubicBezTo>
                      <a:pt x="71268" y="13346"/>
                      <a:pt x="70712" y="14875"/>
                      <a:pt x="69418" y="15464"/>
                    </a:cubicBezTo>
                    <a:cubicBezTo>
                      <a:pt x="69044" y="15635"/>
                      <a:pt x="68637" y="15720"/>
                      <a:pt x="68220" y="15699"/>
                    </a:cubicBezTo>
                    <a:cubicBezTo>
                      <a:pt x="66081" y="15731"/>
                      <a:pt x="64134" y="14469"/>
                      <a:pt x="63300" y="12490"/>
                    </a:cubicBezTo>
                    <a:lnTo>
                      <a:pt x="61374" y="7035"/>
                    </a:lnTo>
                    <a:lnTo>
                      <a:pt x="8747" y="10458"/>
                    </a:lnTo>
                    <a:lnTo>
                      <a:pt x="27038" y="62015"/>
                    </a:lnTo>
                    <a:lnTo>
                      <a:pt x="79665" y="58592"/>
                    </a:lnTo>
                    <a:lnTo>
                      <a:pt x="71536" y="35594"/>
                    </a:lnTo>
                    <a:cubicBezTo>
                      <a:pt x="70947" y="34311"/>
                      <a:pt x="71504" y="32781"/>
                      <a:pt x="72798" y="32193"/>
                    </a:cubicBezTo>
                    <a:cubicBezTo>
                      <a:pt x="73172" y="32022"/>
                      <a:pt x="73579" y="31936"/>
                      <a:pt x="73996" y="31958"/>
                    </a:cubicBezTo>
                    <a:cubicBezTo>
                      <a:pt x="76114" y="31904"/>
                      <a:pt x="78039" y="33188"/>
                      <a:pt x="78810" y="35166"/>
                    </a:cubicBezTo>
                    <a:lnTo>
                      <a:pt x="88223" y="61480"/>
                    </a:lnTo>
                    <a:cubicBezTo>
                      <a:pt x="88811" y="62763"/>
                      <a:pt x="88255" y="64293"/>
                      <a:pt x="86960" y="64881"/>
                    </a:cubicBezTo>
                    <a:cubicBezTo>
                      <a:pt x="86586" y="65052"/>
                      <a:pt x="86179" y="65138"/>
                      <a:pt x="85762" y="65117"/>
                    </a:cubicBezTo>
                    <a:close/>
                  </a:path>
                </a:pathLst>
              </a:custGeom>
              <a:solidFill>
                <a:srgbClr val="CFD1D2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F1E1139E-2A25-14DA-28B3-5D5A223CAAED}"/>
                  </a:ext>
                </a:extLst>
              </p:cNvPr>
              <p:cNvSpPr/>
              <p:nvPr/>
            </p:nvSpPr>
            <p:spPr>
              <a:xfrm>
                <a:off x="10081517" y="3924280"/>
                <a:ext cx="59706" cy="43440"/>
              </a:xfrm>
              <a:custGeom>
                <a:avLst/>
                <a:gdLst>
                  <a:gd name="connsiteX0" fmla="*/ 26808 w 59706"/>
                  <a:gd name="connsiteY0" fmla="*/ 43400 h 43440"/>
                  <a:gd name="connsiteX1" fmla="*/ 26808 w 59706"/>
                  <a:gd name="connsiteY1" fmla="*/ 43400 h 43440"/>
                  <a:gd name="connsiteX2" fmla="*/ 23813 w 59706"/>
                  <a:gd name="connsiteY2" fmla="*/ 42330 h 43440"/>
                  <a:gd name="connsiteX3" fmla="*/ 1564 w 59706"/>
                  <a:gd name="connsiteY3" fmla="*/ 24574 h 43440"/>
                  <a:gd name="connsiteX4" fmla="*/ 548 w 59706"/>
                  <a:gd name="connsiteY4" fmla="*/ 19846 h 43440"/>
                  <a:gd name="connsiteX5" fmla="*/ 601 w 59706"/>
                  <a:gd name="connsiteY5" fmla="*/ 19760 h 43440"/>
                  <a:gd name="connsiteX6" fmla="*/ 5950 w 59706"/>
                  <a:gd name="connsiteY6" fmla="*/ 19760 h 43440"/>
                  <a:gd name="connsiteX7" fmla="*/ 24668 w 59706"/>
                  <a:gd name="connsiteY7" fmla="*/ 35056 h 43440"/>
                  <a:gd name="connsiteX8" fmla="*/ 52586 w 59706"/>
                  <a:gd name="connsiteY8" fmla="*/ 1042 h 43440"/>
                  <a:gd name="connsiteX9" fmla="*/ 57827 w 59706"/>
                  <a:gd name="connsiteY9" fmla="*/ 1042 h 43440"/>
                  <a:gd name="connsiteX10" fmla="*/ 59336 w 59706"/>
                  <a:gd name="connsiteY10" fmla="*/ 5641 h 43440"/>
                  <a:gd name="connsiteX11" fmla="*/ 59218 w 59706"/>
                  <a:gd name="connsiteY11" fmla="*/ 5855 h 43440"/>
                  <a:gd name="connsiteX12" fmla="*/ 29161 w 59706"/>
                  <a:gd name="connsiteY12" fmla="*/ 42437 h 43440"/>
                  <a:gd name="connsiteX13" fmla="*/ 26808 w 59706"/>
                  <a:gd name="connsiteY13" fmla="*/ 43400 h 43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9706" h="43440">
                    <a:moveTo>
                      <a:pt x="26808" y="43400"/>
                    </a:moveTo>
                    <a:lnTo>
                      <a:pt x="26808" y="43400"/>
                    </a:lnTo>
                    <a:cubicBezTo>
                      <a:pt x="25727" y="43357"/>
                      <a:pt x="24679" y="42982"/>
                      <a:pt x="23813" y="42330"/>
                    </a:cubicBezTo>
                    <a:lnTo>
                      <a:pt x="1564" y="24574"/>
                    </a:lnTo>
                    <a:cubicBezTo>
                      <a:pt x="-19" y="23547"/>
                      <a:pt x="-479" y="21429"/>
                      <a:pt x="548" y="19846"/>
                    </a:cubicBezTo>
                    <a:cubicBezTo>
                      <a:pt x="569" y="19814"/>
                      <a:pt x="580" y="19782"/>
                      <a:pt x="601" y="19760"/>
                    </a:cubicBezTo>
                    <a:cubicBezTo>
                      <a:pt x="2131" y="18423"/>
                      <a:pt x="4420" y="18423"/>
                      <a:pt x="5950" y="19760"/>
                    </a:cubicBezTo>
                    <a:lnTo>
                      <a:pt x="24668" y="35056"/>
                    </a:lnTo>
                    <a:lnTo>
                      <a:pt x="52586" y="1042"/>
                    </a:lnTo>
                    <a:cubicBezTo>
                      <a:pt x="54041" y="-381"/>
                      <a:pt x="56373" y="-381"/>
                      <a:pt x="57827" y="1042"/>
                    </a:cubicBezTo>
                    <a:cubicBezTo>
                      <a:pt x="59518" y="1897"/>
                      <a:pt x="60191" y="3951"/>
                      <a:pt x="59336" y="5641"/>
                    </a:cubicBezTo>
                    <a:cubicBezTo>
                      <a:pt x="59303" y="5716"/>
                      <a:pt x="59261" y="5780"/>
                      <a:pt x="59218" y="5855"/>
                    </a:cubicBezTo>
                    <a:lnTo>
                      <a:pt x="29161" y="42437"/>
                    </a:lnTo>
                    <a:cubicBezTo>
                      <a:pt x="28594" y="43132"/>
                      <a:pt x="27706" y="43496"/>
                      <a:pt x="26808" y="43400"/>
                    </a:cubicBezTo>
                    <a:close/>
                  </a:path>
                </a:pathLst>
              </a:custGeom>
              <a:solidFill>
                <a:srgbClr val="6CB476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4BBB9939-B6C5-DFCD-3959-67393241DED5}"/>
                  </a:ext>
                </a:extLst>
              </p:cNvPr>
              <p:cNvSpPr/>
              <p:nvPr/>
            </p:nvSpPr>
            <p:spPr>
              <a:xfrm>
                <a:off x="10185599" y="3989521"/>
                <a:ext cx="219892" cy="19472"/>
              </a:xfrm>
              <a:custGeom>
                <a:avLst/>
                <a:gdLst>
                  <a:gd name="connsiteX0" fmla="*/ 217629 w 219892"/>
                  <a:gd name="connsiteY0" fmla="*/ 5755 h 19472"/>
                  <a:gd name="connsiteX1" fmla="*/ 4341 w 219892"/>
                  <a:gd name="connsiteY1" fmla="*/ 19447 h 19472"/>
                  <a:gd name="connsiteX2" fmla="*/ 169 w 219892"/>
                  <a:gd name="connsiteY2" fmla="*/ 16773 h 19472"/>
                  <a:gd name="connsiteX3" fmla="*/ 169 w 219892"/>
                  <a:gd name="connsiteY3" fmla="*/ 16773 h 19472"/>
                  <a:gd name="connsiteX4" fmla="*/ 1389 w 219892"/>
                  <a:gd name="connsiteY4" fmla="*/ 13842 h 19472"/>
                  <a:gd name="connsiteX5" fmla="*/ 2309 w 219892"/>
                  <a:gd name="connsiteY5" fmla="*/ 13671 h 19472"/>
                  <a:gd name="connsiteX6" fmla="*/ 215596 w 219892"/>
                  <a:gd name="connsiteY6" fmla="*/ -21 h 19472"/>
                  <a:gd name="connsiteX7" fmla="*/ 219767 w 219892"/>
                  <a:gd name="connsiteY7" fmla="*/ 2653 h 19472"/>
                  <a:gd name="connsiteX8" fmla="*/ 219767 w 219892"/>
                  <a:gd name="connsiteY8" fmla="*/ 2653 h 19472"/>
                  <a:gd name="connsiteX9" fmla="*/ 218291 w 219892"/>
                  <a:gd name="connsiteY9" fmla="*/ 5638 h 19472"/>
                  <a:gd name="connsiteX10" fmla="*/ 217629 w 219892"/>
                  <a:gd name="connsiteY10" fmla="*/ 5755 h 19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9892" h="19472">
                    <a:moveTo>
                      <a:pt x="217629" y="5755"/>
                    </a:moveTo>
                    <a:lnTo>
                      <a:pt x="4341" y="19447"/>
                    </a:lnTo>
                    <a:cubicBezTo>
                      <a:pt x="2544" y="19447"/>
                      <a:pt x="918" y="18399"/>
                      <a:pt x="169" y="16773"/>
                    </a:cubicBezTo>
                    <a:lnTo>
                      <a:pt x="169" y="16773"/>
                    </a:lnTo>
                    <a:cubicBezTo>
                      <a:pt x="-302" y="15628"/>
                      <a:pt x="244" y="14313"/>
                      <a:pt x="1389" y="13842"/>
                    </a:cubicBezTo>
                    <a:cubicBezTo>
                      <a:pt x="1677" y="13724"/>
                      <a:pt x="1998" y="13660"/>
                      <a:pt x="2309" y="13671"/>
                    </a:cubicBezTo>
                    <a:lnTo>
                      <a:pt x="215596" y="-21"/>
                    </a:lnTo>
                    <a:cubicBezTo>
                      <a:pt x="217415" y="-106"/>
                      <a:pt x="219083" y="963"/>
                      <a:pt x="219767" y="2653"/>
                    </a:cubicBezTo>
                    <a:lnTo>
                      <a:pt x="219767" y="2653"/>
                    </a:lnTo>
                    <a:cubicBezTo>
                      <a:pt x="220185" y="3883"/>
                      <a:pt x="219522" y="5220"/>
                      <a:pt x="218291" y="5638"/>
                    </a:cubicBezTo>
                    <a:cubicBezTo>
                      <a:pt x="218078" y="5702"/>
                      <a:pt x="217853" y="5745"/>
                      <a:pt x="217629" y="5755"/>
                    </a:cubicBezTo>
                    <a:close/>
                  </a:path>
                </a:pathLst>
              </a:custGeom>
              <a:solidFill>
                <a:srgbClr val="CFD1D2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D0744E16-897F-7DAC-7A8C-F8F175457FA8}"/>
                  </a:ext>
                </a:extLst>
              </p:cNvPr>
              <p:cNvSpPr/>
              <p:nvPr/>
            </p:nvSpPr>
            <p:spPr>
              <a:xfrm>
                <a:off x="10191803" y="4007491"/>
                <a:ext cx="219792" cy="18949"/>
              </a:xfrm>
              <a:custGeom>
                <a:avLst/>
                <a:gdLst>
                  <a:gd name="connsiteX0" fmla="*/ 217628 w 219792"/>
                  <a:gd name="connsiteY0" fmla="*/ 5221 h 18949"/>
                  <a:gd name="connsiteX1" fmla="*/ 4447 w 219792"/>
                  <a:gd name="connsiteY1" fmla="*/ 18912 h 18949"/>
                  <a:gd name="connsiteX2" fmla="*/ 169 w 219792"/>
                  <a:gd name="connsiteY2" fmla="*/ 16238 h 18949"/>
                  <a:gd name="connsiteX3" fmla="*/ 169 w 219792"/>
                  <a:gd name="connsiteY3" fmla="*/ 16238 h 18949"/>
                  <a:gd name="connsiteX4" fmla="*/ 1388 w 219792"/>
                  <a:gd name="connsiteY4" fmla="*/ 13307 h 18949"/>
                  <a:gd name="connsiteX5" fmla="*/ 2308 w 219792"/>
                  <a:gd name="connsiteY5" fmla="*/ 13136 h 18949"/>
                  <a:gd name="connsiteX6" fmla="*/ 215596 w 219792"/>
                  <a:gd name="connsiteY6" fmla="*/ -21 h 18949"/>
                  <a:gd name="connsiteX7" fmla="*/ 219768 w 219792"/>
                  <a:gd name="connsiteY7" fmla="*/ 2653 h 18949"/>
                  <a:gd name="connsiteX8" fmla="*/ 219768 w 219792"/>
                  <a:gd name="connsiteY8" fmla="*/ 2653 h 18949"/>
                  <a:gd name="connsiteX9" fmla="*/ 217864 w 219792"/>
                  <a:gd name="connsiteY9" fmla="*/ 5199 h 18949"/>
                  <a:gd name="connsiteX10" fmla="*/ 217628 w 219792"/>
                  <a:gd name="connsiteY10" fmla="*/ 5221 h 18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9792" h="18949">
                    <a:moveTo>
                      <a:pt x="217628" y="5221"/>
                    </a:moveTo>
                    <a:lnTo>
                      <a:pt x="4447" y="18912"/>
                    </a:lnTo>
                    <a:cubicBezTo>
                      <a:pt x="2586" y="19051"/>
                      <a:pt x="864" y="17960"/>
                      <a:pt x="169" y="16238"/>
                    </a:cubicBezTo>
                    <a:lnTo>
                      <a:pt x="169" y="16238"/>
                    </a:lnTo>
                    <a:cubicBezTo>
                      <a:pt x="-302" y="15093"/>
                      <a:pt x="244" y="13778"/>
                      <a:pt x="1388" y="13307"/>
                    </a:cubicBezTo>
                    <a:cubicBezTo>
                      <a:pt x="1677" y="13189"/>
                      <a:pt x="1998" y="13125"/>
                      <a:pt x="2308" y="13136"/>
                    </a:cubicBezTo>
                    <a:lnTo>
                      <a:pt x="215596" y="-21"/>
                    </a:lnTo>
                    <a:cubicBezTo>
                      <a:pt x="217415" y="-106"/>
                      <a:pt x="219083" y="963"/>
                      <a:pt x="219768" y="2653"/>
                    </a:cubicBezTo>
                    <a:lnTo>
                      <a:pt x="219768" y="2653"/>
                    </a:lnTo>
                    <a:cubicBezTo>
                      <a:pt x="219950" y="3884"/>
                      <a:pt x="219094" y="5017"/>
                      <a:pt x="217864" y="5199"/>
                    </a:cubicBezTo>
                    <a:cubicBezTo>
                      <a:pt x="217789" y="5210"/>
                      <a:pt x="217703" y="5221"/>
                      <a:pt x="217628" y="5221"/>
                    </a:cubicBezTo>
                    <a:close/>
                  </a:path>
                </a:pathLst>
              </a:custGeom>
              <a:solidFill>
                <a:srgbClr val="CFD1D2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53C80E41-BBE4-D437-AC48-0A02869577DE}"/>
                  </a:ext>
                </a:extLst>
              </p:cNvPr>
              <p:cNvSpPr/>
              <p:nvPr/>
            </p:nvSpPr>
            <p:spPr>
              <a:xfrm>
                <a:off x="10198007" y="4024395"/>
                <a:ext cx="219936" cy="19578"/>
              </a:xfrm>
              <a:custGeom>
                <a:avLst/>
                <a:gdLst>
                  <a:gd name="connsiteX0" fmla="*/ 217628 w 219936"/>
                  <a:gd name="connsiteY0" fmla="*/ 5859 h 19578"/>
                  <a:gd name="connsiteX1" fmla="*/ 4448 w 219936"/>
                  <a:gd name="connsiteY1" fmla="*/ 19550 h 19578"/>
                  <a:gd name="connsiteX2" fmla="*/ 169 w 219936"/>
                  <a:gd name="connsiteY2" fmla="*/ 16876 h 19578"/>
                  <a:gd name="connsiteX3" fmla="*/ 169 w 219936"/>
                  <a:gd name="connsiteY3" fmla="*/ 16876 h 19578"/>
                  <a:gd name="connsiteX4" fmla="*/ 1388 w 219936"/>
                  <a:gd name="connsiteY4" fmla="*/ 13945 h 19578"/>
                  <a:gd name="connsiteX5" fmla="*/ 2308 w 219936"/>
                  <a:gd name="connsiteY5" fmla="*/ 13774 h 19578"/>
                  <a:gd name="connsiteX6" fmla="*/ 215596 w 219936"/>
                  <a:gd name="connsiteY6" fmla="*/ -24 h 19578"/>
                  <a:gd name="connsiteX7" fmla="*/ 219768 w 219936"/>
                  <a:gd name="connsiteY7" fmla="*/ 2757 h 19578"/>
                  <a:gd name="connsiteX8" fmla="*/ 219768 w 219936"/>
                  <a:gd name="connsiteY8" fmla="*/ 2757 h 19578"/>
                  <a:gd name="connsiteX9" fmla="*/ 218548 w 219936"/>
                  <a:gd name="connsiteY9" fmla="*/ 5688 h 19578"/>
                  <a:gd name="connsiteX10" fmla="*/ 217628 w 219936"/>
                  <a:gd name="connsiteY10" fmla="*/ 5859 h 19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9936" h="19578">
                    <a:moveTo>
                      <a:pt x="217628" y="5859"/>
                    </a:moveTo>
                    <a:lnTo>
                      <a:pt x="4448" y="19550"/>
                    </a:lnTo>
                    <a:cubicBezTo>
                      <a:pt x="2608" y="19614"/>
                      <a:pt x="918" y="18555"/>
                      <a:pt x="169" y="16876"/>
                    </a:cubicBezTo>
                    <a:lnTo>
                      <a:pt x="169" y="16876"/>
                    </a:lnTo>
                    <a:cubicBezTo>
                      <a:pt x="-301" y="15732"/>
                      <a:pt x="244" y="14416"/>
                      <a:pt x="1388" y="13945"/>
                    </a:cubicBezTo>
                    <a:cubicBezTo>
                      <a:pt x="1678" y="13828"/>
                      <a:pt x="1998" y="13763"/>
                      <a:pt x="2308" y="13774"/>
                    </a:cubicBezTo>
                    <a:lnTo>
                      <a:pt x="215596" y="-24"/>
                    </a:lnTo>
                    <a:cubicBezTo>
                      <a:pt x="217436" y="-67"/>
                      <a:pt x="219094" y="1045"/>
                      <a:pt x="219768" y="2757"/>
                    </a:cubicBezTo>
                    <a:lnTo>
                      <a:pt x="219768" y="2757"/>
                    </a:lnTo>
                    <a:cubicBezTo>
                      <a:pt x="220239" y="3901"/>
                      <a:pt x="219693" y="5217"/>
                      <a:pt x="218548" y="5688"/>
                    </a:cubicBezTo>
                    <a:cubicBezTo>
                      <a:pt x="218260" y="5805"/>
                      <a:pt x="217939" y="5869"/>
                      <a:pt x="217628" y="5859"/>
                    </a:cubicBezTo>
                    <a:close/>
                  </a:path>
                </a:pathLst>
              </a:custGeom>
              <a:solidFill>
                <a:srgbClr val="CFD1D2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56F12B1F-0A6B-8CDE-8BFA-12FA6E38F418}"/>
                  </a:ext>
                </a:extLst>
              </p:cNvPr>
              <p:cNvSpPr/>
              <p:nvPr/>
            </p:nvSpPr>
            <p:spPr>
              <a:xfrm>
                <a:off x="10204210" y="4048890"/>
                <a:ext cx="111215" cy="12623"/>
              </a:xfrm>
              <a:custGeom>
                <a:avLst/>
                <a:gdLst>
                  <a:gd name="connsiteX0" fmla="*/ 108952 w 111215"/>
                  <a:gd name="connsiteY0" fmla="*/ 5859 h 12623"/>
                  <a:gd name="connsiteX1" fmla="*/ 4448 w 111215"/>
                  <a:gd name="connsiteY1" fmla="*/ 12598 h 12623"/>
                  <a:gd name="connsiteX2" fmla="*/ 169 w 111215"/>
                  <a:gd name="connsiteY2" fmla="*/ 9816 h 12623"/>
                  <a:gd name="connsiteX3" fmla="*/ 169 w 111215"/>
                  <a:gd name="connsiteY3" fmla="*/ 9816 h 12623"/>
                  <a:gd name="connsiteX4" fmla="*/ 1389 w 111215"/>
                  <a:gd name="connsiteY4" fmla="*/ 6886 h 12623"/>
                  <a:gd name="connsiteX5" fmla="*/ 2309 w 111215"/>
                  <a:gd name="connsiteY5" fmla="*/ 6715 h 12623"/>
                  <a:gd name="connsiteX6" fmla="*/ 106813 w 111215"/>
                  <a:gd name="connsiteY6" fmla="*/ -24 h 12623"/>
                  <a:gd name="connsiteX7" fmla="*/ 110984 w 111215"/>
                  <a:gd name="connsiteY7" fmla="*/ 2757 h 12623"/>
                  <a:gd name="connsiteX8" fmla="*/ 110984 w 111215"/>
                  <a:gd name="connsiteY8" fmla="*/ 2757 h 12623"/>
                  <a:gd name="connsiteX9" fmla="*/ 110044 w 111215"/>
                  <a:gd name="connsiteY9" fmla="*/ 5634 h 12623"/>
                  <a:gd name="connsiteX10" fmla="*/ 108952 w 111215"/>
                  <a:gd name="connsiteY10" fmla="*/ 5859 h 12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215" h="12623">
                    <a:moveTo>
                      <a:pt x="108952" y="5859"/>
                    </a:moveTo>
                    <a:lnTo>
                      <a:pt x="4448" y="12598"/>
                    </a:lnTo>
                    <a:cubicBezTo>
                      <a:pt x="2587" y="12619"/>
                      <a:pt x="907" y="11517"/>
                      <a:pt x="169" y="9816"/>
                    </a:cubicBezTo>
                    <a:lnTo>
                      <a:pt x="169" y="9816"/>
                    </a:lnTo>
                    <a:cubicBezTo>
                      <a:pt x="-302" y="8672"/>
                      <a:pt x="244" y="7356"/>
                      <a:pt x="1389" y="6886"/>
                    </a:cubicBezTo>
                    <a:cubicBezTo>
                      <a:pt x="1677" y="6768"/>
                      <a:pt x="1998" y="6704"/>
                      <a:pt x="2309" y="6715"/>
                    </a:cubicBezTo>
                    <a:lnTo>
                      <a:pt x="106813" y="-24"/>
                    </a:lnTo>
                    <a:cubicBezTo>
                      <a:pt x="108653" y="-67"/>
                      <a:pt x="110311" y="1045"/>
                      <a:pt x="110984" y="2757"/>
                    </a:cubicBezTo>
                    <a:lnTo>
                      <a:pt x="110984" y="2757"/>
                    </a:lnTo>
                    <a:cubicBezTo>
                      <a:pt x="111520" y="3816"/>
                      <a:pt x="111092" y="5099"/>
                      <a:pt x="110044" y="5634"/>
                    </a:cubicBezTo>
                    <a:cubicBezTo>
                      <a:pt x="109701" y="5805"/>
                      <a:pt x="109327" y="5880"/>
                      <a:pt x="108952" y="5859"/>
                    </a:cubicBezTo>
                    <a:close/>
                  </a:path>
                </a:pathLst>
              </a:custGeom>
              <a:solidFill>
                <a:srgbClr val="CFD1D2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83968F05-E18D-CB06-97B0-BD7A21E0E89E}"/>
                  </a:ext>
                </a:extLst>
              </p:cNvPr>
              <p:cNvSpPr/>
              <p:nvPr/>
            </p:nvSpPr>
            <p:spPr>
              <a:xfrm>
                <a:off x="10090014" y="4001932"/>
                <a:ext cx="88500" cy="68996"/>
              </a:xfrm>
              <a:custGeom>
                <a:avLst/>
                <a:gdLst>
                  <a:gd name="connsiteX0" fmla="*/ 85806 w 88500"/>
                  <a:gd name="connsiteY0" fmla="*/ 65118 h 68996"/>
                  <a:gd name="connsiteX1" fmla="*/ 25799 w 88500"/>
                  <a:gd name="connsiteY1" fmla="*/ 68968 h 68996"/>
                  <a:gd name="connsiteX2" fmla="*/ 20878 w 88500"/>
                  <a:gd name="connsiteY2" fmla="*/ 65760 h 68996"/>
                  <a:gd name="connsiteX3" fmla="*/ 234 w 88500"/>
                  <a:gd name="connsiteY3" fmla="*/ 7464 h 68996"/>
                  <a:gd name="connsiteX4" fmla="*/ 1496 w 88500"/>
                  <a:gd name="connsiteY4" fmla="*/ 4062 h 68996"/>
                  <a:gd name="connsiteX5" fmla="*/ 2694 w 88500"/>
                  <a:gd name="connsiteY5" fmla="*/ 3827 h 68996"/>
                  <a:gd name="connsiteX6" fmla="*/ 62701 w 88500"/>
                  <a:gd name="connsiteY6" fmla="*/ -24 h 68996"/>
                  <a:gd name="connsiteX7" fmla="*/ 67515 w 88500"/>
                  <a:gd name="connsiteY7" fmla="*/ 3185 h 68996"/>
                  <a:gd name="connsiteX8" fmla="*/ 70724 w 88500"/>
                  <a:gd name="connsiteY8" fmla="*/ 12063 h 68996"/>
                  <a:gd name="connsiteX9" fmla="*/ 69194 w 88500"/>
                  <a:gd name="connsiteY9" fmla="*/ 15518 h 68996"/>
                  <a:gd name="connsiteX10" fmla="*/ 68264 w 88500"/>
                  <a:gd name="connsiteY10" fmla="*/ 15700 h 68996"/>
                  <a:gd name="connsiteX11" fmla="*/ 63343 w 88500"/>
                  <a:gd name="connsiteY11" fmla="*/ 12491 h 68996"/>
                  <a:gd name="connsiteX12" fmla="*/ 61418 w 88500"/>
                  <a:gd name="connsiteY12" fmla="*/ 7036 h 68996"/>
                  <a:gd name="connsiteX13" fmla="*/ 8791 w 88500"/>
                  <a:gd name="connsiteY13" fmla="*/ 10352 h 68996"/>
                  <a:gd name="connsiteX14" fmla="*/ 27082 w 88500"/>
                  <a:gd name="connsiteY14" fmla="*/ 61909 h 68996"/>
                  <a:gd name="connsiteX15" fmla="*/ 79709 w 88500"/>
                  <a:gd name="connsiteY15" fmla="*/ 58593 h 68996"/>
                  <a:gd name="connsiteX16" fmla="*/ 71580 w 88500"/>
                  <a:gd name="connsiteY16" fmla="*/ 35595 h 68996"/>
                  <a:gd name="connsiteX17" fmla="*/ 72841 w 88500"/>
                  <a:gd name="connsiteY17" fmla="*/ 32194 h 68996"/>
                  <a:gd name="connsiteX18" fmla="*/ 74039 w 88500"/>
                  <a:gd name="connsiteY18" fmla="*/ 31959 h 68996"/>
                  <a:gd name="connsiteX19" fmla="*/ 78853 w 88500"/>
                  <a:gd name="connsiteY19" fmla="*/ 35061 h 68996"/>
                  <a:gd name="connsiteX20" fmla="*/ 88266 w 88500"/>
                  <a:gd name="connsiteY20" fmla="*/ 61481 h 68996"/>
                  <a:gd name="connsiteX21" fmla="*/ 87004 w 88500"/>
                  <a:gd name="connsiteY21" fmla="*/ 64882 h 68996"/>
                  <a:gd name="connsiteX22" fmla="*/ 85806 w 88500"/>
                  <a:gd name="connsiteY22" fmla="*/ 65118 h 68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8500" h="68996">
                    <a:moveTo>
                      <a:pt x="85806" y="65118"/>
                    </a:moveTo>
                    <a:lnTo>
                      <a:pt x="25799" y="68968"/>
                    </a:lnTo>
                    <a:cubicBezTo>
                      <a:pt x="23648" y="69033"/>
                      <a:pt x="21681" y="67749"/>
                      <a:pt x="20878" y="65760"/>
                    </a:cubicBezTo>
                    <a:lnTo>
                      <a:pt x="234" y="7464"/>
                    </a:lnTo>
                    <a:cubicBezTo>
                      <a:pt x="-354" y="6180"/>
                      <a:pt x="202" y="4651"/>
                      <a:pt x="1496" y="4062"/>
                    </a:cubicBezTo>
                    <a:cubicBezTo>
                      <a:pt x="1871" y="3891"/>
                      <a:pt x="2277" y="3805"/>
                      <a:pt x="2694" y="3827"/>
                    </a:cubicBezTo>
                    <a:lnTo>
                      <a:pt x="62701" y="-24"/>
                    </a:lnTo>
                    <a:cubicBezTo>
                      <a:pt x="64819" y="-77"/>
                      <a:pt x="66745" y="1206"/>
                      <a:pt x="67515" y="3185"/>
                    </a:cubicBezTo>
                    <a:lnTo>
                      <a:pt x="70724" y="12063"/>
                    </a:lnTo>
                    <a:cubicBezTo>
                      <a:pt x="71259" y="13443"/>
                      <a:pt x="70574" y="14994"/>
                      <a:pt x="69194" y="15518"/>
                    </a:cubicBezTo>
                    <a:cubicBezTo>
                      <a:pt x="68895" y="15636"/>
                      <a:pt x="68585" y="15700"/>
                      <a:pt x="68264" y="15700"/>
                    </a:cubicBezTo>
                    <a:cubicBezTo>
                      <a:pt x="66114" y="15764"/>
                      <a:pt x="64145" y="14491"/>
                      <a:pt x="63343" y="12491"/>
                    </a:cubicBezTo>
                    <a:lnTo>
                      <a:pt x="61418" y="7036"/>
                    </a:lnTo>
                    <a:lnTo>
                      <a:pt x="8791" y="10352"/>
                    </a:lnTo>
                    <a:lnTo>
                      <a:pt x="27082" y="61909"/>
                    </a:lnTo>
                    <a:lnTo>
                      <a:pt x="79709" y="58593"/>
                    </a:lnTo>
                    <a:lnTo>
                      <a:pt x="71580" y="35595"/>
                    </a:lnTo>
                    <a:cubicBezTo>
                      <a:pt x="70991" y="34312"/>
                      <a:pt x="71548" y="32782"/>
                      <a:pt x="72841" y="32194"/>
                    </a:cubicBezTo>
                    <a:cubicBezTo>
                      <a:pt x="73216" y="32023"/>
                      <a:pt x="73622" y="31937"/>
                      <a:pt x="74039" y="31959"/>
                    </a:cubicBezTo>
                    <a:cubicBezTo>
                      <a:pt x="76147" y="31852"/>
                      <a:pt x="78072" y="33103"/>
                      <a:pt x="78853" y="35061"/>
                    </a:cubicBezTo>
                    <a:lnTo>
                      <a:pt x="88266" y="61481"/>
                    </a:lnTo>
                    <a:cubicBezTo>
                      <a:pt x="88854" y="62765"/>
                      <a:pt x="88298" y="64294"/>
                      <a:pt x="87004" y="64882"/>
                    </a:cubicBezTo>
                    <a:cubicBezTo>
                      <a:pt x="86629" y="65053"/>
                      <a:pt x="86223" y="65139"/>
                      <a:pt x="85806" y="65118"/>
                    </a:cubicBezTo>
                    <a:close/>
                  </a:path>
                </a:pathLst>
              </a:custGeom>
              <a:solidFill>
                <a:srgbClr val="CFD1D2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9033ABD-2C80-5189-1A57-A33E447E47F4}"/>
                  </a:ext>
                </a:extLst>
              </p:cNvPr>
              <p:cNvSpPr/>
              <p:nvPr/>
            </p:nvSpPr>
            <p:spPr>
              <a:xfrm>
                <a:off x="10112963" y="4013173"/>
                <a:ext cx="59953" cy="43740"/>
              </a:xfrm>
              <a:custGeom>
                <a:avLst/>
                <a:gdLst>
                  <a:gd name="connsiteX0" fmla="*/ 26917 w 59953"/>
                  <a:gd name="connsiteY0" fmla="*/ 43715 h 43740"/>
                  <a:gd name="connsiteX1" fmla="*/ 26917 w 59953"/>
                  <a:gd name="connsiteY1" fmla="*/ 43715 h 43740"/>
                  <a:gd name="connsiteX2" fmla="*/ 23922 w 59953"/>
                  <a:gd name="connsiteY2" fmla="*/ 42538 h 43740"/>
                  <a:gd name="connsiteX3" fmla="*/ 1673 w 59953"/>
                  <a:gd name="connsiteY3" fmla="*/ 24782 h 43740"/>
                  <a:gd name="connsiteX4" fmla="*/ 711 w 59953"/>
                  <a:gd name="connsiteY4" fmla="*/ 19969 h 43740"/>
                  <a:gd name="connsiteX5" fmla="*/ 6059 w 59953"/>
                  <a:gd name="connsiteY5" fmla="*/ 19969 h 43740"/>
                  <a:gd name="connsiteX6" fmla="*/ 24885 w 59953"/>
                  <a:gd name="connsiteY6" fmla="*/ 35051 h 43740"/>
                  <a:gd name="connsiteX7" fmla="*/ 52803 w 59953"/>
                  <a:gd name="connsiteY7" fmla="*/ 929 h 43740"/>
                  <a:gd name="connsiteX8" fmla="*/ 58044 w 59953"/>
                  <a:gd name="connsiteY8" fmla="*/ 929 h 43740"/>
                  <a:gd name="connsiteX9" fmla="*/ 59434 w 59953"/>
                  <a:gd name="connsiteY9" fmla="*/ 5743 h 43740"/>
                  <a:gd name="connsiteX10" fmla="*/ 29377 w 59953"/>
                  <a:gd name="connsiteY10" fmla="*/ 42431 h 43740"/>
                  <a:gd name="connsiteX11" fmla="*/ 26917 w 59953"/>
                  <a:gd name="connsiteY11" fmla="*/ 43715 h 43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9953" h="43740">
                    <a:moveTo>
                      <a:pt x="26917" y="43715"/>
                    </a:moveTo>
                    <a:lnTo>
                      <a:pt x="26917" y="43715"/>
                    </a:lnTo>
                    <a:cubicBezTo>
                      <a:pt x="25815" y="43694"/>
                      <a:pt x="24746" y="43276"/>
                      <a:pt x="23922" y="42538"/>
                    </a:cubicBezTo>
                    <a:lnTo>
                      <a:pt x="1673" y="24782"/>
                    </a:lnTo>
                    <a:cubicBezTo>
                      <a:pt x="-38" y="23392"/>
                      <a:pt x="-573" y="21252"/>
                      <a:pt x="711" y="19969"/>
                    </a:cubicBezTo>
                    <a:cubicBezTo>
                      <a:pt x="2272" y="18717"/>
                      <a:pt x="4497" y="18717"/>
                      <a:pt x="6059" y="19969"/>
                    </a:cubicBezTo>
                    <a:lnTo>
                      <a:pt x="24885" y="35051"/>
                    </a:lnTo>
                    <a:lnTo>
                      <a:pt x="52803" y="929"/>
                    </a:lnTo>
                    <a:cubicBezTo>
                      <a:pt x="54321" y="-344"/>
                      <a:pt x="56525" y="-344"/>
                      <a:pt x="58044" y="929"/>
                    </a:cubicBezTo>
                    <a:cubicBezTo>
                      <a:pt x="59862" y="2320"/>
                      <a:pt x="60504" y="4459"/>
                      <a:pt x="59434" y="5743"/>
                    </a:cubicBezTo>
                    <a:lnTo>
                      <a:pt x="29377" y="42431"/>
                    </a:lnTo>
                    <a:cubicBezTo>
                      <a:pt x="28800" y="43223"/>
                      <a:pt x="27891" y="43694"/>
                      <a:pt x="26917" y="43715"/>
                    </a:cubicBezTo>
                    <a:close/>
                  </a:path>
                </a:pathLst>
              </a:custGeom>
              <a:solidFill>
                <a:srgbClr val="6CB476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A14C869A-2FF9-F5BE-2E27-355E4940EAF5}"/>
                  </a:ext>
                </a:extLst>
              </p:cNvPr>
              <p:cNvSpPr/>
              <p:nvPr/>
            </p:nvSpPr>
            <p:spPr>
              <a:xfrm>
                <a:off x="10217260" y="4078625"/>
                <a:ext cx="219936" cy="19478"/>
              </a:xfrm>
              <a:custGeom>
                <a:avLst/>
                <a:gdLst>
                  <a:gd name="connsiteX0" fmla="*/ 217628 w 219936"/>
                  <a:gd name="connsiteY0" fmla="*/ 5753 h 19478"/>
                  <a:gd name="connsiteX1" fmla="*/ 4340 w 219936"/>
                  <a:gd name="connsiteY1" fmla="*/ 19444 h 19478"/>
                  <a:gd name="connsiteX2" fmla="*/ 169 w 219936"/>
                  <a:gd name="connsiteY2" fmla="*/ 16770 h 19478"/>
                  <a:gd name="connsiteX3" fmla="*/ 169 w 219936"/>
                  <a:gd name="connsiteY3" fmla="*/ 16770 h 19478"/>
                  <a:gd name="connsiteX4" fmla="*/ 1388 w 219936"/>
                  <a:gd name="connsiteY4" fmla="*/ 13839 h 19478"/>
                  <a:gd name="connsiteX5" fmla="*/ 2308 w 219936"/>
                  <a:gd name="connsiteY5" fmla="*/ 13668 h 19478"/>
                  <a:gd name="connsiteX6" fmla="*/ 215596 w 219936"/>
                  <a:gd name="connsiteY6" fmla="*/ -24 h 19478"/>
                  <a:gd name="connsiteX7" fmla="*/ 219768 w 219936"/>
                  <a:gd name="connsiteY7" fmla="*/ 2651 h 19478"/>
                  <a:gd name="connsiteX8" fmla="*/ 219768 w 219936"/>
                  <a:gd name="connsiteY8" fmla="*/ 2651 h 19478"/>
                  <a:gd name="connsiteX9" fmla="*/ 218548 w 219936"/>
                  <a:gd name="connsiteY9" fmla="*/ 5581 h 19478"/>
                  <a:gd name="connsiteX10" fmla="*/ 217628 w 219936"/>
                  <a:gd name="connsiteY10" fmla="*/ 5753 h 19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9936" h="19478">
                    <a:moveTo>
                      <a:pt x="217628" y="5753"/>
                    </a:moveTo>
                    <a:lnTo>
                      <a:pt x="4340" y="19444"/>
                    </a:lnTo>
                    <a:cubicBezTo>
                      <a:pt x="2512" y="19562"/>
                      <a:pt x="821" y="18481"/>
                      <a:pt x="169" y="16770"/>
                    </a:cubicBezTo>
                    <a:lnTo>
                      <a:pt x="169" y="16770"/>
                    </a:lnTo>
                    <a:cubicBezTo>
                      <a:pt x="-302" y="15626"/>
                      <a:pt x="244" y="14310"/>
                      <a:pt x="1388" y="13839"/>
                    </a:cubicBezTo>
                    <a:cubicBezTo>
                      <a:pt x="1677" y="13721"/>
                      <a:pt x="1998" y="13657"/>
                      <a:pt x="2308" y="13668"/>
                    </a:cubicBezTo>
                    <a:lnTo>
                      <a:pt x="215596" y="-24"/>
                    </a:lnTo>
                    <a:cubicBezTo>
                      <a:pt x="217404" y="-77"/>
                      <a:pt x="219062" y="982"/>
                      <a:pt x="219768" y="2651"/>
                    </a:cubicBezTo>
                    <a:lnTo>
                      <a:pt x="219768" y="2651"/>
                    </a:lnTo>
                    <a:cubicBezTo>
                      <a:pt x="220238" y="3795"/>
                      <a:pt x="219692" y="5111"/>
                      <a:pt x="218548" y="5581"/>
                    </a:cubicBezTo>
                    <a:cubicBezTo>
                      <a:pt x="218259" y="5699"/>
                      <a:pt x="217938" y="5763"/>
                      <a:pt x="217628" y="5753"/>
                    </a:cubicBezTo>
                    <a:close/>
                  </a:path>
                </a:pathLst>
              </a:custGeom>
              <a:solidFill>
                <a:srgbClr val="CFD1D2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30D5A493-5A08-E23F-71B7-966E6D7BF3C1}"/>
                  </a:ext>
                </a:extLst>
              </p:cNvPr>
              <p:cNvSpPr/>
              <p:nvPr/>
            </p:nvSpPr>
            <p:spPr>
              <a:xfrm>
                <a:off x="10223464" y="4096062"/>
                <a:ext cx="219937" cy="19579"/>
              </a:xfrm>
              <a:custGeom>
                <a:avLst/>
                <a:gdLst>
                  <a:gd name="connsiteX0" fmla="*/ 217629 w 219937"/>
                  <a:gd name="connsiteY0" fmla="*/ 5858 h 19579"/>
                  <a:gd name="connsiteX1" fmla="*/ 4341 w 219937"/>
                  <a:gd name="connsiteY1" fmla="*/ 19549 h 19579"/>
                  <a:gd name="connsiteX2" fmla="*/ 169 w 219937"/>
                  <a:gd name="connsiteY2" fmla="*/ 16875 h 19579"/>
                  <a:gd name="connsiteX3" fmla="*/ 169 w 219937"/>
                  <a:gd name="connsiteY3" fmla="*/ 16875 h 19579"/>
                  <a:gd name="connsiteX4" fmla="*/ 1389 w 219937"/>
                  <a:gd name="connsiteY4" fmla="*/ 13944 h 19579"/>
                  <a:gd name="connsiteX5" fmla="*/ 2309 w 219937"/>
                  <a:gd name="connsiteY5" fmla="*/ 13773 h 19579"/>
                  <a:gd name="connsiteX6" fmla="*/ 215596 w 219937"/>
                  <a:gd name="connsiteY6" fmla="*/ -25 h 19579"/>
                  <a:gd name="connsiteX7" fmla="*/ 219768 w 219937"/>
                  <a:gd name="connsiteY7" fmla="*/ 2756 h 19579"/>
                  <a:gd name="connsiteX8" fmla="*/ 219768 w 219937"/>
                  <a:gd name="connsiteY8" fmla="*/ 2756 h 19579"/>
                  <a:gd name="connsiteX9" fmla="*/ 218549 w 219937"/>
                  <a:gd name="connsiteY9" fmla="*/ 5686 h 19579"/>
                  <a:gd name="connsiteX10" fmla="*/ 217629 w 219937"/>
                  <a:gd name="connsiteY10" fmla="*/ 5858 h 19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9937" h="19579">
                    <a:moveTo>
                      <a:pt x="217629" y="5858"/>
                    </a:moveTo>
                    <a:lnTo>
                      <a:pt x="4341" y="19549"/>
                    </a:lnTo>
                    <a:cubicBezTo>
                      <a:pt x="2523" y="19635"/>
                      <a:pt x="854" y="18565"/>
                      <a:pt x="169" y="16875"/>
                    </a:cubicBezTo>
                    <a:lnTo>
                      <a:pt x="169" y="16875"/>
                    </a:lnTo>
                    <a:cubicBezTo>
                      <a:pt x="-302" y="15731"/>
                      <a:pt x="244" y="14415"/>
                      <a:pt x="1389" y="13944"/>
                    </a:cubicBezTo>
                    <a:cubicBezTo>
                      <a:pt x="1677" y="13827"/>
                      <a:pt x="1998" y="13762"/>
                      <a:pt x="2309" y="13773"/>
                    </a:cubicBezTo>
                    <a:lnTo>
                      <a:pt x="215596" y="-25"/>
                    </a:lnTo>
                    <a:cubicBezTo>
                      <a:pt x="217426" y="-36"/>
                      <a:pt x="219073" y="1066"/>
                      <a:pt x="219768" y="2756"/>
                    </a:cubicBezTo>
                    <a:lnTo>
                      <a:pt x="219768" y="2756"/>
                    </a:lnTo>
                    <a:cubicBezTo>
                      <a:pt x="220239" y="3900"/>
                      <a:pt x="219693" y="5216"/>
                      <a:pt x="218549" y="5686"/>
                    </a:cubicBezTo>
                    <a:cubicBezTo>
                      <a:pt x="218260" y="5804"/>
                      <a:pt x="217939" y="5868"/>
                      <a:pt x="217629" y="5858"/>
                    </a:cubicBezTo>
                    <a:close/>
                  </a:path>
                </a:pathLst>
              </a:custGeom>
              <a:solidFill>
                <a:srgbClr val="CFD1D2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11910FB6-8C8D-3739-2B10-038494F65978}"/>
                  </a:ext>
                </a:extLst>
              </p:cNvPr>
              <p:cNvSpPr/>
              <p:nvPr/>
            </p:nvSpPr>
            <p:spPr>
              <a:xfrm>
                <a:off x="10230203" y="4113600"/>
                <a:ext cx="219978" cy="19580"/>
              </a:xfrm>
              <a:custGeom>
                <a:avLst/>
                <a:gdLst>
                  <a:gd name="connsiteX0" fmla="*/ 217094 w 219978"/>
                  <a:gd name="connsiteY0" fmla="*/ 5755 h 19580"/>
                  <a:gd name="connsiteX1" fmla="*/ 4341 w 219978"/>
                  <a:gd name="connsiteY1" fmla="*/ 19554 h 19580"/>
                  <a:gd name="connsiteX2" fmla="*/ 169 w 219978"/>
                  <a:gd name="connsiteY2" fmla="*/ 16773 h 19580"/>
                  <a:gd name="connsiteX3" fmla="*/ 169 w 219978"/>
                  <a:gd name="connsiteY3" fmla="*/ 16773 h 19580"/>
                  <a:gd name="connsiteX4" fmla="*/ 1389 w 219978"/>
                  <a:gd name="connsiteY4" fmla="*/ 13842 h 19580"/>
                  <a:gd name="connsiteX5" fmla="*/ 2309 w 219978"/>
                  <a:gd name="connsiteY5" fmla="*/ 13671 h 19580"/>
                  <a:gd name="connsiteX6" fmla="*/ 215596 w 219978"/>
                  <a:gd name="connsiteY6" fmla="*/ -21 h 19580"/>
                  <a:gd name="connsiteX7" fmla="*/ 219768 w 219978"/>
                  <a:gd name="connsiteY7" fmla="*/ 2653 h 19580"/>
                  <a:gd name="connsiteX8" fmla="*/ 219768 w 219978"/>
                  <a:gd name="connsiteY8" fmla="*/ 2653 h 19580"/>
                  <a:gd name="connsiteX9" fmla="*/ 218677 w 219978"/>
                  <a:gd name="connsiteY9" fmla="*/ 5638 h 19580"/>
                  <a:gd name="connsiteX10" fmla="*/ 217094 w 219978"/>
                  <a:gd name="connsiteY10" fmla="*/ 5755 h 19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9978" h="19580">
                    <a:moveTo>
                      <a:pt x="217094" y="5755"/>
                    </a:moveTo>
                    <a:lnTo>
                      <a:pt x="4341" y="19554"/>
                    </a:lnTo>
                    <a:cubicBezTo>
                      <a:pt x="2501" y="19597"/>
                      <a:pt x="843" y="18484"/>
                      <a:pt x="169" y="16773"/>
                    </a:cubicBezTo>
                    <a:lnTo>
                      <a:pt x="169" y="16773"/>
                    </a:lnTo>
                    <a:cubicBezTo>
                      <a:pt x="-302" y="15628"/>
                      <a:pt x="244" y="14313"/>
                      <a:pt x="1389" y="13842"/>
                    </a:cubicBezTo>
                    <a:cubicBezTo>
                      <a:pt x="1677" y="13724"/>
                      <a:pt x="1998" y="13660"/>
                      <a:pt x="2309" y="13671"/>
                    </a:cubicBezTo>
                    <a:lnTo>
                      <a:pt x="215596" y="-21"/>
                    </a:lnTo>
                    <a:cubicBezTo>
                      <a:pt x="217415" y="-106"/>
                      <a:pt x="219083" y="963"/>
                      <a:pt x="219768" y="2653"/>
                    </a:cubicBezTo>
                    <a:lnTo>
                      <a:pt x="219768" y="2653"/>
                    </a:lnTo>
                    <a:cubicBezTo>
                      <a:pt x="220292" y="3776"/>
                      <a:pt x="219800" y="5114"/>
                      <a:pt x="218677" y="5638"/>
                    </a:cubicBezTo>
                    <a:cubicBezTo>
                      <a:pt x="218185" y="5873"/>
                      <a:pt x="217618" y="5916"/>
                      <a:pt x="217094" y="5755"/>
                    </a:cubicBezTo>
                    <a:close/>
                  </a:path>
                </a:pathLst>
              </a:custGeom>
              <a:solidFill>
                <a:srgbClr val="CFD1D2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E0E335AF-B049-A794-3909-680353F5C54E}"/>
                  </a:ext>
                </a:extLst>
              </p:cNvPr>
              <p:cNvSpPr/>
              <p:nvPr/>
            </p:nvSpPr>
            <p:spPr>
              <a:xfrm>
                <a:off x="10235872" y="4138095"/>
                <a:ext cx="111153" cy="12524"/>
              </a:xfrm>
              <a:custGeom>
                <a:avLst/>
                <a:gdLst>
                  <a:gd name="connsiteX0" fmla="*/ 108845 w 111153"/>
                  <a:gd name="connsiteY0" fmla="*/ 5755 h 12524"/>
                  <a:gd name="connsiteX1" fmla="*/ 4341 w 111153"/>
                  <a:gd name="connsiteY1" fmla="*/ 12494 h 12524"/>
                  <a:gd name="connsiteX2" fmla="*/ 169 w 111153"/>
                  <a:gd name="connsiteY2" fmla="*/ 9820 h 12524"/>
                  <a:gd name="connsiteX3" fmla="*/ 169 w 111153"/>
                  <a:gd name="connsiteY3" fmla="*/ 9820 h 12524"/>
                  <a:gd name="connsiteX4" fmla="*/ 1389 w 111153"/>
                  <a:gd name="connsiteY4" fmla="*/ 6889 h 12524"/>
                  <a:gd name="connsiteX5" fmla="*/ 2309 w 111153"/>
                  <a:gd name="connsiteY5" fmla="*/ 6718 h 12524"/>
                  <a:gd name="connsiteX6" fmla="*/ 106813 w 111153"/>
                  <a:gd name="connsiteY6" fmla="*/ -21 h 12524"/>
                  <a:gd name="connsiteX7" fmla="*/ 110985 w 111153"/>
                  <a:gd name="connsiteY7" fmla="*/ 2653 h 12524"/>
                  <a:gd name="connsiteX8" fmla="*/ 110985 w 111153"/>
                  <a:gd name="connsiteY8" fmla="*/ 2653 h 12524"/>
                  <a:gd name="connsiteX9" fmla="*/ 109765 w 111153"/>
                  <a:gd name="connsiteY9" fmla="*/ 5584 h 12524"/>
                  <a:gd name="connsiteX10" fmla="*/ 108845 w 111153"/>
                  <a:gd name="connsiteY10" fmla="*/ 5755 h 12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53" h="12524">
                    <a:moveTo>
                      <a:pt x="108845" y="5755"/>
                    </a:moveTo>
                    <a:lnTo>
                      <a:pt x="4341" y="12494"/>
                    </a:lnTo>
                    <a:cubicBezTo>
                      <a:pt x="2522" y="12580"/>
                      <a:pt x="853" y="11510"/>
                      <a:pt x="169" y="9820"/>
                    </a:cubicBezTo>
                    <a:lnTo>
                      <a:pt x="169" y="9820"/>
                    </a:lnTo>
                    <a:cubicBezTo>
                      <a:pt x="-302" y="8675"/>
                      <a:pt x="244" y="7360"/>
                      <a:pt x="1389" y="6889"/>
                    </a:cubicBezTo>
                    <a:cubicBezTo>
                      <a:pt x="1677" y="6772"/>
                      <a:pt x="1998" y="6707"/>
                      <a:pt x="2309" y="6718"/>
                    </a:cubicBezTo>
                    <a:lnTo>
                      <a:pt x="106813" y="-21"/>
                    </a:lnTo>
                    <a:cubicBezTo>
                      <a:pt x="108632" y="-106"/>
                      <a:pt x="110300" y="963"/>
                      <a:pt x="110985" y="2653"/>
                    </a:cubicBezTo>
                    <a:lnTo>
                      <a:pt x="110985" y="2653"/>
                    </a:lnTo>
                    <a:cubicBezTo>
                      <a:pt x="111455" y="3798"/>
                      <a:pt x="110909" y="5114"/>
                      <a:pt x="109765" y="5584"/>
                    </a:cubicBezTo>
                    <a:cubicBezTo>
                      <a:pt x="109476" y="5702"/>
                      <a:pt x="109155" y="5766"/>
                      <a:pt x="108845" y="5755"/>
                    </a:cubicBezTo>
                    <a:close/>
                  </a:path>
                </a:pathLst>
              </a:custGeom>
              <a:solidFill>
                <a:srgbClr val="CFD1D2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5E7B1880-9EC5-FE96-86B0-6E10904C4B41}"/>
                  </a:ext>
                </a:extLst>
              </p:cNvPr>
              <p:cNvSpPr/>
              <p:nvPr/>
            </p:nvSpPr>
            <p:spPr>
              <a:xfrm>
                <a:off x="10121675" y="4091134"/>
                <a:ext cx="88341" cy="69000"/>
              </a:xfrm>
              <a:custGeom>
                <a:avLst/>
                <a:gdLst>
                  <a:gd name="connsiteX0" fmla="*/ 85700 w 88341"/>
                  <a:gd name="connsiteY0" fmla="*/ 65124 h 69000"/>
                  <a:gd name="connsiteX1" fmla="*/ 25692 w 88341"/>
                  <a:gd name="connsiteY1" fmla="*/ 68974 h 69000"/>
                  <a:gd name="connsiteX2" fmla="*/ 20879 w 88341"/>
                  <a:gd name="connsiteY2" fmla="*/ 65765 h 69000"/>
                  <a:gd name="connsiteX3" fmla="*/ 234 w 88341"/>
                  <a:gd name="connsiteY3" fmla="*/ 7470 h 69000"/>
                  <a:gd name="connsiteX4" fmla="*/ 1497 w 88341"/>
                  <a:gd name="connsiteY4" fmla="*/ 4068 h 69000"/>
                  <a:gd name="connsiteX5" fmla="*/ 2695 w 88341"/>
                  <a:gd name="connsiteY5" fmla="*/ 3833 h 69000"/>
                  <a:gd name="connsiteX6" fmla="*/ 62595 w 88341"/>
                  <a:gd name="connsiteY6" fmla="*/ -18 h 69000"/>
                  <a:gd name="connsiteX7" fmla="*/ 67515 w 88341"/>
                  <a:gd name="connsiteY7" fmla="*/ 3084 h 69000"/>
                  <a:gd name="connsiteX8" fmla="*/ 70617 w 88341"/>
                  <a:gd name="connsiteY8" fmla="*/ 11962 h 69000"/>
                  <a:gd name="connsiteX9" fmla="*/ 69355 w 88341"/>
                  <a:gd name="connsiteY9" fmla="*/ 15364 h 69000"/>
                  <a:gd name="connsiteX10" fmla="*/ 68157 w 88341"/>
                  <a:gd name="connsiteY10" fmla="*/ 15599 h 69000"/>
                  <a:gd name="connsiteX11" fmla="*/ 63344 w 88341"/>
                  <a:gd name="connsiteY11" fmla="*/ 12497 h 69000"/>
                  <a:gd name="connsiteX12" fmla="*/ 61418 w 88341"/>
                  <a:gd name="connsiteY12" fmla="*/ 6935 h 69000"/>
                  <a:gd name="connsiteX13" fmla="*/ 8685 w 88341"/>
                  <a:gd name="connsiteY13" fmla="*/ 10358 h 69000"/>
                  <a:gd name="connsiteX14" fmla="*/ 26975 w 88341"/>
                  <a:gd name="connsiteY14" fmla="*/ 61915 h 69000"/>
                  <a:gd name="connsiteX15" fmla="*/ 79710 w 88341"/>
                  <a:gd name="connsiteY15" fmla="*/ 58492 h 69000"/>
                  <a:gd name="connsiteX16" fmla="*/ 71473 w 88341"/>
                  <a:gd name="connsiteY16" fmla="*/ 35494 h 69000"/>
                  <a:gd name="connsiteX17" fmla="*/ 73003 w 88341"/>
                  <a:gd name="connsiteY17" fmla="*/ 32039 h 69000"/>
                  <a:gd name="connsiteX18" fmla="*/ 73933 w 88341"/>
                  <a:gd name="connsiteY18" fmla="*/ 31858 h 69000"/>
                  <a:gd name="connsiteX19" fmla="*/ 78854 w 88341"/>
                  <a:gd name="connsiteY19" fmla="*/ 35067 h 69000"/>
                  <a:gd name="connsiteX20" fmla="*/ 88160 w 88341"/>
                  <a:gd name="connsiteY20" fmla="*/ 61487 h 69000"/>
                  <a:gd name="connsiteX21" fmla="*/ 86630 w 88341"/>
                  <a:gd name="connsiteY21" fmla="*/ 64942 h 69000"/>
                  <a:gd name="connsiteX22" fmla="*/ 85700 w 88341"/>
                  <a:gd name="connsiteY22" fmla="*/ 65124 h 6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8341" h="69000">
                    <a:moveTo>
                      <a:pt x="85700" y="65124"/>
                    </a:moveTo>
                    <a:lnTo>
                      <a:pt x="25692" y="68974"/>
                    </a:lnTo>
                    <a:cubicBezTo>
                      <a:pt x="23585" y="68996"/>
                      <a:pt x="21670" y="67723"/>
                      <a:pt x="20879" y="65765"/>
                    </a:cubicBezTo>
                    <a:lnTo>
                      <a:pt x="234" y="7470"/>
                    </a:lnTo>
                    <a:cubicBezTo>
                      <a:pt x="-354" y="6186"/>
                      <a:pt x="202" y="4657"/>
                      <a:pt x="1497" y="4068"/>
                    </a:cubicBezTo>
                    <a:cubicBezTo>
                      <a:pt x="1871" y="3897"/>
                      <a:pt x="2278" y="3811"/>
                      <a:pt x="2695" y="3833"/>
                    </a:cubicBezTo>
                    <a:lnTo>
                      <a:pt x="62595" y="-18"/>
                    </a:lnTo>
                    <a:cubicBezTo>
                      <a:pt x="64724" y="-135"/>
                      <a:pt x="66703" y="1105"/>
                      <a:pt x="67515" y="3084"/>
                    </a:cubicBezTo>
                    <a:lnTo>
                      <a:pt x="70617" y="11962"/>
                    </a:lnTo>
                    <a:cubicBezTo>
                      <a:pt x="71205" y="13246"/>
                      <a:pt x="70649" y="14775"/>
                      <a:pt x="69355" y="15364"/>
                    </a:cubicBezTo>
                    <a:cubicBezTo>
                      <a:pt x="68980" y="15535"/>
                      <a:pt x="68574" y="15620"/>
                      <a:pt x="68157" y="15599"/>
                    </a:cubicBezTo>
                    <a:cubicBezTo>
                      <a:pt x="66061" y="15674"/>
                      <a:pt x="64146" y="14433"/>
                      <a:pt x="63344" y="12497"/>
                    </a:cubicBezTo>
                    <a:lnTo>
                      <a:pt x="61418" y="6935"/>
                    </a:lnTo>
                    <a:lnTo>
                      <a:pt x="8685" y="10358"/>
                    </a:lnTo>
                    <a:lnTo>
                      <a:pt x="26975" y="61915"/>
                    </a:lnTo>
                    <a:lnTo>
                      <a:pt x="79710" y="58492"/>
                    </a:lnTo>
                    <a:lnTo>
                      <a:pt x="71473" y="35494"/>
                    </a:lnTo>
                    <a:cubicBezTo>
                      <a:pt x="70938" y="34115"/>
                      <a:pt x="71623" y="32564"/>
                      <a:pt x="73003" y="32039"/>
                    </a:cubicBezTo>
                    <a:cubicBezTo>
                      <a:pt x="73302" y="31922"/>
                      <a:pt x="73613" y="31858"/>
                      <a:pt x="73933" y="31858"/>
                    </a:cubicBezTo>
                    <a:cubicBezTo>
                      <a:pt x="76083" y="31794"/>
                      <a:pt x="78051" y="33066"/>
                      <a:pt x="78854" y="35067"/>
                    </a:cubicBezTo>
                    <a:lnTo>
                      <a:pt x="88160" y="61487"/>
                    </a:lnTo>
                    <a:cubicBezTo>
                      <a:pt x="88694" y="62867"/>
                      <a:pt x="88010" y="64418"/>
                      <a:pt x="86630" y="64942"/>
                    </a:cubicBezTo>
                    <a:cubicBezTo>
                      <a:pt x="86330" y="65060"/>
                      <a:pt x="86020" y="65124"/>
                      <a:pt x="85700" y="65124"/>
                    </a:cubicBezTo>
                    <a:close/>
                  </a:path>
                </a:pathLst>
              </a:custGeom>
              <a:solidFill>
                <a:srgbClr val="CFD1D2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6C396CD2-C6CC-22AE-63DF-3FBDA62467B7}"/>
                  </a:ext>
                </a:extLst>
              </p:cNvPr>
              <p:cNvSpPr/>
              <p:nvPr/>
            </p:nvSpPr>
            <p:spPr>
              <a:xfrm>
                <a:off x="10144609" y="4102828"/>
                <a:ext cx="59853" cy="43727"/>
              </a:xfrm>
              <a:custGeom>
                <a:avLst/>
                <a:gdLst>
                  <a:gd name="connsiteX0" fmla="*/ 26933 w 59853"/>
                  <a:gd name="connsiteY0" fmla="*/ 43696 h 43727"/>
                  <a:gd name="connsiteX1" fmla="*/ 26933 w 59853"/>
                  <a:gd name="connsiteY1" fmla="*/ 43696 h 43727"/>
                  <a:gd name="connsiteX2" fmla="*/ 23831 w 59853"/>
                  <a:gd name="connsiteY2" fmla="*/ 42627 h 43727"/>
                  <a:gd name="connsiteX3" fmla="*/ 1689 w 59853"/>
                  <a:gd name="connsiteY3" fmla="*/ 24871 h 43727"/>
                  <a:gd name="connsiteX4" fmla="*/ 427 w 59853"/>
                  <a:gd name="connsiteY4" fmla="*/ 20357 h 43727"/>
                  <a:gd name="connsiteX5" fmla="*/ 620 w 59853"/>
                  <a:gd name="connsiteY5" fmla="*/ 20057 h 43727"/>
                  <a:gd name="connsiteX6" fmla="*/ 5968 w 59853"/>
                  <a:gd name="connsiteY6" fmla="*/ 20057 h 43727"/>
                  <a:gd name="connsiteX7" fmla="*/ 24793 w 59853"/>
                  <a:gd name="connsiteY7" fmla="*/ 35032 h 43727"/>
                  <a:gd name="connsiteX8" fmla="*/ 52711 w 59853"/>
                  <a:gd name="connsiteY8" fmla="*/ 1017 h 43727"/>
                  <a:gd name="connsiteX9" fmla="*/ 58060 w 59853"/>
                  <a:gd name="connsiteY9" fmla="*/ 1017 h 43727"/>
                  <a:gd name="connsiteX10" fmla="*/ 59439 w 59853"/>
                  <a:gd name="connsiteY10" fmla="*/ 5660 h 43727"/>
                  <a:gd name="connsiteX11" fmla="*/ 59343 w 59853"/>
                  <a:gd name="connsiteY11" fmla="*/ 5831 h 43727"/>
                  <a:gd name="connsiteX12" fmla="*/ 29393 w 59853"/>
                  <a:gd name="connsiteY12" fmla="*/ 42413 h 43727"/>
                  <a:gd name="connsiteX13" fmla="*/ 26933 w 59853"/>
                  <a:gd name="connsiteY13" fmla="*/ 43696 h 43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9853" h="43727">
                    <a:moveTo>
                      <a:pt x="26933" y="43696"/>
                    </a:moveTo>
                    <a:lnTo>
                      <a:pt x="26933" y="43696"/>
                    </a:lnTo>
                    <a:cubicBezTo>
                      <a:pt x="25820" y="43654"/>
                      <a:pt x="24740" y="43279"/>
                      <a:pt x="23831" y="42627"/>
                    </a:cubicBezTo>
                    <a:lnTo>
                      <a:pt x="1689" y="24871"/>
                    </a:lnTo>
                    <a:cubicBezTo>
                      <a:pt x="95" y="23972"/>
                      <a:pt x="-472" y="21950"/>
                      <a:pt x="427" y="20357"/>
                    </a:cubicBezTo>
                    <a:cubicBezTo>
                      <a:pt x="491" y="20250"/>
                      <a:pt x="555" y="20153"/>
                      <a:pt x="620" y="20057"/>
                    </a:cubicBezTo>
                    <a:cubicBezTo>
                      <a:pt x="2149" y="18720"/>
                      <a:pt x="4438" y="18720"/>
                      <a:pt x="5968" y="20057"/>
                    </a:cubicBezTo>
                    <a:lnTo>
                      <a:pt x="24793" y="35032"/>
                    </a:lnTo>
                    <a:lnTo>
                      <a:pt x="52711" y="1017"/>
                    </a:lnTo>
                    <a:cubicBezTo>
                      <a:pt x="54220" y="-373"/>
                      <a:pt x="56552" y="-373"/>
                      <a:pt x="58060" y="1017"/>
                    </a:cubicBezTo>
                    <a:cubicBezTo>
                      <a:pt x="59728" y="1916"/>
                      <a:pt x="60337" y="3991"/>
                      <a:pt x="59439" y="5660"/>
                    </a:cubicBezTo>
                    <a:cubicBezTo>
                      <a:pt x="59407" y="5713"/>
                      <a:pt x="59375" y="5777"/>
                      <a:pt x="59343" y="5831"/>
                    </a:cubicBezTo>
                    <a:lnTo>
                      <a:pt x="29393" y="42413"/>
                    </a:lnTo>
                    <a:cubicBezTo>
                      <a:pt x="28879" y="43269"/>
                      <a:pt x="27927" y="43760"/>
                      <a:pt x="26933" y="43696"/>
                    </a:cubicBezTo>
                    <a:close/>
                  </a:path>
                </a:pathLst>
              </a:custGeom>
              <a:solidFill>
                <a:srgbClr val="6CB476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5CF31C01-A6DF-A711-3CFD-28BAC896B6A7}"/>
                  </a:ext>
                </a:extLst>
              </p:cNvPr>
              <p:cNvSpPr/>
              <p:nvPr/>
            </p:nvSpPr>
            <p:spPr>
              <a:xfrm>
                <a:off x="10248860" y="4167939"/>
                <a:ext cx="219860" cy="19368"/>
              </a:xfrm>
              <a:custGeom>
                <a:avLst/>
                <a:gdLst>
                  <a:gd name="connsiteX0" fmla="*/ 217690 w 219860"/>
                  <a:gd name="connsiteY0" fmla="*/ 5647 h 19368"/>
                  <a:gd name="connsiteX1" fmla="*/ 4403 w 219860"/>
                  <a:gd name="connsiteY1" fmla="*/ 19339 h 19368"/>
                  <a:gd name="connsiteX2" fmla="*/ 231 w 219860"/>
                  <a:gd name="connsiteY2" fmla="*/ 16665 h 19368"/>
                  <a:gd name="connsiteX3" fmla="*/ 231 w 219860"/>
                  <a:gd name="connsiteY3" fmla="*/ 16665 h 19368"/>
                  <a:gd name="connsiteX4" fmla="*/ 1172 w 219860"/>
                  <a:gd name="connsiteY4" fmla="*/ 13787 h 19368"/>
                  <a:gd name="connsiteX5" fmla="*/ 2263 w 219860"/>
                  <a:gd name="connsiteY5" fmla="*/ 13563 h 19368"/>
                  <a:gd name="connsiteX6" fmla="*/ 215551 w 219860"/>
                  <a:gd name="connsiteY6" fmla="*/ -22 h 19368"/>
                  <a:gd name="connsiteX7" fmla="*/ 219723 w 219860"/>
                  <a:gd name="connsiteY7" fmla="*/ 2759 h 19368"/>
                  <a:gd name="connsiteX8" fmla="*/ 219723 w 219860"/>
                  <a:gd name="connsiteY8" fmla="*/ 2759 h 19368"/>
                  <a:gd name="connsiteX9" fmla="*/ 218471 w 219860"/>
                  <a:gd name="connsiteY9" fmla="*/ 5508 h 19368"/>
                  <a:gd name="connsiteX10" fmla="*/ 217690 w 219860"/>
                  <a:gd name="connsiteY10" fmla="*/ 5647 h 19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9860" h="19368">
                    <a:moveTo>
                      <a:pt x="217690" y="5647"/>
                    </a:moveTo>
                    <a:lnTo>
                      <a:pt x="4403" y="19339"/>
                    </a:lnTo>
                    <a:cubicBezTo>
                      <a:pt x="2584" y="19424"/>
                      <a:pt x="916" y="18355"/>
                      <a:pt x="231" y="16665"/>
                    </a:cubicBezTo>
                    <a:lnTo>
                      <a:pt x="231" y="16665"/>
                    </a:lnTo>
                    <a:cubicBezTo>
                      <a:pt x="-304" y="15606"/>
                      <a:pt x="124" y="14322"/>
                      <a:pt x="1172" y="13787"/>
                    </a:cubicBezTo>
                    <a:cubicBezTo>
                      <a:pt x="1514" y="13616"/>
                      <a:pt x="1889" y="13541"/>
                      <a:pt x="2263" y="13563"/>
                    </a:cubicBezTo>
                    <a:lnTo>
                      <a:pt x="215551" y="-22"/>
                    </a:lnTo>
                    <a:cubicBezTo>
                      <a:pt x="217391" y="-97"/>
                      <a:pt x="219081" y="1026"/>
                      <a:pt x="219723" y="2759"/>
                    </a:cubicBezTo>
                    <a:lnTo>
                      <a:pt x="219723" y="2759"/>
                    </a:lnTo>
                    <a:cubicBezTo>
                      <a:pt x="220140" y="3861"/>
                      <a:pt x="219573" y="5102"/>
                      <a:pt x="218471" y="5508"/>
                    </a:cubicBezTo>
                    <a:cubicBezTo>
                      <a:pt x="218215" y="5604"/>
                      <a:pt x="217958" y="5647"/>
                      <a:pt x="217690" y="5647"/>
                    </a:cubicBezTo>
                    <a:close/>
                  </a:path>
                </a:pathLst>
              </a:custGeom>
              <a:solidFill>
                <a:srgbClr val="CFD1D2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00CE79E8-1B59-580A-845C-BBB65046D927}"/>
                  </a:ext>
                </a:extLst>
              </p:cNvPr>
              <p:cNvSpPr/>
              <p:nvPr/>
            </p:nvSpPr>
            <p:spPr>
              <a:xfrm>
                <a:off x="10255060" y="4185266"/>
                <a:ext cx="219957" cy="19580"/>
              </a:xfrm>
              <a:custGeom>
                <a:avLst/>
                <a:gdLst>
                  <a:gd name="connsiteX0" fmla="*/ 217695 w 219957"/>
                  <a:gd name="connsiteY0" fmla="*/ 5755 h 19580"/>
                  <a:gd name="connsiteX1" fmla="*/ 4407 w 219957"/>
                  <a:gd name="connsiteY1" fmla="*/ 19554 h 19580"/>
                  <a:gd name="connsiteX2" fmla="*/ 235 w 219957"/>
                  <a:gd name="connsiteY2" fmla="*/ 16773 h 19580"/>
                  <a:gd name="connsiteX3" fmla="*/ 235 w 219957"/>
                  <a:gd name="connsiteY3" fmla="*/ 16773 h 19580"/>
                  <a:gd name="connsiteX4" fmla="*/ 1165 w 219957"/>
                  <a:gd name="connsiteY4" fmla="*/ 13896 h 19580"/>
                  <a:gd name="connsiteX5" fmla="*/ 2374 w 219957"/>
                  <a:gd name="connsiteY5" fmla="*/ 13671 h 19580"/>
                  <a:gd name="connsiteX6" fmla="*/ 215555 w 219957"/>
                  <a:gd name="connsiteY6" fmla="*/ -21 h 19580"/>
                  <a:gd name="connsiteX7" fmla="*/ 219727 w 219957"/>
                  <a:gd name="connsiteY7" fmla="*/ 2653 h 19580"/>
                  <a:gd name="connsiteX8" fmla="*/ 219727 w 219957"/>
                  <a:gd name="connsiteY8" fmla="*/ 2653 h 19580"/>
                  <a:gd name="connsiteX9" fmla="*/ 218786 w 219957"/>
                  <a:gd name="connsiteY9" fmla="*/ 5531 h 19580"/>
                  <a:gd name="connsiteX10" fmla="*/ 217695 w 219957"/>
                  <a:gd name="connsiteY10" fmla="*/ 5755 h 19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9957" h="19580">
                    <a:moveTo>
                      <a:pt x="217695" y="5755"/>
                    </a:moveTo>
                    <a:lnTo>
                      <a:pt x="4407" y="19554"/>
                    </a:lnTo>
                    <a:cubicBezTo>
                      <a:pt x="2567" y="19597"/>
                      <a:pt x="909" y="18484"/>
                      <a:pt x="235" y="16773"/>
                    </a:cubicBezTo>
                    <a:lnTo>
                      <a:pt x="235" y="16773"/>
                    </a:lnTo>
                    <a:cubicBezTo>
                      <a:pt x="-300" y="15725"/>
                      <a:pt x="106" y="14430"/>
                      <a:pt x="1165" y="13896"/>
                    </a:cubicBezTo>
                    <a:cubicBezTo>
                      <a:pt x="1540" y="13703"/>
                      <a:pt x="1957" y="13628"/>
                      <a:pt x="2374" y="13671"/>
                    </a:cubicBezTo>
                    <a:lnTo>
                      <a:pt x="215555" y="-21"/>
                    </a:lnTo>
                    <a:cubicBezTo>
                      <a:pt x="217373" y="-106"/>
                      <a:pt x="219042" y="963"/>
                      <a:pt x="219727" y="2653"/>
                    </a:cubicBezTo>
                    <a:lnTo>
                      <a:pt x="219727" y="2653"/>
                    </a:lnTo>
                    <a:cubicBezTo>
                      <a:pt x="220262" y="3712"/>
                      <a:pt x="219833" y="4996"/>
                      <a:pt x="218786" y="5531"/>
                    </a:cubicBezTo>
                    <a:cubicBezTo>
                      <a:pt x="218443" y="5702"/>
                      <a:pt x="218069" y="5777"/>
                      <a:pt x="217695" y="5755"/>
                    </a:cubicBezTo>
                    <a:close/>
                  </a:path>
                </a:pathLst>
              </a:custGeom>
              <a:solidFill>
                <a:srgbClr val="CFD1D2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C5B4587D-F5B7-7AAE-4A33-2B3D10BE9059}"/>
                  </a:ext>
                </a:extLst>
              </p:cNvPr>
              <p:cNvSpPr/>
              <p:nvPr/>
            </p:nvSpPr>
            <p:spPr>
              <a:xfrm>
                <a:off x="10261264" y="4202798"/>
                <a:ext cx="219957" cy="19487"/>
              </a:xfrm>
              <a:custGeom>
                <a:avLst/>
                <a:gdLst>
                  <a:gd name="connsiteX0" fmla="*/ 217694 w 219957"/>
                  <a:gd name="connsiteY0" fmla="*/ 5766 h 19487"/>
                  <a:gd name="connsiteX1" fmla="*/ 4406 w 219957"/>
                  <a:gd name="connsiteY1" fmla="*/ 19458 h 19487"/>
                  <a:gd name="connsiteX2" fmla="*/ 235 w 219957"/>
                  <a:gd name="connsiteY2" fmla="*/ 16784 h 19487"/>
                  <a:gd name="connsiteX3" fmla="*/ 235 w 219957"/>
                  <a:gd name="connsiteY3" fmla="*/ 16784 h 19487"/>
                  <a:gd name="connsiteX4" fmla="*/ 1166 w 219957"/>
                  <a:gd name="connsiteY4" fmla="*/ 13906 h 19487"/>
                  <a:gd name="connsiteX5" fmla="*/ 2374 w 219957"/>
                  <a:gd name="connsiteY5" fmla="*/ 13681 h 19487"/>
                  <a:gd name="connsiteX6" fmla="*/ 215555 w 219957"/>
                  <a:gd name="connsiteY6" fmla="*/ -10 h 19487"/>
                  <a:gd name="connsiteX7" fmla="*/ 219727 w 219957"/>
                  <a:gd name="connsiteY7" fmla="*/ 2664 h 19487"/>
                  <a:gd name="connsiteX8" fmla="*/ 219727 w 219957"/>
                  <a:gd name="connsiteY8" fmla="*/ 2664 h 19487"/>
                  <a:gd name="connsiteX9" fmla="*/ 218786 w 219957"/>
                  <a:gd name="connsiteY9" fmla="*/ 5542 h 19487"/>
                  <a:gd name="connsiteX10" fmla="*/ 217694 w 219957"/>
                  <a:gd name="connsiteY10" fmla="*/ 5766 h 19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9957" h="19487">
                    <a:moveTo>
                      <a:pt x="217694" y="5766"/>
                    </a:moveTo>
                    <a:lnTo>
                      <a:pt x="4406" y="19458"/>
                    </a:lnTo>
                    <a:cubicBezTo>
                      <a:pt x="2588" y="19543"/>
                      <a:pt x="919" y="18474"/>
                      <a:pt x="235" y="16784"/>
                    </a:cubicBezTo>
                    <a:lnTo>
                      <a:pt x="235" y="16784"/>
                    </a:lnTo>
                    <a:cubicBezTo>
                      <a:pt x="-300" y="15735"/>
                      <a:pt x="107" y="14441"/>
                      <a:pt x="1166" y="13906"/>
                    </a:cubicBezTo>
                    <a:cubicBezTo>
                      <a:pt x="1540" y="13714"/>
                      <a:pt x="1958" y="13639"/>
                      <a:pt x="2374" y="13681"/>
                    </a:cubicBezTo>
                    <a:lnTo>
                      <a:pt x="215555" y="-10"/>
                    </a:lnTo>
                    <a:cubicBezTo>
                      <a:pt x="217395" y="-170"/>
                      <a:pt x="219106" y="931"/>
                      <a:pt x="219727" y="2664"/>
                    </a:cubicBezTo>
                    <a:lnTo>
                      <a:pt x="219727" y="2664"/>
                    </a:lnTo>
                    <a:cubicBezTo>
                      <a:pt x="220262" y="3723"/>
                      <a:pt x="219834" y="5007"/>
                      <a:pt x="218786" y="5542"/>
                    </a:cubicBezTo>
                    <a:cubicBezTo>
                      <a:pt x="218443" y="5713"/>
                      <a:pt x="218069" y="5788"/>
                      <a:pt x="217694" y="5766"/>
                    </a:cubicBezTo>
                    <a:close/>
                  </a:path>
                </a:pathLst>
              </a:custGeom>
              <a:solidFill>
                <a:srgbClr val="CFD1D2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42E8106F-A0E5-1275-7DC9-0C2804FEA028}"/>
                  </a:ext>
                </a:extLst>
              </p:cNvPr>
              <p:cNvSpPr/>
              <p:nvPr/>
            </p:nvSpPr>
            <p:spPr>
              <a:xfrm>
                <a:off x="10267484" y="4227306"/>
                <a:ext cx="111203" cy="12521"/>
              </a:xfrm>
              <a:custGeom>
                <a:avLst/>
                <a:gdLst>
                  <a:gd name="connsiteX0" fmla="*/ 108895 w 111203"/>
                  <a:gd name="connsiteY0" fmla="*/ 5752 h 12521"/>
                  <a:gd name="connsiteX1" fmla="*/ 4390 w 111203"/>
                  <a:gd name="connsiteY1" fmla="*/ 12491 h 12521"/>
                  <a:gd name="connsiteX2" fmla="*/ 219 w 111203"/>
                  <a:gd name="connsiteY2" fmla="*/ 9817 h 12521"/>
                  <a:gd name="connsiteX3" fmla="*/ 219 w 111203"/>
                  <a:gd name="connsiteY3" fmla="*/ 9817 h 12521"/>
                  <a:gd name="connsiteX4" fmla="*/ 1278 w 111203"/>
                  <a:gd name="connsiteY4" fmla="*/ 6822 h 12521"/>
                  <a:gd name="connsiteX5" fmla="*/ 2358 w 111203"/>
                  <a:gd name="connsiteY5" fmla="*/ 6608 h 12521"/>
                  <a:gd name="connsiteX6" fmla="*/ 106863 w 111203"/>
                  <a:gd name="connsiteY6" fmla="*/ -24 h 12521"/>
                  <a:gd name="connsiteX7" fmla="*/ 111035 w 111203"/>
                  <a:gd name="connsiteY7" fmla="*/ 2651 h 12521"/>
                  <a:gd name="connsiteX8" fmla="*/ 111035 w 111203"/>
                  <a:gd name="connsiteY8" fmla="*/ 2651 h 12521"/>
                  <a:gd name="connsiteX9" fmla="*/ 109815 w 111203"/>
                  <a:gd name="connsiteY9" fmla="*/ 5581 h 12521"/>
                  <a:gd name="connsiteX10" fmla="*/ 108895 w 111203"/>
                  <a:gd name="connsiteY10" fmla="*/ 5752 h 1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203" h="12521">
                    <a:moveTo>
                      <a:pt x="108895" y="5752"/>
                    </a:moveTo>
                    <a:lnTo>
                      <a:pt x="4390" y="12491"/>
                    </a:lnTo>
                    <a:cubicBezTo>
                      <a:pt x="2572" y="12577"/>
                      <a:pt x="904" y="11507"/>
                      <a:pt x="219" y="9817"/>
                    </a:cubicBezTo>
                    <a:lnTo>
                      <a:pt x="219" y="9817"/>
                    </a:lnTo>
                    <a:cubicBezTo>
                      <a:pt x="-316" y="8694"/>
                      <a:pt x="165" y="7357"/>
                      <a:pt x="1278" y="6822"/>
                    </a:cubicBezTo>
                    <a:cubicBezTo>
                      <a:pt x="1620" y="6662"/>
                      <a:pt x="1984" y="6587"/>
                      <a:pt x="2358" y="6608"/>
                    </a:cubicBezTo>
                    <a:lnTo>
                      <a:pt x="106863" y="-24"/>
                    </a:lnTo>
                    <a:cubicBezTo>
                      <a:pt x="108671" y="-77"/>
                      <a:pt x="110328" y="982"/>
                      <a:pt x="111035" y="2651"/>
                    </a:cubicBezTo>
                    <a:lnTo>
                      <a:pt x="111035" y="2651"/>
                    </a:lnTo>
                    <a:cubicBezTo>
                      <a:pt x="111505" y="3795"/>
                      <a:pt x="110960" y="5111"/>
                      <a:pt x="109815" y="5581"/>
                    </a:cubicBezTo>
                    <a:cubicBezTo>
                      <a:pt x="109526" y="5699"/>
                      <a:pt x="109205" y="5763"/>
                      <a:pt x="108895" y="5752"/>
                    </a:cubicBezTo>
                    <a:close/>
                  </a:path>
                </a:pathLst>
              </a:custGeom>
              <a:solidFill>
                <a:srgbClr val="CFD1D2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9D09A0E8-BEF6-A0C7-2E58-7DEE4BA10C29}"/>
                  </a:ext>
                </a:extLst>
              </p:cNvPr>
              <p:cNvSpPr/>
              <p:nvPr/>
            </p:nvSpPr>
            <p:spPr>
              <a:xfrm>
                <a:off x="10153282" y="4180243"/>
                <a:ext cx="88448" cy="68996"/>
              </a:xfrm>
              <a:custGeom>
                <a:avLst/>
                <a:gdLst>
                  <a:gd name="connsiteX0" fmla="*/ 85754 w 88448"/>
                  <a:gd name="connsiteY0" fmla="*/ 65117 h 68996"/>
                  <a:gd name="connsiteX1" fmla="*/ 25747 w 88448"/>
                  <a:gd name="connsiteY1" fmla="*/ 68968 h 68996"/>
                  <a:gd name="connsiteX2" fmla="*/ 20933 w 88448"/>
                  <a:gd name="connsiteY2" fmla="*/ 65865 h 68996"/>
                  <a:gd name="connsiteX3" fmla="*/ 182 w 88448"/>
                  <a:gd name="connsiteY3" fmla="*/ 7463 h 68996"/>
                  <a:gd name="connsiteX4" fmla="*/ 1711 w 88448"/>
                  <a:gd name="connsiteY4" fmla="*/ 4008 h 68996"/>
                  <a:gd name="connsiteX5" fmla="*/ 2642 w 88448"/>
                  <a:gd name="connsiteY5" fmla="*/ 3826 h 68996"/>
                  <a:gd name="connsiteX6" fmla="*/ 62650 w 88448"/>
                  <a:gd name="connsiteY6" fmla="*/ -25 h 68996"/>
                  <a:gd name="connsiteX7" fmla="*/ 67569 w 88448"/>
                  <a:gd name="connsiteY7" fmla="*/ 3184 h 68996"/>
                  <a:gd name="connsiteX8" fmla="*/ 70672 w 88448"/>
                  <a:gd name="connsiteY8" fmla="*/ 12062 h 68996"/>
                  <a:gd name="connsiteX9" fmla="*/ 69410 w 88448"/>
                  <a:gd name="connsiteY9" fmla="*/ 15464 h 68996"/>
                  <a:gd name="connsiteX10" fmla="*/ 68212 w 88448"/>
                  <a:gd name="connsiteY10" fmla="*/ 15699 h 68996"/>
                  <a:gd name="connsiteX11" fmla="*/ 63291 w 88448"/>
                  <a:gd name="connsiteY11" fmla="*/ 12490 h 68996"/>
                  <a:gd name="connsiteX12" fmla="*/ 61366 w 88448"/>
                  <a:gd name="connsiteY12" fmla="*/ 7035 h 68996"/>
                  <a:gd name="connsiteX13" fmla="*/ 8739 w 88448"/>
                  <a:gd name="connsiteY13" fmla="*/ 10458 h 68996"/>
                  <a:gd name="connsiteX14" fmla="*/ 27030 w 88448"/>
                  <a:gd name="connsiteY14" fmla="*/ 62015 h 68996"/>
                  <a:gd name="connsiteX15" fmla="*/ 79657 w 88448"/>
                  <a:gd name="connsiteY15" fmla="*/ 58592 h 68996"/>
                  <a:gd name="connsiteX16" fmla="*/ 71528 w 88448"/>
                  <a:gd name="connsiteY16" fmla="*/ 35594 h 68996"/>
                  <a:gd name="connsiteX17" fmla="*/ 72790 w 88448"/>
                  <a:gd name="connsiteY17" fmla="*/ 32193 h 68996"/>
                  <a:gd name="connsiteX18" fmla="*/ 73988 w 88448"/>
                  <a:gd name="connsiteY18" fmla="*/ 31958 h 68996"/>
                  <a:gd name="connsiteX19" fmla="*/ 78801 w 88448"/>
                  <a:gd name="connsiteY19" fmla="*/ 35060 h 68996"/>
                  <a:gd name="connsiteX20" fmla="*/ 88214 w 88448"/>
                  <a:gd name="connsiteY20" fmla="*/ 61480 h 68996"/>
                  <a:gd name="connsiteX21" fmla="*/ 86952 w 88448"/>
                  <a:gd name="connsiteY21" fmla="*/ 64881 h 68996"/>
                  <a:gd name="connsiteX22" fmla="*/ 85754 w 88448"/>
                  <a:gd name="connsiteY22" fmla="*/ 65117 h 68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8448" h="68996">
                    <a:moveTo>
                      <a:pt x="85754" y="65117"/>
                    </a:moveTo>
                    <a:lnTo>
                      <a:pt x="25747" y="68968"/>
                    </a:lnTo>
                    <a:cubicBezTo>
                      <a:pt x="23650" y="69042"/>
                      <a:pt x="21735" y="67801"/>
                      <a:pt x="20933" y="65865"/>
                    </a:cubicBezTo>
                    <a:lnTo>
                      <a:pt x="182" y="7463"/>
                    </a:lnTo>
                    <a:cubicBezTo>
                      <a:pt x="-353" y="6083"/>
                      <a:pt x="332" y="4532"/>
                      <a:pt x="1711" y="4008"/>
                    </a:cubicBezTo>
                    <a:cubicBezTo>
                      <a:pt x="2011" y="3890"/>
                      <a:pt x="2321" y="3826"/>
                      <a:pt x="2642" y="3826"/>
                    </a:cubicBezTo>
                    <a:lnTo>
                      <a:pt x="62650" y="-25"/>
                    </a:lnTo>
                    <a:cubicBezTo>
                      <a:pt x="64789" y="-57"/>
                      <a:pt x="66736" y="1205"/>
                      <a:pt x="67569" y="3184"/>
                    </a:cubicBezTo>
                    <a:lnTo>
                      <a:pt x="70672" y="12062"/>
                    </a:lnTo>
                    <a:cubicBezTo>
                      <a:pt x="71260" y="13346"/>
                      <a:pt x="70704" y="14875"/>
                      <a:pt x="69410" y="15464"/>
                    </a:cubicBezTo>
                    <a:cubicBezTo>
                      <a:pt x="69035" y="15635"/>
                      <a:pt x="68628" y="15720"/>
                      <a:pt x="68212" y="15699"/>
                    </a:cubicBezTo>
                    <a:cubicBezTo>
                      <a:pt x="66072" y="15731"/>
                      <a:pt x="64126" y="14469"/>
                      <a:pt x="63291" y="12490"/>
                    </a:cubicBezTo>
                    <a:lnTo>
                      <a:pt x="61366" y="7035"/>
                    </a:lnTo>
                    <a:lnTo>
                      <a:pt x="8739" y="10458"/>
                    </a:lnTo>
                    <a:lnTo>
                      <a:pt x="27030" y="62015"/>
                    </a:lnTo>
                    <a:lnTo>
                      <a:pt x="79657" y="58592"/>
                    </a:lnTo>
                    <a:lnTo>
                      <a:pt x="71528" y="35594"/>
                    </a:lnTo>
                    <a:cubicBezTo>
                      <a:pt x="70939" y="34311"/>
                      <a:pt x="71495" y="32781"/>
                      <a:pt x="72790" y="32193"/>
                    </a:cubicBezTo>
                    <a:cubicBezTo>
                      <a:pt x="73164" y="32022"/>
                      <a:pt x="73571" y="31936"/>
                      <a:pt x="73988" y="31958"/>
                    </a:cubicBezTo>
                    <a:cubicBezTo>
                      <a:pt x="76084" y="31883"/>
                      <a:pt x="77999" y="33123"/>
                      <a:pt x="78801" y="35060"/>
                    </a:cubicBezTo>
                    <a:lnTo>
                      <a:pt x="88214" y="61480"/>
                    </a:lnTo>
                    <a:cubicBezTo>
                      <a:pt x="88802" y="62763"/>
                      <a:pt x="88246" y="64293"/>
                      <a:pt x="86952" y="64881"/>
                    </a:cubicBezTo>
                    <a:cubicBezTo>
                      <a:pt x="86578" y="65053"/>
                      <a:pt x="86171" y="65138"/>
                      <a:pt x="85754" y="65117"/>
                    </a:cubicBezTo>
                    <a:close/>
                  </a:path>
                </a:pathLst>
              </a:custGeom>
              <a:solidFill>
                <a:srgbClr val="CFD1D2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5ED497C2-E094-E28F-15D8-BB888024DF05}"/>
                  </a:ext>
                </a:extLst>
              </p:cNvPr>
              <p:cNvSpPr/>
              <p:nvPr/>
            </p:nvSpPr>
            <p:spPr>
              <a:xfrm>
                <a:off x="10176353" y="4191585"/>
                <a:ext cx="59850" cy="43639"/>
              </a:xfrm>
              <a:custGeom>
                <a:avLst/>
                <a:gdLst>
                  <a:gd name="connsiteX0" fmla="*/ 26850 w 59850"/>
                  <a:gd name="connsiteY0" fmla="*/ 43613 h 43639"/>
                  <a:gd name="connsiteX1" fmla="*/ 26850 w 59850"/>
                  <a:gd name="connsiteY1" fmla="*/ 43613 h 43639"/>
                  <a:gd name="connsiteX2" fmla="*/ 23854 w 59850"/>
                  <a:gd name="connsiteY2" fmla="*/ 42437 h 43639"/>
                  <a:gd name="connsiteX3" fmla="*/ 1606 w 59850"/>
                  <a:gd name="connsiteY3" fmla="*/ 24681 h 43639"/>
                  <a:gd name="connsiteX4" fmla="*/ 429 w 59850"/>
                  <a:gd name="connsiteY4" fmla="*/ 20295 h 43639"/>
                  <a:gd name="connsiteX5" fmla="*/ 643 w 59850"/>
                  <a:gd name="connsiteY5" fmla="*/ 19974 h 43639"/>
                  <a:gd name="connsiteX6" fmla="*/ 5992 w 59850"/>
                  <a:gd name="connsiteY6" fmla="*/ 19974 h 43639"/>
                  <a:gd name="connsiteX7" fmla="*/ 24817 w 59850"/>
                  <a:gd name="connsiteY7" fmla="*/ 35056 h 43639"/>
                  <a:gd name="connsiteX8" fmla="*/ 52735 w 59850"/>
                  <a:gd name="connsiteY8" fmla="*/ 1041 h 43639"/>
                  <a:gd name="connsiteX9" fmla="*/ 57976 w 59850"/>
                  <a:gd name="connsiteY9" fmla="*/ 1041 h 43639"/>
                  <a:gd name="connsiteX10" fmla="*/ 59517 w 59850"/>
                  <a:gd name="connsiteY10" fmla="*/ 5470 h 43639"/>
                  <a:gd name="connsiteX11" fmla="*/ 59367 w 59850"/>
                  <a:gd name="connsiteY11" fmla="*/ 5748 h 43639"/>
                  <a:gd name="connsiteX12" fmla="*/ 29310 w 59850"/>
                  <a:gd name="connsiteY12" fmla="*/ 42437 h 43639"/>
                  <a:gd name="connsiteX13" fmla="*/ 26850 w 59850"/>
                  <a:gd name="connsiteY13" fmla="*/ 43613 h 43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9850" h="43639">
                    <a:moveTo>
                      <a:pt x="26850" y="43613"/>
                    </a:moveTo>
                    <a:lnTo>
                      <a:pt x="26850" y="43613"/>
                    </a:lnTo>
                    <a:cubicBezTo>
                      <a:pt x="25748" y="43581"/>
                      <a:pt x="24689" y="43164"/>
                      <a:pt x="23854" y="42437"/>
                    </a:cubicBezTo>
                    <a:lnTo>
                      <a:pt x="1606" y="24681"/>
                    </a:lnTo>
                    <a:cubicBezTo>
                      <a:pt x="77" y="23793"/>
                      <a:pt x="-458" y="21835"/>
                      <a:pt x="429" y="20295"/>
                    </a:cubicBezTo>
                    <a:cubicBezTo>
                      <a:pt x="494" y="20188"/>
                      <a:pt x="568" y="20081"/>
                      <a:pt x="643" y="19974"/>
                    </a:cubicBezTo>
                    <a:cubicBezTo>
                      <a:pt x="2173" y="18637"/>
                      <a:pt x="4462" y="18637"/>
                      <a:pt x="5992" y="19974"/>
                    </a:cubicBezTo>
                    <a:lnTo>
                      <a:pt x="24817" y="35056"/>
                    </a:lnTo>
                    <a:lnTo>
                      <a:pt x="52735" y="1041"/>
                    </a:lnTo>
                    <a:cubicBezTo>
                      <a:pt x="54190" y="-381"/>
                      <a:pt x="56522" y="-381"/>
                      <a:pt x="57976" y="1041"/>
                    </a:cubicBezTo>
                    <a:cubicBezTo>
                      <a:pt x="59623" y="1844"/>
                      <a:pt x="60319" y="3823"/>
                      <a:pt x="59517" y="5470"/>
                    </a:cubicBezTo>
                    <a:cubicBezTo>
                      <a:pt x="59474" y="5566"/>
                      <a:pt x="59420" y="5662"/>
                      <a:pt x="59367" y="5748"/>
                    </a:cubicBezTo>
                    <a:lnTo>
                      <a:pt x="29310" y="42437"/>
                    </a:lnTo>
                    <a:cubicBezTo>
                      <a:pt x="28711" y="43186"/>
                      <a:pt x="27812" y="43624"/>
                      <a:pt x="26850" y="43613"/>
                    </a:cubicBezTo>
                    <a:close/>
                  </a:path>
                </a:pathLst>
              </a:custGeom>
              <a:solidFill>
                <a:srgbClr val="6CB476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C5A68E2-7F81-8039-E295-1A2EC1B1E580}"/>
                  </a:ext>
                </a:extLst>
              </p:cNvPr>
              <p:cNvSpPr/>
              <p:nvPr/>
            </p:nvSpPr>
            <p:spPr>
              <a:xfrm>
                <a:off x="10461309" y="4227201"/>
                <a:ext cx="53161" cy="60862"/>
              </a:xfrm>
              <a:custGeom>
                <a:avLst/>
                <a:gdLst>
                  <a:gd name="connsiteX0" fmla="*/ 16794 w 53161"/>
                  <a:gd name="connsiteY0" fmla="*/ 60863 h 60862"/>
                  <a:gd name="connsiteX1" fmla="*/ 53161 w 53161"/>
                  <a:gd name="connsiteY1" fmla="*/ 4386 h 60862"/>
                  <a:gd name="connsiteX2" fmla="*/ 0 w 53161"/>
                  <a:gd name="connsiteY2" fmla="*/ 0 h 60862"/>
                  <a:gd name="connsiteX3" fmla="*/ 16794 w 53161"/>
                  <a:gd name="connsiteY3" fmla="*/ 60863 h 60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161" h="60862">
                    <a:moveTo>
                      <a:pt x="16794" y="60863"/>
                    </a:moveTo>
                    <a:lnTo>
                      <a:pt x="53161" y="4386"/>
                    </a:lnTo>
                    <a:lnTo>
                      <a:pt x="0" y="0"/>
                    </a:lnTo>
                    <a:lnTo>
                      <a:pt x="16794" y="60863"/>
                    </a:lnTo>
                    <a:close/>
                  </a:path>
                </a:pathLst>
              </a:custGeom>
              <a:solidFill>
                <a:srgbClr val="BABCBE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D3184F9C-1F36-2C5D-4CFF-6CFF32B71AB6}"/>
                  </a:ext>
                </a:extLst>
              </p:cNvPr>
              <p:cNvSpPr/>
              <p:nvPr/>
            </p:nvSpPr>
            <p:spPr>
              <a:xfrm>
                <a:off x="9983147" y="3984498"/>
                <a:ext cx="119510" cy="204086"/>
              </a:xfrm>
              <a:custGeom>
                <a:avLst/>
                <a:gdLst>
                  <a:gd name="connsiteX0" fmla="*/ 81002 w 119510"/>
                  <a:gd name="connsiteY0" fmla="*/ 181387 h 204086"/>
                  <a:gd name="connsiteX1" fmla="*/ 30 w 119510"/>
                  <a:gd name="connsiteY1" fmla="*/ 56345 h 204086"/>
                  <a:gd name="connsiteX2" fmla="*/ 77793 w 119510"/>
                  <a:gd name="connsiteY2" fmla="*/ -25 h 204086"/>
                  <a:gd name="connsiteX3" fmla="*/ 59181 w 119510"/>
                  <a:gd name="connsiteY3" fmla="*/ 60410 h 204086"/>
                  <a:gd name="connsiteX4" fmla="*/ 114482 w 119510"/>
                  <a:gd name="connsiteY4" fmla="*/ 178071 h 204086"/>
                  <a:gd name="connsiteX5" fmla="*/ 81002 w 119510"/>
                  <a:gd name="connsiteY5" fmla="*/ 181387 h 20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9510" h="204086">
                    <a:moveTo>
                      <a:pt x="81002" y="181387"/>
                    </a:moveTo>
                    <a:cubicBezTo>
                      <a:pt x="81002" y="181387"/>
                      <a:pt x="-1789" y="111111"/>
                      <a:pt x="30" y="56345"/>
                    </a:cubicBezTo>
                    <a:cubicBezTo>
                      <a:pt x="3131" y="34952"/>
                      <a:pt x="55010" y="14201"/>
                      <a:pt x="77793" y="-25"/>
                    </a:cubicBezTo>
                    <a:cubicBezTo>
                      <a:pt x="99186" y="1151"/>
                      <a:pt x="91271" y="46932"/>
                      <a:pt x="59181" y="60410"/>
                    </a:cubicBezTo>
                    <a:cubicBezTo>
                      <a:pt x="59181" y="60410"/>
                      <a:pt x="140153" y="80412"/>
                      <a:pt x="114482" y="178071"/>
                    </a:cubicBezTo>
                    <a:cubicBezTo>
                      <a:pt x="98223" y="234548"/>
                      <a:pt x="81002" y="181387"/>
                      <a:pt x="81002" y="181387"/>
                    </a:cubicBezTo>
                    <a:close/>
                  </a:path>
                </a:pathLst>
              </a:custGeom>
              <a:solidFill>
                <a:srgbClr val="E5B7AC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F50A5862-7DB2-FD79-7D6D-8BAF913850C8}"/>
                  </a:ext>
                </a:extLst>
              </p:cNvPr>
              <p:cNvSpPr/>
              <p:nvPr/>
            </p:nvSpPr>
            <p:spPr>
              <a:xfrm>
                <a:off x="10289650" y="4061085"/>
                <a:ext cx="419620" cy="680675"/>
              </a:xfrm>
              <a:custGeom>
                <a:avLst/>
                <a:gdLst>
                  <a:gd name="connsiteX0" fmla="*/ 418534 w 419620"/>
                  <a:gd name="connsiteY0" fmla="*/ 155394 h 680675"/>
                  <a:gd name="connsiteX1" fmla="*/ 402276 w 419620"/>
                  <a:gd name="connsiteY1" fmla="*/ 196469 h 680675"/>
                  <a:gd name="connsiteX2" fmla="*/ 402276 w 419620"/>
                  <a:gd name="connsiteY2" fmla="*/ 197111 h 680675"/>
                  <a:gd name="connsiteX3" fmla="*/ 217975 w 419620"/>
                  <a:gd name="connsiteY3" fmla="*/ 499607 h 680675"/>
                  <a:gd name="connsiteX4" fmla="*/ 217975 w 419620"/>
                  <a:gd name="connsiteY4" fmla="*/ 499607 h 680675"/>
                  <a:gd name="connsiteX5" fmla="*/ 78172 w 419620"/>
                  <a:gd name="connsiteY5" fmla="*/ 678345 h 680675"/>
                  <a:gd name="connsiteX6" fmla="*/ 73466 w 419620"/>
                  <a:gd name="connsiteY6" fmla="*/ 680377 h 680675"/>
                  <a:gd name="connsiteX7" fmla="*/ 34423 w 419620"/>
                  <a:gd name="connsiteY7" fmla="*/ 648288 h 680675"/>
                  <a:gd name="connsiteX8" fmla="*/ 34423 w 419620"/>
                  <a:gd name="connsiteY8" fmla="*/ 647432 h 680675"/>
                  <a:gd name="connsiteX9" fmla="*/ 22229 w 419620"/>
                  <a:gd name="connsiteY9" fmla="*/ 425266 h 680675"/>
                  <a:gd name="connsiteX10" fmla="*/ 251883 w 419620"/>
                  <a:gd name="connsiteY10" fmla="*/ -25 h 680675"/>
                  <a:gd name="connsiteX11" fmla="*/ 418534 w 419620"/>
                  <a:gd name="connsiteY11" fmla="*/ 155394 h 680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9620" h="680675">
                    <a:moveTo>
                      <a:pt x="418534" y="155394"/>
                    </a:moveTo>
                    <a:cubicBezTo>
                      <a:pt x="414491" y="169589"/>
                      <a:pt x="409046" y="183355"/>
                      <a:pt x="402276" y="196469"/>
                    </a:cubicBezTo>
                    <a:lnTo>
                      <a:pt x="402276" y="197111"/>
                    </a:lnTo>
                    <a:cubicBezTo>
                      <a:pt x="368368" y="267172"/>
                      <a:pt x="290177" y="393605"/>
                      <a:pt x="217975" y="499607"/>
                    </a:cubicBezTo>
                    <a:lnTo>
                      <a:pt x="217975" y="499607"/>
                    </a:lnTo>
                    <a:cubicBezTo>
                      <a:pt x="156898" y="589457"/>
                      <a:pt x="100314" y="664547"/>
                      <a:pt x="78172" y="678345"/>
                    </a:cubicBezTo>
                    <a:cubicBezTo>
                      <a:pt x="76717" y="679254"/>
                      <a:pt x="75123" y="679939"/>
                      <a:pt x="73466" y="680377"/>
                    </a:cubicBezTo>
                    <a:cubicBezTo>
                      <a:pt x="61592" y="682731"/>
                      <a:pt x="47259" y="669681"/>
                      <a:pt x="34423" y="648288"/>
                    </a:cubicBezTo>
                    <a:lnTo>
                      <a:pt x="34423" y="647432"/>
                    </a:lnTo>
                    <a:cubicBezTo>
                      <a:pt x="3510" y="595126"/>
                      <a:pt x="-18524" y="492333"/>
                      <a:pt x="22229" y="425266"/>
                    </a:cubicBezTo>
                    <a:lnTo>
                      <a:pt x="251883" y="-25"/>
                    </a:lnTo>
                    <a:cubicBezTo>
                      <a:pt x="251883" y="-25"/>
                      <a:pt x="435327" y="77524"/>
                      <a:pt x="418534" y="155394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B8B9690F-7AC2-3B21-DB65-5221A43408FE}"/>
                  </a:ext>
                </a:extLst>
              </p:cNvPr>
              <p:cNvSpPr/>
              <p:nvPr/>
            </p:nvSpPr>
            <p:spPr>
              <a:xfrm>
                <a:off x="10323646" y="4258221"/>
                <a:ext cx="367851" cy="483539"/>
              </a:xfrm>
              <a:custGeom>
                <a:avLst/>
                <a:gdLst>
                  <a:gd name="connsiteX0" fmla="*/ 367851 w 367851"/>
                  <a:gd name="connsiteY0" fmla="*/ -25 h 483539"/>
                  <a:gd name="connsiteX1" fmla="*/ 183551 w 367851"/>
                  <a:gd name="connsiteY1" fmla="*/ 302471 h 483539"/>
                  <a:gd name="connsiteX2" fmla="*/ 183551 w 367851"/>
                  <a:gd name="connsiteY2" fmla="*/ 302471 h 483539"/>
                  <a:gd name="connsiteX3" fmla="*/ 43748 w 367851"/>
                  <a:gd name="connsiteY3" fmla="*/ 481209 h 483539"/>
                  <a:gd name="connsiteX4" fmla="*/ 39042 w 367851"/>
                  <a:gd name="connsiteY4" fmla="*/ 483241 h 483539"/>
                  <a:gd name="connsiteX5" fmla="*/ 0 w 367851"/>
                  <a:gd name="connsiteY5" fmla="*/ 451152 h 483539"/>
                  <a:gd name="connsiteX6" fmla="*/ 0 w 367851"/>
                  <a:gd name="connsiteY6" fmla="*/ 450296 h 483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7851" h="483539">
                    <a:moveTo>
                      <a:pt x="367851" y="-25"/>
                    </a:moveTo>
                    <a:cubicBezTo>
                      <a:pt x="333944" y="70036"/>
                      <a:pt x="255753" y="196469"/>
                      <a:pt x="183551" y="302471"/>
                    </a:cubicBezTo>
                    <a:lnTo>
                      <a:pt x="183551" y="302471"/>
                    </a:lnTo>
                    <a:cubicBezTo>
                      <a:pt x="122475" y="392321"/>
                      <a:pt x="65890" y="467411"/>
                      <a:pt x="43748" y="481209"/>
                    </a:cubicBezTo>
                    <a:cubicBezTo>
                      <a:pt x="42294" y="482118"/>
                      <a:pt x="40700" y="482803"/>
                      <a:pt x="39042" y="483241"/>
                    </a:cubicBezTo>
                    <a:cubicBezTo>
                      <a:pt x="27169" y="485594"/>
                      <a:pt x="12836" y="472545"/>
                      <a:pt x="0" y="451152"/>
                    </a:cubicBezTo>
                    <a:lnTo>
                      <a:pt x="0" y="450296"/>
                    </a:lnTo>
                    <a:close/>
                  </a:path>
                </a:pathLst>
              </a:custGeom>
              <a:solidFill>
                <a:srgbClr val="D0D1D3">
                  <a:alpha val="70000"/>
                </a:srgbClr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5D49ED4E-FF85-B6B0-3AF5-4A045C87FFCB}"/>
                  </a:ext>
                </a:extLst>
              </p:cNvPr>
              <p:cNvSpPr/>
              <p:nvPr/>
            </p:nvSpPr>
            <p:spPr>
              <a:xfrm rot="10800000">
                <a:off x="10871412" y="5426704"/>
                <a:ext cx="114345" cy="920859"/>
              </a:xfrm>
              <a:custGeom>
                <a:avLst/>
                <a:gdLst>
                  <a:gd name="connsiteX0" fmla="*/ 0 w 114345"/>
                  <a:gd name="connsiteY0" fmla="*/ -26 h 920859"/>
                  <a:gd name="connsiteX1" fmla="*/ 114345 w 114345"/>
                  <a:gd name="connsiteY1" fmla="*/ -26 h 920859"/>
                  <a:gd name="connsiteX2" fmla="*/ 114345 w 114345"/>
                  <a:gd name="connsiteY2" fmla="*/ 920834 h 920859"/>
                  <a:gd name="connsiteX3" fmla="*/ 0 w 114345"/>
                  <a:gd name="connsiteY3" fmla="*/ 920834 h 920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45" h="920859">
                    <a:moveTo>
                      <a:pt x="0" y="-26"/>
                    </a:moveTo>
                    <a:lnTo>
                      <a:pt x="114345" y="-26"/>
                    </a:lnTo>
                    <a:lnTo>
                      <a:pt x="114345" y="920834"/>
                    </a:lnTo>
                    <a:lnTo>
                      <a:pt x="0" y="920834"/>
                    </a:lnTo>
                    <a:close/>
                  </a:path>
                </a:pathLst>
              </a:custGeom>
              <a:solidFill>
                <a:srgbClr val="363734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CB121783-F94B-A9CF-11AA-DB9E493D734E}"/>
                  </a:ext>
                </a:extLst>
              </p:cNvPr>
              <p:cNvSpPr/>
              <p:nvPr/>
            </p:nvSpPr>
            <p:spPr>
              <a:xfrm>
                <a:off x="10276153" y="5333859"/>
                <a:ext cx="1210627" cy="114987"/>
              </a:xfrm>
              <a:custGeom>
                <a:avLst/>
                <a:gdLst>
                  <a:gd name="connsiteX0" fmla="*/ 234253 w 1210627"/>
                  <a:gd name="connsiteY0" fmla="*/ 2114 h 114987"/>
                  <a:gd name="connsiteX1" fmla="*/ 234253 w 1210627"/>
                  <a:gd name="connsiteY1" fmla="*/ -25 h 114987"/>
                  <a:gd name="connsiteX2" fmla="*/ 0 w 1210627"/>
                  <a:gd name="connsiteY2" fmla="*/ 1686 h 114987"/>
                  <a:gd name="connsiteX3" fmla="*/ 113382 w 1210627"/>
                  <a:gd name="connsiteY3" fmla="*/ 114962 h 114987"/>
                  <a:gd name="connsiteX4" fmla="*/ 1041730 w 1210627"/>
                  <a:gd name="connsiteY4" fmla="*/ 114962 h 114987"/>
                  <a:gd name="connsiteX5" fmla="*/ 1210628 w 1210627"/>
                  <a:gd name="connsiteY5" fmla="*/ 1686 h 114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0627" h="114987">
                    <a:moveTo>
                      <a:pt x="234253" y="2114"/>
                    </a:moveTo>
                    <a:lnTo>
                      <a:pt x="234253" y="-25"/>
                    </a:lnTo>
                    <a:lnTo>
                      <a:pt x="0" y="1686"/>
                    </a:lnTo>
                    <a:cubicBezTo>
                      <a:pt x="0" y="74636"/>
                      <a:pt x="36475" y="114962"/>
                      <a:pt x="113382" y="114962"/>
                    </a:cubicBezTo>
                    <a:lnTo>
                      <a:pt x="1041730" y="114962"/>
                    </a:lnTo>
                    <a:cubicBezTo>
                      <a:pt x="1144416" y="114962"/>
                      <a:pt x="1187202" y="60837"/>
                      <a:pt x="1210628" y="1686"/>
                    </a:cubicBezTo>
                    <a:close/>
                  </a:path>
                </a:pathLst>
              </a:custGeom>
              <a:solidFill>
                <a:srgbClr val="6D6E70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4C82A687-B535-A12A-BE67-3F04236A7DF1}"/>
                  </a:ext>
                </a:extLst>
              </p:cNvPr>
              <p:cNvSpPr/>
              <p:nvPr/>
            </p:nvSpPr>
            <p:spPr>
              <a:xfrm>
                <a:off x="10660585" y="6278036"/>
                <a:ext cx="536642" cy="74875"/>
              </a:xfrm>
              <a:custGeom>
                <a:avLst/>
                <a:gdLst>
                  <a:gd name="connsiteX0" fmla="*/ 536642 w 536642"/>
                  <a:gd name="connsiteY0" fmla="*/ 74850 h 74875"/>
                  <a:gd name="connsiteX1" fmla="*/ 425613 w 536642"/>
                  <a:gd name="connsiteY1" fmla="*/ -25 h 74875"/>
                  <a:gd name="connsiteX2" fmla="*/ 116805 w 536642"/>
                  <a:gd name="connsiteY2" fmla="*/ -25 h 74875"/>
                  <a:gd name="connsiteX3" fmla="*/ 0 w 536642"/>
                  <a:gd name="connsiteY3" fmla="*/ 74850 h 74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6642" h="74875">
                    <a:moveTo>
                      <a:pt x="536642" y="74850"/>
                    </a:moveTo>
                    <a:cubicBezTo>
                      <a:pt x="536642" y="74850"/>
                      <a:pt x="519421" y="-25"/>
                      <a:pt x="425613" y="-25"/>
                    </a:cubicBezTo>
                    <a:lnTo>
                      <a:pt x="116805" y="-25"/>
                    </a:lnTo>
                    <a:cubicBezTo>
                      <a:pt x="65034" y="-25"/>
                      <a:pt x="15296" y="28748"/>
                      <a:pt x="0" y="74850"/>
                    </a:cubicBezTo>
                    <a:close/>
                  </a:path>
                </a:pathLst>
              </a:custGeom>
              <a:solidFill>
                <a:srgbClr val="363734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BA7CF247-AA96-3E15-38B1-626C781B0482}"/>
                  </a:ext>
                </a:extLst>
              </p:cNvPr>
              <p:cNvSpPr/>
              <p:nvPr/>
            </p:nvSpPr>
            <p:spPr>
              <a:xfrm>
                <a:off x="10276153" y="5225610"/>
                <a:ext cx="1103876" cy="110387"/>
              </a:xfrm>
              <a:custGeom>
                <a:avLst/>
                <a:gdLst>
                  <a:gd name="connsiteX0" fmla="*/ 1103877 w 1103876"/>
                  <a:gd name="connsiteY0" fmla="*/ 110362 h 110387"/>
                  <a:gd name="connsiteX1" fmla="*/ 875186 w 1103876"/>
                  <a:gd name="connsiteY1" fmla="*/ -25 h 110387"/>
                  <a:gd name="connsiteX2" fmla="*/ 188044 w 1103876"/>
                  <a:gd name="connsiteY2" fmla="*/ -25 h 110387"/>
                  <a:gd name="connsiteX3" fmla="*/ 0 w 1103876"/>
                  <a:gd name="connsiteY3" fmla="*/ 110362 h 110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3876" h="110387">
                    <a:moveTo>
                      <a:pt x="1103877" y="110362"/>
                    </a:moveTo>
                    <a:cubicBezTo>
                      <a:pt x="1103877" y="110362"/>
                      <a:pt x="1068365" y="-25"/>
                      <a:pt x="875186" y="-25"/>
                    </a:cubicBezTo>
                    <a:lnTo>
                      <a:pt x="188044" y="-25"/>
                    </a:lnTo>
                    <a:cubicBezTo>
                      <a:pt x="81079" y="-25"/>
                      <a:pt x="31555" y="42760"/>
                      <a:pt x="0" y="110362"/>
                    </a:cubicBezTo>
                    <a:close/>
                  </a:path>
                </a:pathLst>
              </a:custGeom>
              <a:solidFill>
                <a:srgbClr val="59595B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12ACEA51-6240-0176-67C8-C0B9332C08FC}"/>
                  </a:ext>
                </a:extLst>
              </p:cNvPr>
              <p:cNvSpPr/>
              <p:nvPr/>
            </p:nvSpPr>
            <p:spPr>
              <a:xfrm>
                <a:off x="10544742" y="4017229"/>
                <a:ext cx="1259256" cy="1318768"/>
              </a:xfrm>
              <a:custGeom>
                <a:avLst/>
                <a:gdLst>
                  <a:gd name="connsiteX0" fmla="*/ 942039 w 1259256"/>
                  <a:gd name="connsiteY0" fmla="*/ 1318743 h 1318768"/>
                  <a:gd name="connsiteX1" fmla="*/ 1244108 w 1259256"/>
                  <a:gd name="connsiteY1" fmla="*/ 260541 h 1318768"/>
                  <a:gd name="connsiteX2" fmla="*/ 1060342 w 1259256"/>
                  <a:gd name="connsiteY2" fmla="*/ -25 h 1318768"/>
                  <a:gd name="connsiteX3" fmla="*/ 515998 w 1259256"/>
                  <a:gd name="connsiteY3" fmla="*/ -25 h 1318768"/>
                  <a:gd name="connsiteX4" fmla="*/ 283350 w 1259256"/>
                  <a:gd name="connsiteY4" fmla="*/ 179354 h 1318768"/>
                  <a:gd name="connsiteX5" fmla="*/ 0 w 1259256"/>
                  <a:gd name="connsiteY5" fmla="*/ 1318743 h 1318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9256" h="1318768">
                    <a:moveTo>
                      <a:pt x="942039" y="1318743"/>
                    </a:moveTo>
                    <a:cubicBezTo>
                      <a:pt x="942039" y="1318743"/>
                      <a:pt x="1208595" y="390610"/>
                      <a:pt x="1244108" y="260541"/>
                    </a:cubicBezTo>
                    <a:cubicBezTo>
                      <a:pt x="1279620" y="130471"/>
                      <a:pt x="1265501" y="-25"/>
                      <a:pt x="1060342" y="-25"/>
                    </a:cubicBezTo>
                    <a:lnTo>
                      <a:pt x="515998" y="-25"/>
                    </a:lnTo>
                    <a:cubicBezTo>
                      <a:pt x="405610" y="-25"/>
                      <a:pt x="318862" y="49285"/>
                      <a:pt x="283350" y="179354"/>
                    </a:cubicBezTo>
                    <a:cubicBezTo>
                      <a:pt x="247837" y="309423"/>
                      <a:pt x="0" y="1318743"/>
                      <a:pt x="0" y="1318743"/>
                    </a:cubicBezTo>
                    <a:close/>
                  </a:path>
                </a:pathLst>
              </a:custGeom>
              <a:solidFill>
                <a:srgbClr val="6D6E70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AD21776D-51DB-F0DE-0DA3-A5A2DF3834AA}"/>
                  </a:ext>
                </a:extLst>
              </p:cNvPr>
              <p:cNvSpPr/>
              <p:nvPr/>
            </p:nvSpPr>
            <p:spPr>
              <a:xfrm>
                <a:off x="10650958" y="4094993"/>
                <a:ext cx="1147249" cy="1241005"/>
              </a:xfrm>
              <a:custGeom>
                <a:avLst/>
                <a:gdLst>
                  <a:gd name="connsiteX0" fmla="*/ 835823 w 1147249"/>
                  <a:gd name="connsiteY0" fmla="*/ 1240980 h 1241005"/>
                  <a:gd name="connsiteX1" fmla="*/ 1136501 w 1147249"/>
                  <a:gd name="connsiteY1" fmla="*/ 187591 h 1241005"/>
                  <a:gd name="connsiteX2" fmla="*/ 950703 w 1147249"/>
                  <a:gd name="connsiteY2" fmla="*/ -25 h 1241005"/>
                  <a:gd name="connsiteX3" fmla="*/ 473640 w 1147249"/>
                  <a:gd name="connsiteY3" fmla="*/ -25 h 1241005"/>
                  <a:gd name="connsiteX4" fmla="*/ 263989 w 1147249"/>
                  <a:gd name="connsiteY4" fmla="*/ 161598 h 1241005"/>
                  <a:gd name="connsiteX5" fmla="*/ 0 w 1147249"/>
                  <a:gd name="connsiteY5" fmla="*/ 1240980 h 1241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7249" h="1241005">
                    <a:moveTo>
                      <a:pt x="835823" y="1240980"/>
                    </a:moveTo>
                    <a:cubicBezTo>
                      <a:pt x="835823" y="1240980"/>
                      <a:pt x="1104519" y="304931"/>
                      <a:pt x="1136501" y="187591"/>
                    </a:cubicBezTo>
                    <a:cubicBezTo>
                      <a:pt x="1168483" y="70250"/>
                      <a:pt x="1135432" y="-25"/>
                      <a:pt x="950703" y="-25"/>
                    </a:cubicBezTo>
                    <a:lnTo>
                      <a:pt x="473640" y="-25"/>
                    </a:lnTo>
                    <a:cubicBezTo>
                      <a:pt x="374163" y="-25"/>
                      <a:pt x="295971" y="44365"/>
                      <a:pt x="263989" y="161598"/>
                    </a:cubicBezTo>
                    <a:cubicBezTo>
                      <a:pt x="232007" y="278832"/>
                      <a:pt x="0" y="1240980"/>
                      <a:pt x="0" y="1240980"/>
                    </a:cubicBezTo>
                    <a:close/>
                  </a:path>
                </a:pathLst>
              </a:custGeom>
              <a:solidFill>
                <a:srgbClr val="808183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DE1FFDCD-B242-9B40-3411-3E6EDC8D4CA5}"/>
                  </a:ext>
                </a:extLst>
              </p:cNvPr>
              <p:cNvSpPr/>
              <p:nvPr/>
            </p:nvSpPr>
            <p:spPr>
              <a:xfrm>
                <a:off x="5732160" y="5887294"/>
                <a:ext cx="230367" cy="356015"/>
              </a:xfrm>
              <a:custGeom>
                <a:avLst/>
                <a:gdLst>
                  <a:gd name="connsiteX0" fmla="*/ 30614 w 230367"/>
                  <a:gd name="connsiteY0" fmla="*/ 36450 h 356015"/>
                  <a:gd name="connsiteX1" fmla="*/ 16922 w 230367"/>
                  <a:gd name="connsiteY1" fmla="*/ 186200 h 356015"/>
                  <a:gd name="connsiteX2" fmla="*/ 6226 w 230367"/>
                  <a:gd name="connsiteY2" fmla="*/ 328143 h 356015"/>
                  <a:gd name="connsiteX3" fmla="*/ 161432 w 230367"/>
                  <a:gd name="connsiteY3" fmla="*/ 350284 h 356015"/>
                  <a:gd name="connsiteX4" fmla="*/ 228605 w 230367"/>
                  <a:gd name="connsiteY4" fmla="*/ 271023 h 356015"/>
                  <a:gd name="connsiteX5" fmla="*/ 140146 w 230367"/>
                  <a:gd name="connsiteY5" fmla="*/ 165877 h 356015"/>
                  <a:gd name="connsiteX6" fmla="*/ 146136 w 230367"/>
                  <a:gd name="connsiteY6" fmla="*/ -25 h 356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0367" h="356015">
                    <a:moveTo>
                      <a:pt x="30614" y="36450"/>
                    </a:moveTo>
                    <a:cubicBezTo>
                      <a:pt x="30614" y="36450"/>
                      <a:pt x="18847" y="167588"/>
                      <a:pt x="16922" y="186200"/>
                    </a:cubicBezTo>
                    <a:cubicBezTo>
                      <a:pt x="14997" y="204812"/>
                      <a:pt x="-11851" y="309531"/>
                      <a:pt x="6226" y="328143"/>
                    </a:cubicBezTo>
                    <a:cubicBezTo>
                      <a:pt x="24303" y="346754"/>
                      <a:pt x="126989" y="365794"/>
                      <a:pt x="161432" y="350284"/>
                    </a:cubicBezTo>
                    <a:cubicBezTo>
                      <a:pt x="195874" y="334774"/>
                      <a:pt x="239730" y="291989"/>
                      <a:pt x="228605" y="271023"/>
                    </a:cubicBezTo>
                    <a:cubicBezTo>
                      <a:pt x="217481" y="250058"/>
                      <a:pt x="148810" y="183740"/>
                      <a:pt x="140146" y="165877"/>
                    </a:cubicBezTo>
                    <a:cubicBezTo>
                      <a:pt x="131481" y="148014"/>
                      <a:pt x="146136" y="-25"/>
                      <a:pt x="146136" y="-25"/>
                    </a:cubicBezTo>
                    <a:close/>
                  </a:path>
                </a:pathLst>
              </a:custGeom>
              <a:solidFill>
                <a:srgbClr val="E5B7AC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3BF6AF75-F861-6EBA-7359-494E0677C63A}"/>
                  </a:ext>
                </a:extLst>
              </p:cNvPr>
              <p:cNvSpPr/>
              <p:nvPr/>
            </p:nvSpPr>
            <p:spPr>
              <a:xfrm>
                <a:off x="5715388" y="6053090"/>
                <a:ext cx="473873" cy="168576"/>
              </a:xfrm>
              <a:custGeom>
                <a:avLst/>
                <a:gdLst>
                  <a:gd name="connsiteX0" fmla="*/ 472143 w 473873"/>
                  <a:gd name="connsiteY0" fmla="*/ 168551 h 168576"/>
                  <a:gd name="connsiteX1" fmla="*/ 0 w 473873"/>
                  <a:gd name="connsiteY1" fmla="*/ 168551 h 168576"/>
                  <a:gd name="connsiteX2" fmla="*/ 20109 w 473873"/>
                  <a:gd name="connsiteY2" fmla="*/ 62549 h 168576"/>
                  <a:gd name="connsiteX3" fmla="*/ 121619 w 473873"/>
                  <a:gd name="connsiteY3" fmla="*/ 55062 h 168576"/>
                  <a:gd name="connsiteX4" fmla="*/ 182589 w 473873"/>
                  <a:gd name="connsiteY4" fmla="*/ -25 h 168576"/>
                  <a:gd name="connsiteX5" fmla="*/ 337046 w 473873"/>
                  <a:gd name="connsiteY5" fmla="*/ 65437 h 168576"/>
                  <a:gd name="connsiteX6" fmla="*/ 337046 w 473873"/>
                  <a:gd name="connsiteY6" fmla="*/ 65437 h 168576"/>
                  <a:gd name="connsiteX7" fmla="*/ 472143 w 473873"/>
                  <a:gd name="connsiteY7" fmla="*/ 168551 h 168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3873" h="168576">
                    <a:moveTo>
                      <a:pt x="472143" y="168551"/>
                    </a:moveTo>
                    <a:lnTo>
                      <a:pt x="0" y="168551"/>
                    </a:lnTo>
                    <a:lnTo>
                      <a:pt x="20109" y="62549"/>
                    </a:lnTo>
                    <a:cubicBezTo>
                      <a:pt x="20109" y="62549"/>
                      <a:pt x="81400" y="73887"/>
                      <a:pt x="121619" y="55062"/>
                    </a:cubicBezTo>
                    <a:cubicBezTo>
                      <a:pt x="147697" y="44301"/>
                      <a:pt x="169240" y="24833"/>
                      <a:pt x="182589" y="-25"/>
                    </a:cubicBezTo>
                    <a:cubicBezTo>
                      <a:pt x="182589" y="-25"/>
                      <a:pt x="260352" y="34096"/>
                      <a:pt x="337046" y="65437"/>
                    </a:cubicBezTo>
                    <a:lnTo>
                      <a:pt x="337046" y="65437"/>
                    </a:lnTo>
                    <a:cubicBezTo>
                      <a:pt x="407964" y="94210"/>
                      <a:pt x="486583" y="119989"/>
                      <a:pt x="472143" y="168551"/>
                    </a:cubicBezTo>
                    <a:close/>
                  </a:path>
                </a:pathLst>
              </a:custGeom>
              <a:solidFill>
                <a:srgbClr val="434244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F02D2F88-FCD4-941A-2BD7-857ED9FDEE94}"/>
                  </a:ext>
                </a:extLst>
              </p:cNvPr>
              <p:cNvSpPr/>
              <p:nvPr/>
            </p:nvSpPr>
            <p:spPr>
              <a:xfrm rot="10798800">
                <a:off x="5715020" y="6215443"/>
                <a:ext cx="473533" cy="42785"/>
              </a:xfrm>
              <a:custGeom>
                <a:avLst/>
                <a:gdLst>
                  <a:gd name="connsiteX0" fmla="*/ 0 w 473533"/>
                  <a:gd name="connsiteY0" fmla="*/ -25 h 42785"/>
                  <a:gd name="connsiteX1" fmla="*/ 473533 w 473533"/>
                  <a:gd name="connsiteY1" fmla="*/ -25 h 42785"/>
                  <a:gd name="connsiteX2" fmla="*/ 473533 w 473533"/>
                  <a:gd name="connsiteY2" fmla="*/ 42760 h 42785"/>
                  <a:gd name="connsiteX3" fmla="*/ 0 w 473533"/>
                  <a:gd name="connsiteY3" fmla="*/ 42760 h 42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3533" h="42785">
                    <a:moveTo>
                      <a:pt x="0" y="-25"/>
                    </a:moveTo>
                    <a:lnTo>
                      <a:pt x="473533" y="-25"/>
                    </a:lnTo>
                    <a:lnTo>
                      <a:pt x="473533" y="42760"/>
                    </a:lnTo>
                    <a:lnTo>
                      <a:pt x="0" y="42760"/>
                    </a:lnTo>
                    <a:close/>
                  </a:path>
                </a:pathLst>
              </a:custGeom>
              <a:solidFill>
                <a:srgbClr val="434244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DA44A5F1-CE5E-0DA8-F762-EC39817AAB3D}"/>
                  </a:ext>
                </a:extLst>
              </p:cNvPr>
              <p:cNvSpPr/>
              <p:nvPr/>
            </p:nvSpPr>
            <p:spPr>
              <a:xfrm>
                <a:off x="5180770" y="4623934"/>
                <a:ext cx="867396" cy="1505688"/>
              </a:xfrm>
              <a:custGeom>
                <a:avLst/>
                <a:gdLst>
                  <a:gd name="connsiteX0" fmla="*/ 2254 w 867396"/>
                  <a:gd name="connsiteY0" fmla="*/ 244710 h 1505688"/>
                  <a:gd name="connsiteX1" fmla="*/ 558471 w 867396"/>
                  <a:gd name="connsiteY1" fmla="*/ 649144 h 1505688"/>
                  <a:gd name="connsiteX2" fmla="*/ 526382 w 867396"/>
                  <a:gd name="connsiteY2" fmla="*/ 1496839 h 1505688"/>
                  <a:gd name="connsiteX3" fmla="*/ 787162 w 867396"/>
                  <a:gd name="connsiteY3" fmla="*/ 1437046 h 1505688"/>
                  <a:gd name="connsiteX4" fmla="*/ 863535 w 867396"/>
                  <a:gd name="connsiteY4" fmla="*/ 575231 h 1505688"/>
                  <a:gd name="connsiteX5" fmla="*/ 476001 w 867396"/>
                  <a:gd name="connsiteY5" fmla="*/ 261824 h 1505688"/>
                  <a:gd name="connsiteX6" fmla="*/ 375133 w 867396"/>
                  <a:gd name="connsiteY6" fmla="*/ 198287 h 1505688"/>
                  <a:gd name="connsiteX7" fmla="*/ 60122 w 867396"/>
                  <a:gd name="connsiteY7" fmla="*/ -25 h 1505688"/>
                  <a:gd name="connsiteX8" fmla="*/ 2254 w 867396"/>
                  <a:gd name="connsiteY8" fmla="*/ 244710 h 1505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7396" h="1505688">
                    <a:moveTo>
                      <a:pt x="2254" y="244710"/>
                    </a:moveTo>
                    <a:cubicBezTo>
                      <a:pt x="45040" y="411682"/>
                      <a:pt x="558471" y="649144"/>
                      <a:pt x="558471" y="649144"/>
                    </a:cubicBezTo>
                    <a:lnTo>
                      <a:pt x="526382" y="1496839"/>
                    </a:lnTo>
                    <a:cubicBezTo>
                      <a:pt x="600615" y="1526148"/>
                      <a:pt x="725978" y="1476302"/>
                      <a:pt x="787162" y="1437046"/>
                    </a:cubicBezTo>
                    <a:cubicBezTo>
                      <a:pt x="787162" y="1437046"/>
                      <a:pt x="888137" y="630211"/>
                      <a:pt x="863535" y="575231"/>
                    </a:cubicBezTo>
                    <a:cubicBezTo>
                      <a:pt x="848560" y="514903"/>
                      <a:pt x="501138" y="283752"/>
                      <a:pt x="476001" y="261824"/>
                    </a:cubicBezTo>
                    <a:lnTo>
                      <a:pt x="375133" y="198287"/>
                    </a:lnTo>
                    <a:lnTo>
                      <a:pt x="60122" y="-25"/>
                    </a:lnTo>
                    <a:cubicBezTo>
                      <a:pt x="60122" y="-25"/>
                      <a:pt x="-13684" y="183847"/>
                      <a:pt x="2254" y="24471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F65CE094-41BC-0AB6-856A-FCBEA8AAA24C}"/>
                  </a:ext>
                </a:extLst>
              </p:cNvPr>
              <p:cNvSpPr/>
              <p:nvPr/>
            </p:nvSpPr>
            <p:spPr>
              <a:xfrm>
                <a:off x="6342843" y="6106572"/>
                <a:ext cx="473895" cy="168576"/>
              </a:xfrm>
              <a:custGeom>
                <a:avLst/>
                <a:gdLst>
                  <a:gd name="connsiteX0" fmla="*/ 472143 w 473895"/>
                  <a:gd name="connsiteY0" fmla="*/ 168551 h 168576"/>
                  <a:gd name="connsiteX1" fmla="*/ 0 w 473895"/>
                  <a:gd name="connsiteY1" fmla="*/ 168551 h 168576"/>
                  <a:gd name="connsiteX2" fmla="*/ 20109 w 473895"/>
                  <a:gd name="connsiteY2" fmla="*/ 62549 h 168576"/>
                  <a:gd name="connsiteX3" fmla="*/ 121619 w 473895"/>
                  <a:gd name="connsiteY3" fmla="*/ 55062 h 168576"/>
                  <a:gd name="connsiteX4" fmla="*/ 182696 w 473895"/>
                  <a:gd name="connsiteY4" fmla="*/ -25 h 168576"/>
                  <a:gd name="connsiteX5" fmla="*/ 337046 w 473895"/>
                  <a:gd name="connsiteY5" fmla="*/ 65437 h 168576"/>
                  <a:gd name="connsiteX6" fmla="*/ 337046 w 473895"/>
                  <a:gd name="connsiteY6" fmla="*/ 65437 h 168576"/>
                  <a:gd name="connsiteX7" fmla="*/ 472143 w 473895"/>
                  <a:gd name="connsiteY7" fmla="*/ 168551 h 168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3895" h="168576">
                    <a:moveTo>
                      <a:pt x="472143" y="168551"/>
                    </a:moveTo>
                    <a:lnTo>
                      <a:pt x="0" y="168551"/>
                    </a:lnTo>
                    <a:lnTo>
                      <a:pt x="20109" y="62549"/>
                    </a:lnTo>
                    <a:cubicBezTo>
                      <a:pt x="20109" y="62549"/>
                      <a:pt x="81400" y="73780"/>
                      <a:pt x="121619" y="55062"/>
                    </a:cubicBezTo>
                    <a:cubicBezTo>
                      <a:pt x="147740" y="44322"/>
                      <a:pt x="169336" y="24855"/>
                      <a:pt x="182696" y="-25"/>
                    </a:cubicBezTo>
                    <a:cubicBezTo>
                      <a:pt x="182696" y="-25"/>
                      <a:pt x="260352" y="34096"/>
                      <a:pt x="337046" y="65437"/>
                    </a:cubicBezTo>
                    <a:lnTo>
                      <a:pt x="337046" y="65437"/>
                    </a:lnTo>
                    <a:cubicBezTo>
                      <a:pt x="407964" y="93676"/>
                      <a:pt x="486690" y="119775"/>
                      <a:pt x="472143" y="168551"/>
                    </a:cubicBezTo>
                    <a:close/>
                  </a:path>
                </a:pathLst>
              </a:custGeom>
              <a:solidFill>
                <a:srgbClr val="434244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7C1B681D-D784-699E-CA3F-308B9451BE23}"/>
                  </a:ext>
                </a:extLst>
              </p:cNvPr>
              <p:cNvSpPr/>
              <p:nvPr/>
            </p:nvSpPr>
            <p:spPr>
              <a:xfrm rot="10798800">
                <a:off x="6342563" y="6268823"/>
                <a:ext cx="473533" cy="42785"/>
              </a:xfrm>
              <a:custGeom>
                <a:avLst/>
                <a:gdLst>
                  <a:gd name="connsiteX0" fmla="*/ 0 w 473533"/>
                  <a:gd name="connsiteY0" fmla="*/ -25 h 42785"/>
                  <a:gd name="connsiteX1" fmla="*/ 473533 w 473533"/>
                  <a:gd name="connsiteY1" fmla="*/ -25 h 42785"/>
                  <a:gd name="connsiteX2" fmla="*/ 473533 w 473533"/>
                  <a:gd name="connsiteY2" fmla="*/ 42760 h 42785"/>
                  <a:gd name="connsiteX3" fmla="*/ 0 w 473533"/>
                  <a:gd name="connsiteY3" fmla="*/ 42760 h 42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3533" h="42785">
                    <a:moveTo>
                      <a:pt x="0" y="-25"/>
                    </a:moveTo>
                    <a:lnTo>
                      <a:pt x="473533" y="-25"/>
                    </a:lnTo>
                    <a:lnTo>
                      <a:pt x="473533" y="42760"/>
                    </a:lnTo>
                    <a:lnTo>
                      <a:pt x="0" y="42760"/>
                    </a:lnTo>
                    <a:close/>
                  </a:path>
                </a:pathLst>
              </a:custGeom>
              <a:solidFill>
                <a:srgbClr val="434244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7E50915C-C774-6986-0AF9-302C1DB76AA0}"/>
                  </a:ext>
                </a:extLst>
              </p:cNvPr>
              <p:cNvSpPr/>
              <p:nvPr/>
            </p:nvSpPr>
            <p:spPr>
              <a:xfrm>
                <a:off x="6334393" y="4975313"/>
                <a:ext cx="354200" cy="1205988"/>
              </a:xfrm>
              <a:custGeom>
                <a:avLst/>
                <a:gdLst>
                  <a:gd name="connsiteX0" fmla="*/ 260780 w 354200"/>
                  <a:gd name="connsiteY0" fmla="*/ 1137331 h 1205988"/>
                  <a:gd name="connsiteX1" fmla="*/ 105574 w 354200"/>
                  <a:gd name="connsiteY1" fmla="*/ 1200119 h 1205988"/>
                  <a:gd name="connsiteX2" fmla="*/ 54338 w 354200"/>
                  <a:gd name="connsiteY2" fmla="*/ 1205895 h 1205988"/>
                  <a:gd name="connsiteX3" fmla="*/ 0 w 354200"/>
                  <a:gd name="connsiteY3" fmla="*/ 1197124 h 1205988"/>
                  <a:gd name="connsiteX4" fmla="*/ 46958 w 354200"/>
                  <a:gd name="connsiteY4" fmla="*/ 188339 h 1205988"/>
                  <a:gd name="connsiteX5" fmla="*/ 47813 w 354200"/>
                  <a:gd name="connsiteY5" fmla="*/ 169300 h 1205988"/>
                  <a:gd name="connsiteX6" fmla="*/ 126646 w 354200"/>
                  <a:gd name="connsiteY6" fmla="*/ 125230 h 1205988"/>
                  <a:gd name="connsiteX7" fmla="*/ 345496 w 354200"/>
                  <a:gd name="connsiteY7" fmla="*/ 2862 h 1205988"/>
                  <a:gd name="connsiteX8" fmla="*/ 350738 w 354200"/>
                  <a:gd name="connsiteY8" fmla="*/ -25 h 1205988"/>
                  <a:gd name="connsiteX9" fmla="*/ 260780 w 354200"/>
                  <a:gd name="connsiteY9" fmla="*/ 1137331 h 120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4200" h="1205988">
                    <a:moveTo>
                      <a:pt x="260780" y="1137331"/>
                    </a:moveTo>
                    <a:cubicBezTo>
                      <a:pt x="213042" y="1167035"/>
                      <a:pt x="160533" y="1188278"/>
                      <a:pt x="105574" y="1200119"/>
                    </a:cubicBezTo>
                    <a:cubicBezTo>
                      <a:pt x="88717" y="1203681"/>
                      <a:pt x="71559" y="1205606"/>
                      <a:pt x="54338" y="1205895"/>
                    </a:cubicBezTo>
                    <a:cubicBezTo>
                      <a:pt x="35833" y="1206462"/>
                      <a:pt x="17392" y="1203478"/>
                      <a:pt x="0" y="1197124"/>
                    </a:cubicBezTo>
                    <a:lnTo>
                      <a:pt x="46958" y="188339"/>
                    </a:lnTo>
                    <a:lnTo>
                      <a:pt x="47813" y="169300"/>
                    </a:lnTo>
                    <a:lnTo>
                      <a:pt x="126646" y="125230"/>
                    </a:lnTo>
                    <a:lnTo>
                      <a:pt x="345496" y="2862"/>
                    </a:lnTo>
                    <a:lnTo>
                      <a:pt x="350738" y="-25"/>
                    </a:lnTo>
                    <a:cubicBezTo>
                      <a:pt x="375339" y="54954"/>
                      <a:pt x="260780" y="1137331"/>
                      <a:pt x="260780" y="1137331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5E548187-CC29-2A98-B836-021F5D17D941}"/>
                  </a:ext>
                </a:extLst>
              </p:cNvPr>
              <p:cNvSpPr/>
              <p:nvPr/>
            </p:nvSpPr>
            <p:spPr>
              <a:xfrm>
                <a:off x="5614306" y="5032860"/>
                <a:ext cx="869730" cy="1148441"/>
              </a:xfrm>
              <a:custGeom>
                <a:avLst/>
                <a:gdLst>
                  <a:gd name="connsiteX0" fmla="*/ 869731 w 869730"/>
                  <a:gd name="connsiteY0" fmla="*/ 69502 h 1148441"/>
                  <a:gd name="connsiteX1" fmla="*/ 825661 w 869730"/>
                  <a:gd name="connsiteY1" fmla="*/ 1142572 h 1148441"/>
                  <a:gd name="connsiteX2" fmla="*/ 774425 w 869730"/>
                  <a:gd name="connsiteY2" fmla="*/ 1148348 h 1148441"/>
                  <a:gd name="connsiteX3" fmla="*/ 720087 w 869730"/>
                  <a:gd name="connsiteY3" fmla="*/ 1139577 h 1148441"/>
                  <a:gd name="connsiteX4" fmla="*/ 767045 w 869730"/>
                  <a:gd name="connsiteY4" fmla="*/ 130793 h 1148441"/>
                  <a:gd name="connsiteX5" fmla="*/ 39684 w 869730"/>
                  <a:gd name="connsiteY5" fmla="*/ 68325 h 1148441"/>
                  <a:gd name="connsiteX6" fmla="*/ 0 w 869730"/>
                  <a:gd name="connsiteY6" fmla="*/ -25 h 1148441"/>
                  <a:gd name="connsiteX7" fmla="*/ 846627 w 869730"/>
                  <a:gd name="connsiteY7" fmla="*/ 67683 h 1148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9730" h="1148441">
                    <a:moveTo>
                      <a:pt x="869731" y="69502"/>
                    </a:moveTo>
                    <a:lnTo>
                      <a:pt x="825661" y="1142572"/>
                    </a:lnTo>
                    <a:cubicBezTo>
                      <a:pt x="808804" y="1146134"/>
                      <a:pt x="791647" y="1148059"/>
                      <a:pt x="774425" y="1148348"/>
                    </a:cubicBezTo>
                    <a:cubicBezTo>
                      <a:pt x="755920" y="1148915"/>
                      <a:pt x="737480" y="1145931"/>
                      <a:pt x="720087" y="1139577"/>
                    </a:cubicBezTo>
                    <a:lnTo>
                      <a:pt x="767045" y="130793"/>
                    </a:lnTo>
                    <a:lnTo>
                      <a:pt x="39684" y="68325"/>
                    </a:lnTo>
                    <a:lnTo>
                      <a:pt x="0" y="-25"/>
                    </a:lnTo>
                    <a:lnTo>
                      <a:pt x="846627" y="67683"/>
                    </a:lnTo>
                    <a:close/>
                  </a:path>
                </a:pathLst>
              </a:custGeom>
              <a:solidFill>
                <a:srgbClr val="D0D1D3">
                  <a:alpha val="40000"/>
                </a:srgbClr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A465AE0D-02DE-8B35-50F0-866D5F2D8402}"/>
                  </a:ext>
                </a:extLst>
              </p:cNvPr>
              <p:cNvSpPr/>
              <p:nvPr/>
            </p:nvSpPr>
            <p:spPr>
              <a:xfrm>
                <a:off x="5387969" y="4785236"/>
                <a:ext cx="1297162" cy="379831"/>
              </a:xfrm>
              <a:custGeom>
                <a:avLst/>
                <a:gdLst>
                  <a:gd name="connsiteX0" fmla="*/ 1297162 w 1297162"/>
                  <a:gd name="connsiteY0" fmla="*/ 201068 h 379831"/>
                  <a:gd name="connsiteX1" fmla="*/ 1096068 w 1297162"/>
                  <a:gd name="connsiteY1" fmla="*/ 317125 h 379831"/>
                  <a:gd name="connsiteX2" fmla="*/ 1074675 w 1297162"/>
                  <a:gd name="connsiteY2" fmla="*/ 329747 h 379831"/>
                  <a:gd name="connsiteX3" fmla="*/ 1009427 w 1297162"/>
                  <a:gd name="connsiteY3" fmla="*/ 379806 h 379831"/>
                  <a:gd name="connsiteX4" fmla="*/ 993810 w 1297162"/>
                  <a:gd name="connsiteY4" fmla="*/ 378416 h 379831"/>
                  <a:gd name="connsiteX5" fmla="*/ 266449 w 1297162"/>
                  <a:gd name="connsiteY5" fmla="*/ 315949 h 379831"/>
                  <a:gd name="connsiteX6" fmla="*/ 224626 w 1297162"/>
                  <a:gd name="connsiteY6" fmla="*/ 312312 h 379831"/>
                  <a:gd name="connsiteX7" fmla="*/ 0 w 1297162"/>
                  <a:gd name="connsiteY7" fmla="*/ 235297 h 379831"/>
                  <a:gd name="connsiteX8" fmla="*/ 98194 w 1297162"/>
                  <a:gd name="connsiteY8" fmla="*/ 266638 h 379831"/>
                  <a:gd name="connsiteX9" fmla="*/ 107500 w 1297162"/>
                  <a:gd name="connsiteY9" fmla="*/ 259792 h 379831"/>
                  <a:gd name="connsiteX10" fmla="*/ 154564 w 1297162"/>
                  <a:gd name="connsiteY10" fmla="*/ 225349 h 379831"/>
                  <a:gd name="connsiteX11" fmla="*/ 268482 w 1297162"/>
                  <a:gd name="connsiteY11" fmla="*/ 142131 h 379831"/>
                  <a:gd name="connsiteX12" fmla="*/ 520491 w 1297162"/>
                  <a:gd name="connsiteY12" fmla="*/ -25 h 379831"/>
                  <a:gd name="connsiteX13" fmla="*/ 1292456 w 1297162"/>
                  <a:gd name="connsiteY13" fmla="*/ 193153 h 379831"/>
                  <a:gd name="connsiteX14" fmla="*/ 1297162 w 1297162"/>
                  <a:gd name="connsiteY14" fmla="*/ 201068 h 379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7162" h="379831">
                    <a:moveTo>
                      <a:pt x="1297162" y="201068"/>
                    </a:moveTo>
                    <a:lnTo>
                      <a:pt x="1096068" y="317125"/>
                    </a:lnTo>
                    <a:lnTo>
                      <a:pt x="1074675" y="329747"/>
                    </a:lnTo>
                    <a:lnTo>
                      <a:pt x="1009427" y="379806"/>
                    </a:lnTo>
                    <a:lnTo>
                      <a:pt x="993810" y="378416"/>
                    </a:lnTo>
                    <a:lnTo>
                      <a:pt x="266449" y="315949"/>
                    </a:lnTo>
                    <a:lnTo>
                      <a:pt x="224626" y="312312"/>
                    </a:lnTo>
                    <a:lnTo>
                      <a:pt x="0" y="235297"/>
                    </a:lnTo>
                    <a:lnTo>
                      <a:pt x="98194" y="266638"/>
                    </a:lnTo>
                    <a:lnTo>
                      <a:pt x="107500" y="259792"/>
                    </a:lnTo>
                    <a:lnTo>
                      <a:pt x="154564" y="225349"/>
                    </a:lnTo>
                    <a:lnTo>
                      <a:pt x="268482" y="142131"/>
                    </a:lnTo>
                    <a:lnTo>
                      <a:pt x="520491" y="-25"/>
                    </a:lnTo>
                    <a:cubicBezTo>
                      <a:pt x="520491" y="-25"/>
                      <a:pt x="1172013" y="20833"/>
                      <a:pt x="1292456" y="193153"/>
                    </a:cubicBezTo>
                    <a:cubicBezTo>
                      <a:pt x="1294157" y="195709"/>
                      <a:pt x="1295718" y="198352"/>
                      <a:pt x="1297162" y="201068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1FB54612-EB61-57FE-8BD8-30B88F1388DB}"/>
                  </a:ext>
                </a:extLst>
              </p:cNvPr>
              <p:cNvSpPr/>
              <p:nvPr/>
            </p:nvSpPr>
            <p:spPr>
              <a:xfrm>
                <a:off x="5545795" y="3164682"/>
                <a:ext cx="461932" cy="549185"/>
              </a:xfrm>
              <a:custGeom>
                <a:avLst/>
                <a:gdLst>
                  <a:gd name="connsiteX0" fmla="*/ 442246 w 461932"/>
                  <a:gd name="connsiteY0" fmla="*/ 547886 h 549185"/>
                  <a:gd name="connsiteX1" fmla="*/ 289179 w 461932"/>
                  <a:gd name="connsiteY1" fmla="*/ 543287 h 549185"/>
                  <a:gd name="connsiteX2" fmla="*/ 172908 w 461932"/>
                  <a:gd name="connsiteY2" fmla="*/ 507988 h 549185"/>
                  <a:gd name="connsiteX3" fmla="*/ 54498 w 461932"/>
                  <a:gd name="connsiteY3" fmla="*/ 390862 h 549185"/>
                  <a:gd name="connsiteX4" fmla="*/ 4546 w 461932"/>
                  <a:gd name="connsiteY4" fmla="*/ 202069 h 549185"/>
                  <a:gd name="connsiteX5" fmla="*/ 202003 w 461932"/>
                  <a:gd name="connsiteY5" fmla="*/ 1724 h 549185"/>
                  <a:gd name="connsiteX6" fmla="*/ 202003 w 461932"/>
                  <a:gd name="connsiteY6" fmla="*/ 1724 h 549185"/>
                  <a:gd name="connsiteX7" fmla="*/ 458718 w 461932"/>
                  <a:gd name="connsiteY7" fmla="*/ 162171 h 549185"/>
                  <a:gd name="connsiteX8" fmla="*/ 442246 w 461932"/>
                  <a:gd name="connsiteY8" fmla="*/ 547886 h 549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1932" h="549185">
                    <a:moveTo>
                      <a:pt x="442246" y="547886"/>
                    </a:moveTo>
                    <a:cubicBezTo>
                      <a:pt x="391181" y="550560"/>
                      <a:pt x="339987" y="549020"/>
                      <a:pt x="289179" y="543287"/>
                    </a:cubicBezTo>
                    <a:cubicBezTo>
                      <a:pt x="244682" y="537832"/>
                      <a:pt x="200826" y="527242"/>
                      <a:pt x="172908" y="507988"/>
                    </a:cubicBezTo>
                    <a:cubicBezTo>
                      <a:pt x="112366" y="465951"/>
                      <a:pt x="54498" y="390862"/>
                      <a:pt x="54498" y="390862"/>
                    </a:cubicBezTo>
                    <a:cubicBezTo>
                      <a:pt x="-22302" y="287962"/>
                      <a:pt x="4546" y="202069"/>
                      <a:pt x="4546" y="202069"/>
                    </a:cubicBezTo>
                    <a:cubicBezTo>
                      <a:pt x="40914" y="13"/>
                      <a:pt x="202003" y="1724"/>
                      <a:pt x="202003" y="1724"/>
                    </a:cubicBezTo>
                    <a:lnTo>
                      <a:pt x="202003" y="1724"/>
                    </a:lnTo>
                    <a:cubicBezTo>
                      <a:pt x="418606" y="-19669"/>
                      <a:pt x="458718" y="162171"/>
                      <a:pt x="458718" y="162171"/>
                    </a:cubicBezTo>
                    <a:cubicBezTo>
                      <a:pt x="458718" y="162171"/>
                      <a:pt x="472731" y="538474"/>
                      <a:pt x="442246" y="547886"/>
                    </a:cubicBezTo>
                    <a:close/>
                  </a:path>
                </a:pathLst>
              </a:custGeom>
              <a:solidFill>
                <a:srgbClr val="C58F80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0BB98714-2FEE-5371-A3C0-2DD5048759E8}"/>
                  </a:ext>
                </a:extLst>
              </p:cNvPr>
              <p:cNvSpPr/>
              <p:nvPr/>
            </p:nvSpPr>
            <p:spPr>
              <a:xfrm>
                <a:off x="5834974" y="3605843"/>
                <a:ext cx="153066" cy="108024"/>
              </a:xfrm>
              <a:custGeom>
                <a:avLst/>
                <a:gdLst>
                  <a:gd name="connsiteX0" fmla="*/ 153067 w 153066"/>
                  <a:gd name="connsiteY0" fmla="*/ 106725 h 108024"/>
                  <a:gd name="connsiteX1" fmla="*/ 0 w 153066"/>
                  <a:gd name="connsiteY1" fmla="*/ 102126 h 108024"/>
                  <a:gd name="connsiteX2" fmla="*/ 21393 w 153066"/>
                  <a:gd name="connsiteY2" fmla="*/ -25 h 108024"/>
                  <a:gd name="connsiteX3" fmla="*/ 153067 w 153066"/>
                  <a:gd name="connsiteY3" fmla="*/ 106725 h 108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066" h="108024">
                    <a:moveTo>
                      <a:pt x="153067" y="106725"/>
                    </a:moveTo>
                    <a:cubicBezTo>
                      <a:pt x="102002" y="109399"/>
                      <a:pt x="50808" y="107859"/>
                      <a:pt x="0" y="102126"/>
                    </a:cubicBezTo>
                    <a:lnTo>
                      <a:pt x="21393" y="-25"/>
                    </a:lnTo>
                    <a:cubicBezTo>
                      <a:pt x="21393" y="-25"/>
                      <a:pt x="48241" y="79770"/>
                      <a:pt x="153067" y="106725"/>
                    </a:cubicBezTo>
                    <a:close/>
                  </a:path>
                </a:pathLst>
              </a:custGeom>
              <a:solidFill>
                <a:srgbClr val="C58F80">
                  <a:alpha val="30000"/>
                </a:srgbClr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315B493A-DB3E-23F2-EC91-0FDB5F09CEC8}"/>
                  </a:ext>
                </a:extLst>
              </p:cNvPr>
              <p:cNvSpPr/>
              <p:nvPr/>
            </p:nvSpPr>
            <p:spPr>
              <a:xfrm>
                <a:off x="5758333" y="3364073"/>
                <a:ext cx="119213" cy="156979"/>
              </a:xfrm>
              <a:custGeom>
                <a:avLst/>
                <a:gdLst>
                  <a:gd name="connsiteX0" fmla="*/ 119214 w 119213"/>
                  <a:gd name="connsiteY0" fmla="*/ 82260 h 156979"/>
                  <a:gd name="connsiteX1" fmla="*/ 111405 w 119213"/>
                  <a:gd name="connsiteY1" fmla="*/ 154675 h 156979"/>
                  <a:gd name="connsiteX2" fmla="*/ 269 w 119213"/>
                  <a:gd name="connsiteY2" fmla="*/ 53808 h 156979"/>
                  <a:gd name="connsiteX3" fmla="*/ 27545 w 119213"/>
                  <a:gd name="connsiteY3" fmla="*/ 1609 h 156979"/>
                  <a:gd name="connsiteX4" fmla="*/ 111405 w 119213"/>
                  <a:gd name="connsiteY4" fmla="*/ 62472 h 156979"/>
                  <a:gd name="connsiteX5" fmla="*/ 119214 w 119213"/>
                  <a:gd name="connsiteY5" fmla="*/ 82260 h 156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9213" h="156979">
                    <a:moveTo>
                      <a:pt x="119214" y="82260"/>
                    </a:moveTo>
                    <a:lnTo>
                      <a:pt x="111405" y="154675"/>
                    </a:lnTo>
                    <a:cubicBezTo>
                      <a:pt x="47226" y="170078"/>
                      <a:pt x="4441" y="104188"/>
                      <a:pt x="269" y="53808"/>
                    </a:cubicBezTo>
                    <a:cubicBezTo>
                      <a:pt x="-1656" y="28457"/>
                      <a:pt x="6687" y="7064"/>
                      <a:pt x="27545" y="1609"/>
                    </a:cubicBezTo>
                    <a:cubicBezTo>
                      <a:pt x="71614" y="-9088"/>
                      <a:pt x="98997" y="35196"/>
                      <a:pt x="111405" y="62472"/>
                    </a:cubicBezTo>
                    <a:cubicBezTo>
                      <a:pt x="114400" y="68911"/>
                      <a:pt x="117000" y="75511"/>
                      <a:pt x="119214" y="82260"/>
                    </a:cubicBezTo>
                    <a:close/>
                  </a:path>
                </a:pathLst>
              </a:custGeom>
              <a:solidFill>
                <a:srgbClr val="C58F80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4F78C647-A332-7D7E-C2F7-1E79F7F626F7}"/>
                  </a:ext>
                </a:extLst>
              </p:cNvPr>
              <p:cNvSpPr/>
              <p:nvPr/>
            </p:nvSpPr>
            <p:spPr>
              <a:xfrm>
                <a:off x="5758333" y="3364073"/>
                <a:ext cx="111489" cy="156979"/>
              </a:xfrm>
              <a:custGeom>
                <a:avLst/>
                <a:gdLst>
                  <a:gd name="connsiteX0" fmla="*/ 111405 w 111489"/>
                  <a:gd name="connsiteY0" fmla="*/ 154675 h 156979"/>
                  <a:gd name="connsiteX1" fmla="*/ 269 w 111489"/>
                  <a:gd name="connsiteY1" fmla="*/ 53808 h 156979"/>
                  <a:gd name="connsiteX2" fmla="*/ 27545 w 111489"/>
                  <a:gd name="connsiteY2" fmla="*/ 1609 h 156979"/>
                  <a:gd name="connsiteX3" fmla="*/ 111405 w 111489"/>
                  <a:gd name="connsiteY3" fmla="*/ 62472 h 156979"/>
                  <a:gd name="connsiteX4" fmla="*/ 57923 w 111489"/>
                  <a:gd name="connsiteY4" fmla="*/ 10808 h 156979"/>
                  <a:gd name="connsiteX5" fmla="*/ 18346 w 111489"/>
                  <a:gd name="connsiteY5" fmla="*/ 28029 h 156979"/>
                  <a:gd name="connsiteX6" fmla="*/ 111405 w 111489"/>
                  <a:gd name="connsiteY6" fmla="*/ 154675 h 156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489" h="156979">
                    <a:moveTo>
                      <a:pt x="111405" y="154675"/>
                    </a:moveTo>
                    <a:cubicBezTo>
                      <a:pt x="47226" y="170078"/>
                      <a:pt x="4441" y="104188"/>
                      <a:pt x="269" y="53808"/>
                    </a:cubicBezTo>
                    <a:cubicBezTo>
                      <a:pt x="-1656" y="28457"/>
                      <a:pt x="6687" y="7064"/>
                      <a:pt x="27545" y="1609"/>
                    </a:cubicBezTo>
                    <a:cubicBezTo>
                      <a:pt x="71614" y="-9088"/>
                      <a:pt x="98997" y="35196"/>
                      <a:pt x="111405" y="62472"/>
                    </a:cubicBezTo>
                    <a:cubicBezTo>
                      <a:pt x="113224" y="66537"/>
                      <a:pt x="85413" y="15300"/>
                      <a:pt x="57923" y="10808"/>
                    </a:cubicBezTo>
                    <a:cubicBezTo>
                      <a:pt x="45943" y="8775"/>
                      <a:pt x="19523" y="10808"/>
                      <a:pt x="18346" y="28029"/>
                    </a:cubicBezTo>
                    <a:cubicBezTo>
                      <a:pt x="9468" y="143872"/>
                      <a:pt x="111405" y="154675"/>
                      <a:pt x="111405" y="154675"/>
                    </a:cubicBezTo>
                    <a:close/>
                  </a:path>
                </a:pathLst>
              </a:custGeom>
              <a:solidFill>
                <a:srgbClr val="C58F80">
                  <a:alpha val="30000"/>
                </a:srgbClr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E86F918E-99CF-413D-AC67-F1EF23658814}"/>
                  </a:ext>
                </a:extLst>
              </p:cNvPr>
              <p:cNvSpPr/>
              <p:nvPr/>
            </p:nvSpPr>
            <p:spPr>
              <a:xfrm>
                <a:off x="5795723" y="3409460"/>
                <a:ext cx="68796" cy="61005"/>
              </a:xfrm>
              <a:custGeom>
                <a:avLst/>
                <a:gdLst>
                  <a:gd name="connsiteX0" fmla="*/ 4274 w 68796"/>
                  <a:gd name="connsiteY0" fmla="*/ 719 h 61005"/>
                  <a:gd name="connsiteX1" fmla="*/ 68453 w 68796"/>
                  <a:gd name="connsiteY1" fmla="*/ 47677 h 61005"/>
                  <a:gd name="connsiteX2" fmla="*/ 66742 w 68796"/>
                  <a:gd name="connsiteY2" fmla="*/ 52490 h 61005"/>
                  <a:gd name="connsiteX3" fmla="*/ 64816 w 68796"/>
                  <a:gd name="connsiteY3" fmla="*/ 52490 h 61005"/>
                  <a:gd name="connsiteX4" fmla="*/ 61928 w 68796"/>
                  <a:gd name="connsiteY4" fmla="*/ 50565 h 61005"/>
                  <a:gd name="connsiteX5" fmla="*/ 39038 w 68796"/>
                  <a:gd name="connsiteY5" fmla="*/ 22540 h 61005"/>
                  <a:gd name="connsiteX6" fmla="*/ 28341 w 68796"/>
                  <a:gd name="connsiteY6" fmla="*/ 56662 h 61005"/>
                  <a:gd name="connsiteX7" fmla="*/ 25453 w 68796"/>
                  <a:gd name="connsiteY7" fmla="*/ 60940 h 61005"/>
                  <a:gd name="connsiteX8" fmla="*/ 24384 w 68796"/>
                  <a:gd name="connsiteY8" fmla="*/ 60940 h 61005"/>
                  <a:gd name="connsiteX9" fmla="*/ 21282 w 68796"/>
                  <a:gd name="connsiteY9" fmla="*/ 58159 h 61005"/>
                  <a:gd name="connsiteX10" fmla="*/ 32834 w 68796"/>
                  <a:gd name="connsiteY10" fmla="*/ 17940 h 61005"/>
                  <a:gd name="connsiteX11" fmla="*/ 4916 w 68796"/>
                  <a:gd name="connsiteY11" fmla="*/ 7244 h 61005"/>
                  <a:gd name="connsiteX12" fmla="*/ 3846 w 68796"/>
                  <a:gd name="connsiteY12" fmla="*/ 7244 h 61005"/>
                  <a:gd name="connsiteX13" fmla="*/ 6 w 68796"/>
                  <a:gd name="connsiteY13" fmla="*/ 3821 h 61005"/>
                  <a:gd name="connsiteX14" fmla="*/ 3429 w 68796"/>
                  <a:gd name="connsiteY14" fmla="*/ -19 h 61005"/>
                  <a:gd name="connsiteX15" fmla="*/ 4488 w 68796"/>
                  <a:gd name="connsiteY15" fmla="*/ 77 h 61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8796" h="61005">
                    <a:moveTo>
                      <a:pt x="4274" y="719"/>
                    </a:moveTo>
                    <a:cubicBezTo>
                      <a:pt x="47060" y="4784"/>
                      <a:pt x="67491" y="45965"/>
                      <a:pt x="68453" y="47677"/>
                    </a:cubicBezTo>
                    <a:cubicBezTo>
                      <a:pt x="69298" y="49484"/>
                      <a:pt x="68528" y="51624"/>
                      <a:pt x="66742" y="52490"/>
                    </a:cubicBezTo>
                    <a:cubicBezTo>
                      <a:pt x="66121" y="52704"/>
                      <a:pt x="65437" y="52704"/>
                      <a:pt x="64816" y="52490"/>
                    </a:cubicBezTo>
                    <a:cubicBezTo>
                      <a:pt x="63608" y="52340"/>
                      <a:pt x="62527" y="51624"/>
                      <a:pt x="61928" y="50565"/>
                    </a:cubicBezTo>
                    <a:cubicBezTo>
                      <a:pt x="56216" y="39804"/>
                      <a:pt x="48440" y="30284"/>
                      <a:pt x="39038" y="22540"/>
                    </a:cubicBezTo>
                    <a:cubicBezTo>
                      <a:pt x="23314" y="30562"/>
                      <a:pt x="28341" y="56448"/>
                      <a:pt x="28341" y="56662"/>
                    </a:cubicBezTo>
                    <a:cubicBezTo>
                      <a:pt x="28673" y="58630"/>
                      <a:pt x="27400" y="60512"/>
                      <a:pt x="25453" y="60940"/>
                    </a:cubicBezTo>
                    <a:cubicBezTo>
                      <a:pt x="25100" y="60994"/>
                      <a:pt x="24737" y="60994"/>
                      <a:pt x="24384" y="60940"/>
                    </a:cubicBezTo>
                    <a:cubicBezTo>
                      <a:pt x="22854" y="60790"/>
                      <a:pt x="21603" y="59667"/>
                      <a:pt x="21282" y="58159"/>
                    </a:cubicBezTo>
                    <a:cubicBezTo>
                      <a:pt x="21282" y="56875"/>
                      <a:pt x="15826" y="29706"/>
                      <a:pt x="32834" y="17940"/>
                    </a:cubicBezTo>
                    <a:cubicBezTo>
                      <a:pt x="24512" y="12196"/>
                      <a:pt x="14939" y="8527"/>
                      <a:pt x="4916" y="7244"/>
                    </a:cubicBezTo>
                    <a:lnTo>
                      <a:pt x="3846" y="7244"/>
                    </a:lnTo>
                    <a:cubicBezTo>
                      <a:pt x="1846" y="7362"/>
                      <a:pt x="124" y="5832"/>
                      <a:pt x="6" y="3821"/>
                    </a:cubicBezTo>
                    <a:cubicBezTo>
                      <a:pt x="-111" y="1821"/>
                      <a:pt x="1418" y="99"/>
                      <a:pt x="3429" y="-19"/>
                    </a:cubicBezTo>
                    <a:cubicBezTo>
                      <a:pt x="3782" y="-40"/>
                      <a:pt x="4146" y="-8"/>
                      <a:pt x="4488" y="77"/>
                    </a:cubicBezTo>
                    <a:close/>
                  </a:path>
                </a:pathLst>
              </a:custGeom>
              <a:solidFill>
                <a:srgbClr val="B56F61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760A4B23-8D45-8D3C-24AB-4988DD9F9BF1}"/>
                  </a:ext>
                </a:extLst>
              </p:cNvPr>
              <p:cNvSpPr/>
              <p:nvPr/>
            </p:nvSpPr>
            <p:spPr>
              <a:xfrm>
                <a:off x="5986100" y="3480719"/>
                <a:ext cx="38004" cy="13106"/>
              </a:xfrm>
              <a:custGeom>
                <a:avLst/>
                <a:gdLst>
                  <a:gd name="connsiteX0" fmla="*/ 16 w 38004"/>
                  <a:gd name="connsiteY0" fmla="*/ 4549 h 13106"/>
                  <a:gd name="connsiteX1" fmla="*/ 19591 w 38004"/>
                  <a:gd name="connsiteY1" fmla="*/ 270 h 13106"/>
                  <a:gd name="connsiteX2" fmla="*/ 37989 w 38004"/>
                  <a:gd name="connsiteY2" fmla="*/ 8507 h 13106"/>
                  <a:gd name="connsiteX3" fmla="*/ 18307 w 38004"/>
                  <a:gd name="connsiteY3" fmla="*/ 12785 h 13106"/>
                  <a:gd name="connsiteX4" fmla="*/ 16 w 38004"/>
                  <a:gd name="connsiteY4" fmla="*/ 4549 h 13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004" h="13106">
                    <a:moveTo>
                      <a:pt x="16" y="4549"/>
                    </a:moveTo>
                    <a:cubicBezTo>
                      <a:pt x="16" y="1126"/>
                      <a:pt x="9108" y="-800"/>
                      <a:pt x="19591" y="270"/>
                    </a:cubicBezTo>
                    <a:cubicBezTo>
                      <a:pt x="30073" y="1340"/>
                      <a:pt x="38416" y="5084"/>
                      <a:pt x="37989" y="8507"/>
                    </a:cubicBezTo>
                    <a:cubicBezTo>
                      <a:pt x="37561" y="11929"/>
                      <a:pt x="28897" y="13855"/>
                      <a:pt x="18307" y="12785"/>
                    </a:cubicBezTo>
                    <a:cubicBezTo>
                      <a:pt x="7717" y="11716"/>
                      <a:pt x="-412" y="8079"/>
                      <a:pt x="16" y="4549"/>
                    </a:cubicBezTo>
                    <a:close/>
                  </a:path>
                </a:pathLst>
              </a:custGeom>
              <a:solidFill>
                <a:srgbClr val="B56F61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28C28970-C182-D744-90DC-CD05EDB3831C}"/>
                  </a:ext>
                </a:extLst>
              </p:cNvPr>
              <p:cNvSpPr/>
              <p:nvPr/>
            </p:nvSpPr>
            <p:spPr>
              <a:xfrm>
                <a:off x="5983406" y="3454232"/>
                <a:ext cx="37723" cy="14203"/>
              </a:xfrm>
              <a:custGeom>
                <a:avLst/>
                <a:gdLst>
                  <a:gd name="connsiteX0" fmla="*/ 36 w 37723"/>
                  <a:gd name="connsiteY0" fmla="*/ 10499 h 14203"/>
                  <a:gd name="connsiteX1" fmla="*/ 20038 w 37723"/>
                  <a:gd name="connsiteY1" fmla="*/ 13280 h 14203"/>
                  <a:gd name="connsiteX2" fmla="*/ 37687 w 37723"/>
                  <a:gd name="connsiteY2" fmla="*/ 3653 h 14203"/>
                  <a:gd name="connsiteX3" fmla="*/ 17792 w 37723"/>
                  <a:gd name="connsiteY3" fmla="*/ 872 h 14203"/>
                  <a:gd name="connsiteX4" fmla="*/ 36 w 37723"/>
                  <a:gd name="connsiteY4" fmla="*/ 10499 h 14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723" h="14203">
                    <a:moveTo>
                      <a:pt x="36" y="10499"/>
                    </a:moveTo>
                    <a:cubicBezTo>
                      <a:pt x="678" y="13922"/>
                      <a:pt x="9663" y="15205"/>
                      <a:pt x="20038" y="13280"/>
                    </a:cubicBezTo>
                    <a:cubicBezTo>
                      <a:pt x="30414" y="11355"/>
                      <a:pt x="38329" y="7076"/>
                      <a:pt x="37687" y="3653"/>
                    </a:cubicBezTo>
                    <a:cubicBezTo>
                      <a:pt x="37046" y="230"/>
                      <a:pt x="28168" y="-1053"/>
                      <a:pt x="17792" y="872"/>
                    </a:cubicBezTo>
                    <a:cubicBezTo>
                      <a:pt x="7416" y="2798"/>
                      <a:pt x="-606" y="7076"/>
                      <a:pt x="36" y="10499"/>
                    </a:cubicBezTo>
                    <a:close/>
                  </a:path>
                </a:pathLst>
              </a:custGeom>
              <a:solidFill>
                <a:srgbClr val="B56F61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7871AD1C-5679-9C6F-7A13-7992896E8364}"/>
                  </a:ext>
                </a:extLst>
              </p:cNvPr>
              <p:cNvSpPr/>
              <p:nvPr/>
            </p:nvSpPr>
            <p:spPr>
              <a:xfrm>
                <a:off x="5521782" y="3550599"/>
                <a:ext cx="313727" cy="372154"/>
              </a:xfrm>
              <a:custGeom>
                <a:avLst/>
                <a:gdLst>
                  <a:gd name="connsiteX0" fmla="*/ 298539 w 313727"/>
                  <a:gd name="connsiteY0" fmla="*/ 218875 h 372154"/>
                  <a:gd name="connsiteX1" fmla="*/ 221631 w 313727"/>
                  <a:gd name="connsiteY1" fmla="*/ 371193 h 372154"/>
                  <a:gd name="connsiteX2" fmla="*/ 0 w 313727"/>
                  <a:gd name="connsiteY2" fmla="*/ 167960 h 372154"/>
                  <a:gd name="connsiteX3" fmla="*/ 71666 w 313727"/>
                  <a:gd name="connsiteY3" fmla="*/ 14893 h 372154"/>
                  <a:gd name="connsiteX4" fmla="*/ 313728 w 313727"/>
                  <a:gd name="connsiteY4" fmla="*/ 135228 h 372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727" h="372154">
                    <a:moveTo>
                      <a:pt x="298539" y="218875"/>
                    </a:moveTo>
                    <a:cubicBezTo>
                      <a:pt x="298539" y="218875"/>
                      <a:pt x="335655" y="386061"/>
                      <a:pt x="221631" y="371193"/>
                    </a:cubicBezTo>
                    <a:cubicBezTo>
                      <a:pt x="107607" y="356325"/>
                      <a:pt x="0" y="167960"/>
                      <a:pt x="0" y="167960"/>
                    </a:cubicBezTo>
                    <a:cubicBezTo>
                      <a:pt x="27319" y="118617"/>
                      <a:pt x="51257" y="67477"/>
                      <a:pt x="71666" y="14893"/>
                    </a:cubicBezTo>
                    <a:cubicBezTo>
                      <a:pt x="96268" y="-53458"/>
                      <a:pt x="313728" y="135228"/>
                      <a:pt x="313728" y="135228"/>
                    </a:cubicBezTo>
                    <a:close/>
                  </a:path>
                </a:pathLst>
              </a:custGeom>
              <a:solidFill>
                <a:srgbClr val="C58F80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621BF552-D40D-ECEC-A777-079AFBE540BB}"/>
                  </a:ext>
                </a:extLst>
              </p:cNvPr>
              <p:cNvSpPr/>
              <p:nvPr/>
            </p:nvSpPr>
            <p:spPr>
              <a:xfrm>
                <a:off x="5924290" y="3572577"/>
                <a:ext cx="442299" cy="654624"/>
              </a:xfrm>
              <a:custGeom>
                <a:avLst/>
                <a:gdLst>
                  <a:gd name="connsiteX0" fmla="*/ 442300 w 442299"/>
                  <a:gd name="connsiteY0" fmla="*/ 46825 h 654624"/>
                  <a:gd name="connsiteX1" fmla="*/ 417270 w 442299"/>
                  <a:gd name="connsiteY1" fmla="*/ 118491 h 654624"/>
                  <a:gd name="connsiteX2" fmla="*/ 389031 w 442299"/>
                  <a:gd name="connsiteY2" fmla="*/ 197111 h 654624"/>
                  <a:gd name="connsiteX3" fmla="*/ 175101 w 442299"/>
                  <a:gd name="connsiteY3" fmla="*/ 654599 h 654624"/>
                  <a:gd name="connsiteX4" fmla="*/ 0 w 442299"/>
                  <a:gd name="connsiteY4" fmla="*/ 545816 h 654624"/>
                  <a:gd name="connsiteX5" fmla="*/ 242168 w 442299"/>
                  <a:gd name="connsiteY5" fmla="*/ 121700 h 654624"/>
                  <a:gd name="connsiteX6" fmla="*/ 280034 w 442299"/>
                  <a:gd name="connsiteY6" fmla="*/ 53457 h 654624"/>
                  <a:gd name="connsiteX7" fmla="*/ 309128 w 442299"/>
                  <a:gd name="connsiteY7" fmla="*/ -25 h 654624"/>
                  <a:gd name="connsiteX8" fmla="*/ 416093 w 442299"/>
                  <a:gd name="connsiteY8" fmla="*/ 37626 h 654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2299" h="654624">
                    <a:moveTo>
                      <a:pt x="442300" y="46825"/>
                    </a:moveTo>
                    <a:cubicBezTo>
                      <a:pt x="442300" y="46825"/>
                      <a:pt x="432887" y="74636"/>
                      <a:pt x="417270" y="118491"/>
                    </a:cubicBezTo>
                    <a:cubicBezTo>
                      <a:pt x="409354" y="141061"/>
                      <a:pt x="399728" y="167695"/>
                      <a:pt x="389031" y="197111"/>
                    </a:cubicBezTo>
                    <a:cubicBezTo>
                      <a:pt x="323355" y="377025"/>
                      <a:pt x="215534" y="654599"/>
                      <a:pt x="175101" y="654599"/>
                    </a:cubicBezTo>
                    <a:cubicBezTo>
                      <a:pt x="85893" y="654599"/>
                      <a:pt x="0" y="545816"/>
                      <a:pt x="0" y="545816"/>
                    </a:cubicBezTo>
                    <a:cubicBezTo>
                      <a:pt x="58617" y="446659"/>
                      <a:pt x="169004" y="252411"/>
                      <a:pt x="242168" y="121700"/>
                    </a:cubicBezTo>
                    <a:cubicBezTo>
                      <a:pt x="256502" y="96136"/>
                      <a:pt x="269231" y="72925"/>
                      <a:pt x="280034" y="53457"/>
                    </a:cubicBezTo>
                    <a:cubicBezTo>
                      <a:pt x="293191" y="29497"/>
                      <a:pt x="303352" y="10671"/>
                      <a:pt x="309128" y="-25"/>
                    </a:cubicBezTo>
                    <a:lnTo>
                      <a:pt x="416093" y="37626"/>
                    </a:lnTo>
                    <a:close/>
                  </a:path>
                </a:pathLst>
              </a:custGeom>
              <a:solidFill>
                <a:srgbClr val="BC887D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3C0A39AD-BF0C-3C2D-BA66-7FDDD271F34E}"/>
                  </a:ext>
                </a:extLst>
              </p:cNvPr>
              <p:cNvSpPr/>
              <p:nvPr/>
            </p:nvSpPr>
            <p:spPr>
              <a:xfrm>
                <a:off x="5406687" y="3918240"/>
                <a:ext cx="517816" cy="309059"/>
              </a:xfrm>
              <a:custGeom>
                <a:avLst/>
                <a:gdLst>
                  <a:gd name="connsiteX0" fmla="*/ 485085 w 517816"/>
                  <a:gd name="connsiteY0" fmla="*/ 22 h 309059"/>
                  <a:gd name="connsiteX1" fmla="*/ 517817 w 517816"/>
                  <a:gd name="connsiteY1" fmla="*/ 277275 h 309059"/>
                  <a:gd name="connsiteX2" fmla="*/ 142049 w 517816"/>
                  <a:gd name="connsiteY2" fmla="*/ 307332 h 309059"/>
                  <a:gd name="connsiteX3" fmla="*/ 0 w 517816"/>
                  <a:gd name="connsiteY3" fmla="*/ 117469 h 309059"/>
                  <a:gd name="connsiteX4" fmla="*/ 485085 w 517816"/>
                  <a:gd name="connsiteY4" fmla="*/ 22 h 30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816" h="309059">
                    <a:moveTo>
                      <a:pt x="485085" y="22"/>
                    </a:moveTo>
                    <a:lnTo>
                      <a:pt x="517817" y="277275"/>
                    </a:lnTo>
                    <a:cubicBezTo>
                      <a:pt x="517817" y="277275"/>
                      <a:pt x="237248" y="317707"/>
                      <a:pt x="142049" y="307332"/>
                    </a:cubicBezTo>
                    <a:cubicBezTo>
                      <a:pt x="46851" y="296956"/>
                      <a:pt x="0" y="117469"/>
                      <a:pt x="0" y="117469"/>
                    </a:cubicBezTo>
                    <a:cubicBezTo>
                      <a:pt x="0" y="117469"/>
                      <a:pt x="88460" y="-2759"/>
                      <a:pt x="485085" y="22"/>
                    </a:cubicBezTo>
                    <a:close/>
                  </a:path>
                </a:pathLst>
              </a:custGeom>
              <a:solidFill>
                <a:srgbClr val="B56F61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49C7B93B-019D-72A6-0126-E72775B21DDA}"/>
                  </a:ext>
                </a:extLst>
              </p:cNvPr>
              <p:cNvSpPr/>
              <p:nvPr/>
            </p:nvSpPr>
            <p:spPr>
              <a:xfrm>
                <a:off x="6159095" y="3234740"/>
                <a:ext cx="294872" cy="404376"/>
              </a:xfrm>
              <a:custGeom>
                <a:avLst/>
                <a:gdLst>
                  <a:gd name="connsiteX0" fmla="*/ 286006 w 294872"/>
                  <a:gd name="connsiteY0" fmla="*/ 223894 h 404376"/>
                  <a:gd name="connsiteX1" fmla="*/ 286006 w 294872"/>
                  <a:gd name="connsiteY1" fmla="*/ 223894 h 404376"/>
                  <a:gd name="connsiteX2" fmla="*/ 259586 w 294872"/>
                  <a:gd name="connsiteY2" fmla="*/ 299412 h 404376"/>
                  <a:gd name="connsiteX3" fmla="*/ 196691 w 294872"/>
                  <a:gd name="connsiteY3" fmla="*/ 395680 h 404376"/>
                  <a:gd name="connsiteX4" fmla="*/ 172089 w 294872"/>
                  <a:gd name="connsiteY4" fmla="*/ 401135 h 404376"/>
                  <a:gd name="connsiteX5" fmla="*/ 59455 w 294872"/>
                  <a:gd name="connsiteY5" fmla="*/ 387016 h 404376"/>
                  <a:gd name="connsiteX6" fmla="*/ 15279 w 294872"/>
                  <a:gd name="connsiteY6" fmla="*/ 256412 h 404376"/>
                  <a:gd name="connsiteX7" fmla="*/ 196 w 294872"/>
                  <a:gd name="connsiteY7" fmla="*/ 175439 h 404376"/>
                  <a:gd name="connsiteX8" fmla="*/ 25547 w 294872"/>
                  <a:gd name="connsiteY8" fmla="*/ 171054 h 404376"/>
                  <a:gd name="connsiteX9" fmla="*/ 59134 w 294872"/>
                  <a:gd name="connsiteY9" fmla="*/ 233628 h 404376"/>
                  <a:gd name="connsiteX10" fmla="*/ 46084 w 294872"/>
                  <a:gd name="connsiteY10" fmla="*/ 73181 h 404376"/>
                  <a:gd name="connsiteX11" fmla="*/ 76248 w 294872"/>
                  <a:gd name="connsiteY11" fmla="*/ 60452 h 404376"/>
                  <a:gd name="connsiteX12" fmla="*/ 97641 w 294872"/>
                  <a:gd name="connsiteY12" fmla="*/ 194051 h 404376"/>
                  <a:gd name="connsiteX13" fmla="*/ 112723 w 294872"/>
                  <a:gd name="connsiteY13" fmla="*/ 47295 h 404376"/>
                  <a:gd name="connsiteX14" fmla="*/ 144064 w 294872"/>
                  <a:gd name="connsiteY14" fmla="*/ 2157 h 404376"/>
                  <a:gd name="connsiteX15" fmla="*/ 151124 w 294872"/>
                  <a:gd name="connsiteY15" fmla="*/ 90937 h 404376"/>
                  <a:gd name="connsiteX16" fmla="*/ 154975 w 294872"/>
                  <a:gd name="connsiteY16" fmla="*/ 196618 h 404376"/>
                  <a:gd name="connsiteX17" fmla="*/ 174977 w 294872"/>
                  <a:gd name="connsiteY17" fmla="*/ 70507 h 404376"/>
                  <a:gd name="connsiteX18" fmla="*/ 207067 w 294872"/>
                  <a:gd name="connsiteY18" fmla="*/ 41947 h 404376"/>
                  <a:gd name="connsiteX19" fmla="*/ 203002 w 294872"/>
                  <a:gd name="connsiteY19" fmla="*/ 182927 h 404376"/>
                  <a:gd name="connsiteX20" fmla="*/ 200649 w 294872"/>
                  <a:gd name="connsiteY20" fmla="*/ 266680 h 404376"/>
                  <a:gd name="connsiteX21" fmla="*/ 292852 w 294872"/>
                  <a:gd name="connsiteY21" fmla="*/ 172658 h 404376"/>
                  <a:gd name="connsiteX22" fmla="*/ 286006 w 294872"/>
                  <a:gd name="connsiteY22" fmla="*/ 223894 h 404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94872" h="404376">
                    <a:moveTo>
                      <a:pt x="286006" y="223894"/>
                    </a:moveTo>
                    <a:lnTo>
                      <a:pt x="286006" y="223894"/>
                    </a:lnTo>
                    <a:cubicBezTo>
                      <a:pt x="277663" y="248175"/>
                      <a:pt x="265576" y="275772"/>
                      <a:pt x="259586" y="299412"/>
                    </a:cubicBezTo>
                    <a:cubicBezTo>
                      <a:pt x="248141" y="343588"/>
                      <a:pt x="196691" y="395680"/>
                      <a:pt x="196691" y="395680"/>
                    </a:cubicBezTo>
                    <a:cubicBezTo>
                      <a:pt x="188722" y="398429"/>
                      <a:pt x="180475" y="400258"/>
                      <a:pt x="172089" y="401135"/>
                    </a:cubicBezTo>
                    <a:cubicBezTo>
                      <a:pt x="132726" y="406697"/>
                      <a:pt x="65124" y="406804"/>
                      <a:pt x="59455" y="387016"/>
                    </a:cubicBezTo>
                    <a:cubicBezTo>
                      <a:pt x="35388" y="363804"/>
                      <a:pt x="24905" y="305936"/>
                      <a:pt x="15279" y="256412"/>
                    </a:cubicBezTo>
                    <a:cubicBezTo>
                      <a:pt x="8326" y="220471"/>
                      <a:pt x="-1515" y="190094"/>
                      <a:pt x="196" y="175439"/>
                    </a:cubicBezTo>
                    <a:cubicBezTo>
                      <a:pt x="2550" y="154046"/>
                      <a:pt x="16134" y="163031"/>
                      <a:pt x="25547" y="171054"/>
                    </a:cubicBezTo>
                    <a:cubicBezTo>
                      <a:pt x="34960" y="179076"/>
                      <a:pt x="59134" y="233628"/>
                      <a:pt x="59134" y="233628"/>
                    </a:cubicBezTo>
                    <a:cubicBezTo>
                      <a:pt x="59134" y="233628"/>
                      <a:pt x="40843" y="110726"/>
                      <a:pt x="46084" y="73181"/>
                    </a:cubicBezTo>
                    <a:cubicBezTo>
                      <a:pt x="51326" y="35636"/>
                      <a:pt x="73253" y="49328"/>
                      <a:pt x="76248" y="60452"/>
                    </a:cubicBezTo>
                    <a:cubicBezTo>
                      <a:pt x="79243" y="71577"/>
                      <a:pt x="97000" y="202394"/>
                      <a:pt x="97641" y="194051"/>
                    </a:cubicBezTo>
                    <a:cubicBezTo>
                      <a:pt x="98283" y="185708"/>
                      <a:pt x="109622" y="77353"/>
                      <a:pt x="112723" y="47295"/>
                    </a:cubicBezTo>
                    <a:cubicBezTo>
                      <a:pt x="115826" y="17238"/>
                      <a:pt x="134116" y="-7684"/>
                      <a:pt x="144064" y="2157"/>
                    </a:cubicBezTo>
                    <a:cubicBezTo>
                      <a:pt x="154012" y="11997"/>
                      <a:pt x="152300" y="65052"/>
                      <a:pt x="151124" y="90937"/>
                    </a:cubicBezTo>
                    <a:cubicBezTo>
                      <a:pt x="150225" y="126214"/>
                      <a:pt x="151509" y="161502"/>
                      <a:pt x="154975" y="196618"/>
                    </a:cubicBezTo>
                    <a:cubicBezTo>
                      <a:pt x="156579" y="195656"/>
                      <a:pt x="167169" y="109121"/>
                      <a:pt x="174977" y="70507"/>
                    </a:cubicBezTo>
                    <a:cubicBezTo>
                      <a:pt x="182785" y="31893"/>
                      <a:pt x="195621" y="20875"/>
                      <a:pt x="207067" y="41947"/>
                    </a:cubicBezTo>
                    <a:cubicBezTo>
                      <a:pt x="218512" y="63019"/>
                      <a:pt x="203537" y="165385"/>
                      <a:pt x="203002" y="182927"/>
                    </a:cubicBezTo>
                    <a:cubicBezTo>
                      <a:pt x="202253" y="208385"/>
                      <a:pt x="200649" y="266680"/>
                      <a:pt x="200649" y="266680"/>
                    </a:cubicBezTo>
                    <a:cubicBezTo>
                      <a:pt x="230920" y="189452"/>
                      <a:pt x="283118" y="148377"/>
                      <a:pt x="292852" y="172658"/>
                    </a:cubicBezTo>
                    <a:cubicBezTo>
                      <a:pt x="297666" y="184424"/>
                      <a:pt x="293280" y="202715"/>
                      <a:pt x="286006" y="223894"/>
                    </a:cubicBezTo>
                    <a:close/>
                  </a:path>
                </a:pathLst>
              </a:custGeom>
              <a:solidFill>
                <a:srgbClr val="BC887D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A6ADBF83-9395-D4FB-5C3E-957B39CDBA27}"/>
                  </a:ext>
                </a:extLst>
              </p:cNvPr>
              <p:cNvSpPr/>
              <p:nvPr/>
            </p:nvSpPr>
            <p:spPr>
              <a:xfrm>
                <a:off x="6166672" y="3626059"/>
                <a:ext cx="174887" cy="143653"/>
              </a:xfrm>
              <a:custGeom>
                <a:avLst/>
                <a:gdLst>
                  <a:gd name="connsiteX0" fmla="*/ 174888 w 174887"/>
                  <a:gd name="connsiteY0" fmla="*/ 65009 h 143653"/>
                  <a:gd name="connsiteX1" fmla="*/ 146649 w 174887"/>
                  <a:gd name="connsiteY1" fmla="*/ 143628 h 143653"/>
                  <a:gd name="connsiteX2" fmla="*/ 57012 w 174887"/>
                  <a:gd name="connsiteY2" fmla="*/ 78273 h 143653"/>
                  <a:gd name="connsiteX3" fmla="*/ 0 w 174887"/>
                  <a:gd name="connsiteY3" fmla="*/ 68218 h 143653"/>
                  <a:gd name="connsiteX4" fmla="*/ 37866 w 174887"/>
                  <a:gd name="connsiteY4" fmla="*/ -25 h 143653"/>
                  <a:gd name="connsiteX5" fmla="*/ 69955 w 174887"/>
                  <a:gd name="connsiteY5" fmla="*/ 6820 h 143653"/>
                  <a:gd name="connsiteX6" fmla="*/ 174888 w 174887"/>
                  <a:gd name="connsiteY6" fmla="*/ 65009 h 143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4887" h="143653">
                    <a:moveTo>
                      <a:pt x="174888" y="65009"/>
                    </a:moveTo>
                    <a:cubicBezTo>
                      <a:pt x="166972" y="87579"/>
                      <a:pt x="157345" y="114213"/>
                      <a:pt x="146649" y="143628"/>
                    </a:cubicBezTo>
                    <a:cubicBezTo>
                      <a:pt x="125555" y="111817"/>
                      <a:pt x="93755" y="88616"/>
                      <a:pt x="57012" y="78273"/>
                    </a:cubicBezTo>
                    <a:cubicBezTo>
                      <a:pt x="38507" y="72550"/>
                      <a:pt x="19350" y="69181"/>
                      <a:pt x="0" y="68218"/>
                    </a:cubicBezTo>
                    <a:cubicBezTo>
                      <a:pt x="14333" y="42654"/>
                      <a:pt x="27062" y="19442"/>
                      <a:pt x="37866" y="-25"/>
                    </a:cubicBezTo>
                    <a:cubicBezTo>
                      <a:pt x="48690" y="1611"/>
                      <a:pt x="59408" y="3900"/>
                      <a:pt x="69955" y="6820"/>
                    </a:cubicBezTo>
                    <a:cubicBezTo>
                      <a:pt x="109243" y="17153"/>
                      <a:pt x="145322" y="37155"/>
                      <a:pt x="174888" y="65009"/>
                    </a:cubicBezTo>
                    <a:close/>
                  </a:path>
                </a:pathLst>
              </a:custGeom>
              <a:solidFill>
                <a:srgbClr val="6D6E70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FE460E1D-4E22-44BC-0581-78E7BE5CA704}"/>
                  </a:ext>
                </a:extLst>
              </p:cNvPr>
              <p:cNvSpPr/>
              <p:nvPr/>
            </p:nvSpPr>
            <p:spPr>
              <a:xfrm>
                <a:off x="6160883" y="3608518"/>
                <a:ext cx="103717" cy="102697"/>
              </a:xfrm>
              <a:custGeom>
                <a:avLst/>
                <a:gdLst>
                  <a:gd name="connsiteX0" fmla="*/ 100346 w 103717"/>
                  <a:gd name="connsiteY0" fmla="*/ 57948 h 102697"/>
                  <a:gd name="connsiteX1" fmla="*/ 33600 w 103717"/>
                  <a:gd name="connsiteY1" fmla="*/ 102553 h 102697"/>
                  <a:gd name="connsiteX2" fmla="*/ 3329 w 103717"/>
                  <a:gd name="connsiteY2" fmla="*/ 44685 h 102697"/>
                  <a:gd name="connsiteX3" fmla="*/ 70075 w 103717"/>
                  <a:gd name="connsiteY3" fmla="*/ 80 h 102697"/>
                  <a:gd name="connsiteX4" fmla="*/ 100346 w 103717"/>
                  <a:gd name="connsiteY4" fmla="*/ 57948 h 102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717" h="102697">
                    <a:moveTo>
                      <a:pt x="100346" y="57948"/>
                    </a:moveTo>
                    <a:cubicBezTo>
                      <a:pt x="90612" y="86101"/>
                      <a:pt x="63336" y="104328"/>
                      <a:pt x="33600" y="102553"/>
                    </a:cubicBezTo>
                    <a:cubicBezTo>
                      <a:pt x="6752" y="98916"/>
                      <a:pt x="-6726" y="73030"/>
                      <a:pt x="3329" y="44685"/>
                    </a:cubicBezTo>
                    <a:cubicBezTo>
                      <a:pt x="13148" y="16606"/>
                      <a:pt x="40371" y="-1588"/>
                      <a:pt x="70075" y="80"/>
                    </a:cubicBezTo>
                    <a:cubicBezTo>
                      <a:pt x="96923" y="3717"/>
                      <a:pt x="110508" y="29710"/>
                      <a:pt x="100346" y="57948"/>
                    </a:cubicBezTo>
                    <a:close/>
                  </a:path>
                </a:pathLst>
              </a:custGeom>
              <a:solidFill>
                <a:srgbClr val="808183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12C3CF02-4222-4506-E404-6425470B3C6B}"/>
                  </a:ext>
                </a:extLst>
              </p:cNvPr>
              <p:cNvSpPr/>
              <p:nvPr/>
            </p:nvSpPr>
            <p:spPr>
              <a:xfrm>
                <a:off x="6167645" y="3617410"/>
                <a:ext cx="75913" cy="75591"/>
              </a:xfrm>
              <a:custGeom>
                <a:avLst/>
                <a:gdLst>
                  <a:gd name="connsiteX0" fmla="*/ 73475 w 75913"/>
                  <a:gd name="connsiteY0" fmla="*/ 43387 h 75591"/>
                  <a:gd name="connsiteX1" fmla="*/ 24592 w 75913"/>
                  <a:gd name="connsiteY1" fmla="*/ 75477 h 75591"/>
                  <a:gd name="connsiteX2" fmla="*/ 2450 w 75913"/>
                  <a:gd name="connsiteY2" fmla="*/ 32691 h 75591"/>
                  <a:gd name="connsiteX3" fmla="*/ 51333 w 75913"/>
                  <a:gd name="connsiteY3" fmla="*/ 67 h 75591"/>
                  <a:gd name="connsiteX4" fmla="*/ 73475 w 75913"/>
                  <a:gd name="connsiteY4" fmla="*/ 43387 h 75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913" h="75591">
                    <a:moveTo>
                      <a:pt x="73475" y="43387"/>
                    </a:moveTo>
                    <a:cubicBezTo>
                      <a:pt x="66084" y="63721"/>
                      <a:pt x="46188" y="76782"/>
                      <a:pt x="24592" y="75477"/>
                    </a:cubicBezTo>
                    <a:cubicBezTo>
                      <a:pt x="4911" y="72803"/>
                      <a:pt x="-4930" y="54084"/>
                      <a:pt x="2450" y="32691"/>
                    </a:cubicBezTo>
                    <a:cubicBezTo>
                      <a:pt x="9564" y="12068"/>
                      <a:pt x="29566" y="-1270"/>
                      <a:pt x="51333" y="67"/>
                    </a:cubicBezTo>
                    <a:cubicBezTo>
                      <a:pt x="70908" y="3704"/>
                      <a:pt x="80856" y="22636"/>
                      <a:pt x="73475" y="43387"/>
                    </a:cubicBezTo>
                    <a:close/>
                  </a:path>
                </a:pathLst>
              </a:custGeom>
              <a:solidFill>
                <a:srgbClr val="CFD0D3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CEE8D522-A55E-3B3C-2193-9EF3F88392DB}"/>
                  </a:ext>
                </a:extLst>
              </p:cNvPr>
              <p:cNvSpPr/>
              <p:nvPr/>
            </p:nvSpPr>
            <p:spPr>
              <a:xfrm>
                <a:off x="5203133" y="3631112"/>
                <a:ext cx="804054" cy="1269839"/>
              </a:xfrm>
              <a:custGeom>
                <a:avLst/>
                <a:gdLst>
                  <a:gd name="connsiteX0" fmla="*/ 740624 w 804054"/>
                  <a:gd name="connsiteY0" fmla="*/ 1153885 h 1269839"/>
                  <a:gd name="connsiteX1" fmla="*/ 704042 w 804054"/>
                  <a:gd name="connsiteY1" fmla="*/ 1201591 h 1269839"/>
                  <a:gd name="connsiteX2" fmla="*/ 73592 w 804054"/>
                  <a:gd name="connsiteY2" fmla="*/ 1229723 h 1269839"/>
                  <a:gd name="connsiteX3" fmla="*/ 100654 w 804054"/>
                  <a:gd name="connsiteY3" fmla="*/ 714687 h 1269839"/>
                  <a:gd name="connsiteX4" fmla="*/ 100654 w 804054"/>
                  <a:gd name="connsiteY4" fmla="*/ 696931 h 1269839"/>
                  <a:gd name="connsiteX5" fmla="*/ 0 w 804054"/>
                  <a:gd name="connsiteY5" fmla="*/ 357532 h 1269839"/>
                  <a:gd name="connsiteX6" fmla="*/ 351593 w 804054"/>
                  <a:gd name="connsiteY6" fmla="*/ 1125 h 1269839"/>
                  <a:gd name="connsiteX7" fmla="*/ 632269 w 804054"/>
                  <a:gd name="connsiteY7" fmla="*/ 54608 h 1269839"/>
                  <a:gd name="connsiteX8" fmla="*/ 804054 w 804054"/>
                  <a:gd name="connsiteY8" fmla="*/ 200187 h 1269839"/>
                  <a:gd name="connsiteX9" fmla="*/ 727361 w 804054"/>
                  <a:gd name="connsiteY9" fmla="*/ 652434 h 1269839"/>
                  <a:gd name="connsiteX10" fmla="*/ 740624 w 804054"/>
                  <a:gd name="connsiteY10" fmla="*/ 1153885 h 1269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04054" h="1269839">
                    <a:moveTo>
                      <a:pt x="740624" y="1153885"/>
                    </a:moveTo>
                    <a:cubicBezTo>
                      <a:pt x="730676" y="1171395"/>
                      <a:pt x="718365" y="1187439"/>
                      <a:pt x="704042" y="1201591"/>
                    </a:cubicBezTo>
                    <a:cubicBezTo>
                      <a:pt x="558998" y="1328451"/>
                      <a:pt x="83646" y="1241810"/>
                      <a:pt x="73592" y="1229723"/>
                    </a:cubicBezTo>
                    <a:cubicBezTo>
                      <a:pt x="73592" y="1229723"/>
                      <a:pt x="135738" y="898132"/>
                      <a:pt x="100654" y="714687"/>
                    </a:cubicBezTo>
                    <a:cubicBezTo>
                      <a:pt x="100654" y="714687"/>
                      <a:pt x="100654" y="708269"/>
                      <a:pt x="100654" y="696931"/>
                    </a:cubicBezTo>
                    <a:cubicBezTo>
                      <a:pt x="101723" y="611359"/>
                      <a:pt x="4386" y="374005"/>
                      <a:pt x="0" y="357532"/>
                    </a:cubicBezTo>
                    <a:cubicBezTo>
                      <a:pt x="0" y="356676"/>
                      <a:pt x="74875" y="34071"/>
                      <a:pt x="351593" y="1125"/>
                    </a:cubicBezTo>
                    <a:cubicBezTo>
                      <a:pt x="404541" y="-5185"/>
                      <a:pt x="532471" y="14710"/>
                      <a:pt x="632269" y="54608"/>
                    </a:cubicBezTo>
                    <a:cubicBezTo>
                      <a:pt x="722547" y="90548"/>
                      <a:pt x="804054" y="200187"/>
                      <a:pt x="804054" y="200187"/>
                    </a:cubicBezTo>
                    <a:cubicBezTo>
                      <a:pt x="804054" y="200187"/>
                      <a:pt x="796353" y="492201"/>
                      <a:pt x="727361" y="652434"/>
                    </a:cubicBezTo>
                    <a:cubicBezTo>
                      <a:pt x="721371" y="768384"/>
                      <a:pt x="731425" y="1125111"/>
                      <a:pt x="740624" y="11538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84FBD977-D6D4-DB87-D0AE-E625B91AB699}"/>
                  </a:ext>
                </a:extLst>
              </p:cNvPr>
              <p:cNvSpPr/>
              <p:nvPr/>
            </p:nvSpPr>
            <p:spPr>
              <a:xfrm>
                <a:off x="6729307" y="4289775"/>
                <a:ext cx="254100" cy="219278"/>
              </a:xfrm>
              <a:custGeom>
                <a:avLst/>
                <a:gdLst>
                  <a:gd name="connsiteX0" fmla="*/ 217887 w 254100"/>
                  <a:gd name="connsiteY0" fmla="*/ 59982 h 219278"/>
                  <a:gd name="connsiteX1" fmla="*/ 149002 w 254100"/>
                  <a:gd name="connsiteY1" fmla="*/ 37627 h 219278"/>
                  <a:gd name="connsiteX2" fmla="*/ 103007 w 254100"/>
                  <a:gd name="connsiteY2" fmla="*/ 70893 h 219278"/>
                  <a:gd name="connsiteX3" fmla="*/ 168362 w 254100"/>
                  <a:gd name="connsiteY3" fmla="*/ 63619 h 219278"/>
                  <a:gd name="connsiteX4" fmla="*/ 253935 w 254100"/>
                  <a:gd name="connsiteY4" fmla="*/ 125445 h 219278"/>
                  <a:gd name="connsiteX5" fmla="*/ 216818 w 254100"/>
                  <a:gd name="connsiteY5" fmla="*/ 134858 h 219278"/>
                  <a:gd name="connsiteX6" fmla="*/ 229439 w 254100"/>
                  <a:gd name="connsiteY6" fmla="*/ 156251 h 219278"/>
                  <a:gd name="connsiteX7" fmla="*/ 195852 w 254100"/>
                  <a:gd name="connsiteY7" fmla="*/ 154005 h 219278"/>
                  <a:gd name="connsiteX8" fmla="*/ 196387 w 254100"/>
                  <a:gd name="connsiteY8" fmla="*/ 175398 h 219278"/>
                  <a:gd name="connsiteX9" fmla="*/ 132209 w 254100"/>
                  <a:gd name="connsiteY9" fmla="*/ 152079 h 219278"/>
                  <a:gd name="connsiteX10" fmla="*/ 132209 w 254100"/>
                  <a:gd name="connsiteY10" fmla="*/ 152614 h 219278"/>
                  <a:gd name="connsiteX11" fmla="*/ 132209 w 254100"/>
                  <a:gd name="connsiteY11" fmla="*/ 152614 h 219278"/>
                  <a:gd name="connsiteX12" fmla="*/ 52948 w 254100"/>
                  <a:gd name="connsiteY12" fmla="*/ 218504 h 219278"/>
                  <a:gd name="connsiteX13" fmla="*/ 49846 w 254100"/>
                  <a:gd name="connsiteY13" fmla="*/ 219253 h 219278"/>
                  <a:gd name="connsiteX14" fmla="*/ 33480 w 254100"/>
                  <a:gd name="connsiteY14" fmla="*/ 173579 h 219278"/>
                  <a:gd name="connsiteX15" fmla="*/ 0 w 254100"/>
                  <a:gd name="connsiteY15" fmla="*/ 80199 h 219278"/>
                  <a:gd name="connsiteX16" fmla="*/ 125791 w 254100"/>
                  <a:gd name="connsiteY16" fmla="*/ 938 h 219278"/>
                  <a:gd name="connsiteX17" fmla="*/ 223557 w 254100"/>
                  <a:gd name="connsiteY17" fmla="*/ 33883 h 219278"/>
                  <a:gd name="connsiteX18" fmla="*/ 217887 w 254100"/>
                  <a:gd name="connsiteY18" fmla="*/ 59982 h 219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54100" h="219278">
                    <a:moveTo>
                      <a:pt x="217887" y="59982"/>
                    </a:moveTo>
                    <a:cubicBezTo>
                      <a:pt x="180771" y="49286"/>
                      <a:pt x="149002" y="37627"/>
                      <a:pt x="149002" y="37627"/>
                    </a:cubicBezTo>
                    <a:lnTo>
                      <a:pt x="103007" y="70893"/>
                    </a:lnTo>
                    <a:cubicBezTo>
                      <a:pt x="124603" y="67010"/>
                      <a:pt x="146435" y="64582"/>
                      <a:pt x="168362" y="63619"/>
                    </a:cubicBezTo>
                    <a:cubicBezTo>
                      <a:pt x="180877" y="65224"/>
                      <a:pt x="251581" y="113572"/>
                      <a:pt x="253935" y="125445"/>
                    </a:cubicBezTo>
                    <a:cubicBezTo>
                      <a:pt x="256288" y="137318"/>
                      <a:pt x="233076" y="146838"/>
                      <a:pt x="216818" y="134858"/>
                    </a:cubicBezTo>
                    <a:cubicBezTo>
                      <a:pt x="218422" y="136355"/>
                      <a:pt x="230937" y="148549"/>
                      <a:pt x="229439" y="156251"/>
                    </a:cubicBezTo>
                    <a:cubicBezTo>
                      <a:pt x="227942" y="163952"/>
                      <a:pt x="219385" y="166947"/>
                      <a:pt x="195852" y="154005"/>
                    </a:cubicBezTo>
                    <a:cubicBezTo>
                      <a:pt x="195852" y="154005"/>
                      <a:pt x="202591" y="169300"/>
                      <a:pt x="196387" y="175398"/>
                    </a:cubicBezTo>
                    <a:cubicBezTo>
                      <a:pt x="181733" y="186736"/>
                      <a:pt x="134562" y="147373"/>
                      <a:pt x="132209" y="152079"/>
                    </a:cubicBezTo>
                    <a:lnTo>
                      <a:pt x="132209" y="152614"/>
                    </a:lnTo>
                    <a:lnTo>
                      <a:pt x="132209" y="152614"/>
                    </a:lnTo>
                    <a:cubicBezTo>
                      <a:pt x="112099" y="191121"/>
                      <a:pt x="65248" y="213905"/>
                      <a:pt x="52948" y="218504"/>
                    </a:cubicBezTo>
                    <a:cubicBezTo>
                      <a:pt x="51953" y="218900"/>
                      <a:pt x="50905" y="219146"/>
                      <a:pt x="49846" y="219253"/>
                    </a:cubicBezTo>
                    <a:lnTo>
                      <a:pt x="33480" y="173579"/>
                    </a:lnTo>
                    <a:lnTo>
                      <a:pt x="0" y="80199"/>
                    </a:lnTo>
                    <a:cubicBezTo>
                      <a:pt x="19361" y="61266"/>
                      <a:pt x="114987" y="7570"/>
                      <a:pt x="125791" y="938"/>
                    </a:cubicBezTo>
                    <a:cubicBezTo>
                      <a:pt x="136594" y="-5694"/>
                      <a:pt x="216497" y="23721"/>
                      <a:pt x="223557" y="33883"/>
                    </a:cubicBezTo>
                    <a:cubicBezTo>
                      <a:pt x="230616" y="44045"/>
                      <a:pt x="256074" y="64475"/>
                      <a:pt x="217887" y="59982"/>
                    </a:cubicBezTo>
                    <a:close/>
                  </a:path>
                </a:pathLst>
              </a:custGeom>
              <a:solidFill>
                <a:srgbClr val="C58F80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958AB7CA-DDF2-2646-5C2C-14B5D10762E1}"/>
                  </a:ext>
                </a:extLst>
              </p:cNvPr>
              <p:cNvSpPr/>
              <p:nvPr/>
            </p:nvSpPr>
            <p:spPr>
              <a:xfrm>
                <a:off x="5925519" y="3911214"/>
                <a:ext cx="857056" cy="803318"/>
              </a:xfrm>
              <a:custGeom>
                <a:avLst/>
                <a:gdLst>
                  <a:gd name="connsiteX0" fmla="*/ 857057 w 857056"/>
                  <a:gd name="connsiteY0" fmla="*/ 598990 h 803318"/>
                  <a:gd name="connsiteX1" fmla="*/ 625585 w 857056"/>
                  <a:gd name="connsiteY1" fmla="*/ 676647 h 803318"/>
                  <a:gd name="connsiteX2" fmla="*/ 258695 w 857056"/>
                  <a:gd name="connsiteY2" fmla="*/ 800405 h 803318"/>
                  <a:gd name="connsiteX3" fmla="*/ 251636 w 857056"/>
                  <a:gd name="connsiteY3" fmla="*/ 803293 h 803318"/>
                  <a:gd name="connsiteX4" fmla="*/ 251636 w 857056"/>
                  <a:gd name="connsiteY4" fmla="*/ 803293 h 803318"/>
                  <a:gd name="connsiteX5" fmla="*/ 207031 w 857056"/>
                  <a:gd name="connsiteY5" fmla="*/ 747992 h 803318"/>
                  <a:gd name="connsiteX6" fmla="*/ 205427 w 857056"/>
                  <a:gd name="connsiteY6" fmla="*/ 745211 h 803318"/>
                  <a:gd name="connsiteX7" fmla="*/ 161999 w 857056"/>
                  <a:gd name="connsiteY7" fmla="*/ 660816 h 803318"/>
                  <a:gd name="connsiteX8" fmla="*/ 95574 w 857056"/>
                  <a:gd name="connsiteY8" fmla="*/ 497481 h 803318"/>
                  <a:gd name="connsiteX9" fmla="*/ 10002 w 857056"/>
                  <a:gd name="connsiteY9" fmla="*/ 192845 h 803318"/>
                  <a:gd name="connsiteX10" fmla="*/ 6580 w 857056"/>
                  <a:gd name="connsiteY10" fmla="*/ 43094 h 803318"/>
                  <a:gd name="connsiteX11" fmla="*/ 263295 w 857056"/>
                  <a:gd name="connsiteY11" fmla="*/ 213168 h 803318"/>
                  <a:gd name="connsiteX12" fmla="*/ 388337 w 857056"/>
                  <a:gd name="connsiteY12" fmla="*/ 533100 h 803318"/>
                  <a:gd name="connsiteX13" fmla="*/ 803895 w 857056"/>
                  <a:gd name="connsiteY13" fmla="*/ 459294 h 803318"/>
                  <a:gd name="connsiteX14" fmla="*/ 839407 w 857056"/>
                  <a:gd name="connsiteY14" fmla="*/ 552033 h 803318"/>
                  <a:gd name="connsiteX15" fmla="*/ 856843 w 857056"/>
                  <a:gd name="connsiteY15" fmla="*/ 597600 h 803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57056" h="803318">
                    <a:moveTo>
                      <a:pt x="857057" y="598990"/>
                    </a:moveTo>
                    <a:cubicBezTo>
                      <a:pt x="773731" y="627229"/>
                      <a:pt x="695861" y="653221"/>
                      <a:pt x="625585" y="676647"/>
                    </a:cubicBezTo>
                    <a:cubicBezTo>
                      <a:pt x="428235" y="742537"/>
                      <a:pt x="290678" y="787676"/>
                      <a:pt x="258695" y="800405"/>
                    </a:cubicBezTo>
                    <a:cubicBezTo>
                      <a:pt x="256289" y="801239"/>
                      <a:pt x="253936" y="802202"/>
                      <a:pt x="251636" y="803293"/>
                    </a:cubicBezTo>
                    <a:lnTo>
                      <a:pt x="251636" y="803293"/>
                    </a:lnTo>
                    <a:cubicBezTo>
                      <a:pt x="239442" y="796126"/>
                      <a:pt x="224146" y="776445"/>
                      <a:pt x="207031" y="747992"/>
                    </a:cubicBezTo>
                    <a:cubicBezTo>
                      <a:pt x="206390" y="747029"/>
                      <a:pt x="205962" y="746174"/>
                      <a:pt x="205427" y="745211"/>
                    </a:cubicBezTo>
                    <a:cubicBezTo>
                      <a:pt x="191736" y="722000"/>
                      <a:pt x="177081" y="693333"/>
                      <a:pt x="161999" y="660816"/>
                    </a:cubicBezTo>
                    <a:cubicBezTo>
                      <a:pt x="139858" y="612789"/>
                      <a:pt x="116860" y="556632"/>
                      <a:pt x="95574" y="497481"/>
                    </a:cubicBezTo>
                    <a:cubicBezTo>
                      <a:pt x="58735" y="398463"/>
                      <a:pt x="30112" y="296569"/>
                      <a:pt x="10002" y="192845"/>
                    </a:cubicBezTo>
                    <a:cubicBezTo>
                      <a:pt x="-1336" y="128666"/>
                      <a:pt x="-3796" y="75184"/>
                      <a:pt x="6580" y="43094"/>
                    </a:cubicBezTo>
                    <a:cubicBezTo>
                      <a:pt x="9575" y="-12527"/>
                      <a:pt x="139965" y="-60982"/>
                      <a:pt x="263295" y="213168"/>
                    </a:cubicBezTo>
                    <a:cubicBezTo>
                      <a:pt x="306081" y="336606"/>
                      <a:pt x="388337" y="533100"/>
                      <a:pt x="388337" y="533100"/>
                    </a:cubicBezTo>
                    <a:cubicBezTo>
                      <a:pt x="549961" y="501545"/>
                      <a:pt x="731908" y="476730"/>
                      <a:pt x="803895" y="459294"/>
                    </a:cubicBezTo>
                    <a:lnTo>
                      <a:pt x="839407" y="552033"/>
                    </a:lnTo>
                    <a:lnTo>
                      <a:pt x="856843" y="597600"/>
                    </a:lnTo>
                    <a:close/>
                  </a:path>
                </a:pathLst>
              </a:custGeom>
              <a:solidFill>
                <a:srgbClr val="C58F80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F3541128-37FF-A930-355E-9BA6C9323CF1}"/>
                  </a:ext>
                </a:extLst>
              </p:cNvPr>
              <p:cNvSpPr/>
              <p:nvPr/>
            </p:nvSpPr>
            <p:spPr>
              <a:xfrm>
                <a:off x="5846328" y="3816457"/>
                <a:ext cx="394792" cy="541776"/>
              </a:xfrm>
              <a:custGeom>
                <a:avLst/>
                <a:gdLst>
                  <a:gd name="connsiteX0" fmla="*/ 394792 w 394792"/>
                  <a:gd name="connsiteY0" fmla="*/ 430187 h 541776"/>
                  <a:gd name="connsiteX1" fmla="*/ 138933 w 394792"/>
                  <a:gd name="connsiteY1" fmla="*/ 541751 h 541776"/>
                  <a:gd name="connsiteX2" fmla="*/ 1376 w 394792"/>
                  <a:gd name="connsiteY2" fmla="*/ 190800 h 541776"/>
                  <a:gd name="connsiteX3" fmla="*/ 141714 w 394792"/>
                  <a:gd name="connsiteY3" fmla="*/ -25 h 541776"/>
                  <a:gd name="connsiteX4" fmla="*/ 394792 w 394792"/>
                  <a:gd name="connsiteY4" fmla="*/ 430187 h 541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4792" h="541776">
                    <a:moveTo>
                      <a:pt x="394792" y="430187"/>
                    </a:moveTo>
                    <a:lnTo>
                      <a:pt x="138933" y="541751"/>
                    </a:lnTo>
                    <a:cubicBezTo>
                      <a:pt x="138933" y="541751"/>
                      <a:pt x="19025" y="285036"/>
                      <a:pt x="1376" y="190800"/>
                    </a:cubicBezTo>
                    <a:cubicBezTo>
                      <a:pt x="-16273" y="96564"/>
                      <a:pt x="141714" y="-25"/>
                      <a:pt x="141714" y="-25"/>
                    </a:cubicBezTo>
                    <a:cubicBezTo>
                      <a:pt x="141714" y="-25"/>
                      <a:pt x="282693" y="49820"/>
                      <a:pt x="394792" y="43018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C79A4A63-C3D9-8C4B-DFA4-1AADE55D6A33}"/>
                  </a:ext>
                </a:extLst>
              </p:cNvPr>
              <p:cNvSpPr/>
              <p:nvPr/>
            </p:nvSpPr>
            <p:spPr>
              <a:xfrm>
                <a:off x="5997775" y="4326465"/>
                <a:ext cx="862979" cy="387853"/>
              </a:xfrm>
              <a:custGeom>
                <a:avLst/>
                <a:gdLst>
                  <a:gd name="connsiteX0" fmla="*/ 60328 w 862979"/>
                  <a:gd name="connsiteY0" fmla="*/ -25 h 387853"/>
                  <a:gd name="connsiteX1" fmla="*/ 210079 w 862979"/>
                  <a:gd name="connsiteY1" fmla="*/ 293913 h 387853"/>
                  <a:gd name="connsiteX2" fmla="*/ 764584 w 862979"/>
                  <a:gd name="connsiteY2" fmla="*/ 136996 h 387853"/>
                  <a:gd name="connsiteX3" fmla="*/ 766617 w 862979"/>
                  <a:gd name="connsiteY3" fmla="*/ 136355 h 387853"/>
                  <a:gd name="connsiteX4" fmla="*/ 862885 w 862979"/>
                  <a:gd name="connsiteY4" fmla="*/ 115924 h 387853"/>
                  <a:gd name="connsiteX5" fmla="*/ 862885 w 862979"/>
                  <a:gd name="connsiteY5" fmla="*/ 115924 h 387853"/>
                  <a:gd name="connsiteX6" fmla="*/ 783624 w 862979"/>
                  <a:gd name="connsiteY6" fmla="*/ 181815 h 387853"/>
                  <a:gd name="connsiteX7" fmla="*/ 784266 w 862979"/>
                  <a:gd name="connsiteY7" fmla="*/ 183526 h 387853"/>
                  <a:gd name="connsiteX8" fmla="*/ 552794 w 862979"/>
                  <a:gd name="connsiteY8" fmla="*/ 261182 h 387853"/>
                  <a:gd name="connsiteX9" fmla="*/ 185905 w 862979"/>
                  <a:gd name="connsiteY9" fmla="*/ 384941 h 387853"/>
                  <a:gd name="connsiteX10" fmla="*/ 178845 w 862979"/>
                  <a:gd name="connsiteY10" fmla="*/ 387829 h 387853"/>
                  <a:gd name="connsiteX11" fmla="*/ 133920 w 862979"/>
                  <a:gd name="connsiteY11" fmla="*/ 332635 h 387853"/>
                  <a:gd name="connsiteX12" fmla="*/ 132315 w 862979"/>
                  <a:gd name="connsiteY12" fmla="*/ 329854 h 387853"/>
                  <a:gd name="connsiteX13" fmla="*/ 88888 w 862979"/>
                  <a:gd name="connsiteY13" fmla="*/ 245458 h 387853"/>
                  <a:gd name="connsiteX14" fmla="*/ 22463 w 862979"/>
                  <a:gd name="connsiteY14" fmla="*/ 82123 h 387853"/>
                  <a:gd name="connsiteX15" fmla="*/ 0 w 862979"/>
                  <a:gd name="connsiteY15" fmla="*/ 25967 h 387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62979" h="387853">
                    <a:moveTo>
                      <a:pt x="60328" y="-25"/>
                    </a:moveTo>
                    <a:cubicBezTo>
                      <a:pt x="135204" y="143842"/>
                      <a:pt x="210079" y="293913"/>
                      <a:pt x="210079" y="293913"/>
                    </a:cubicBezTo>
                    <a:cubicBezTo>
                      <a:pt x="363359" y="263963"/>
                      <a:pt x="733458" y="146837"/>
                      <a:pt x="764584" y="136996"/>
                    </a:cubicBezTo>
                    <a:lnTo>
                      <a:pt x="766617" y="136355"/>
                    </a:lnTo>
                    <a:cubicBezTo>
                      <a:pt x="857430" y="135606"/>
                      <a:pt x="863955" y="107902"/>
                      <a:pt x="862885" y="115924"/>
                    </a:cubicBezTo>
                    <a:lnTo>
                      <a:pt x="862885" y="115924"/>
                    </a:lnTo>
                    <a:cubicBezTo>
                      <a:pt x="842776" y="154432"/>
                      <a:pt x="795925" y="177215"/>
                      <a:pt x="783624" y="181815"/>
                    </a:cubicBezTo>
                    <a:lnTo>
                      <a:pt x="784266" y="183526"/>
                    </a:lnTo>
                    <a:cubicBezTo>
                      <a:pt x="699229" y="208449"/>
                      <a:pt x="621679" y="235083"/>
                      <a:pt x="552794" y="261182"/>
                    </a:cubicBezTo>
                    <a:cubicBezTo>
                      <a:pt x="355444" y="327073"/>
                      <a:pt x="217887" y="372212"/>
                      <a:pt x="185905" y="384941"/>
                    </a:cubicBezTo>
                    <a:cubicBezTo>
                      <a:pt x="183498" y="385775"/>
                      <a:pt x="181145" y="386738"/>
                      <a:pt x="178845" y="387829"/>
                    </a:cubicBezTo>
                    <a:cubicBezTo>
                      <a:pt x="161314" y="371666"/>
                      <a:pt x="146189" y="353087"/>
                      <a:pt x="133920" y="332635"/>
                    </a:cubicBezTo>
                    <a:cubicBezTo>
                      <a:pt x="133278" y="331672"/>
                      <a:pt x="132850" y="330816"/>
                      <a:pt x="132315" y="329854"/>
                    </a:cubicBezTo>
                    <a:cubicBezTo>
                      <a:pt x="115982" y="302717"/>
                      <a:pt x="101467" y="274521"/>
                      <a:pt x="88888" y="245458"/>
                    </a:cubicBezTo>
                    <a:cubicBezTo>
                      <a:pt x="65676" y="193153"/>
                      <a:pt x="44176" y="135285"/>
                      <a:pt x="22463" y="82123"/>
                    </a:cubicBezTo>
                    <a:cubicBezTo>
                      <a:pt x="14868" y="63512"/>
                      <a:pt x="7381" y="44686"/>
                      <a:pt x="0" y="25967"/>
                    </a:cubicBezTo>
                  </a:path>
                </a:pathLst>
              </a:custGeom>
              <a:solidFill>
                <a:srgbClr val="C58F80">
                  <a:alpha val="30000"/>
                </a:srgbClr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E2DFA31F-206E-56E7-FBB9-98767F9ECAB8}"/>
                  </a:ext>
                </a:extLst>
              </p:cNvPr>
              <p:cNvSpPr/>
              <p:nvPr/>
            </p:nvSpPr>
            <p:spPr>
              <a:xfrm>
                <a:off x="5889954" y="4073331"/>
                <a:ext cx="153815" cy="284902"/>
              </a:xfrm>
              <a:custGeom>
                <a:avLst/>
                <a:gdLst>
                  <a:gd name="connsiteX0" fmla="*/ 93915 w 153815"/>
                  <a:gd name="connsiteY0" fmla="*/ 284877 h 284902"/>
                  <a:gd name="connsiteX1" fmla="*/ 0 w 153815"/>
                  <a:gd name="connsiteY1" fmla="*/ 3560 h 284902"/>
                  <a:gd name="connsiteX2" fmla="*/ 31127 w 153815"/>
                  <a:gd name="connsiteY2" fmla="*/ 36398 h 284902"/>
                  <a:gd name="connsiteX3" fmla="*/ 153815 w 153815"/>
                  <a:gd name="connsiteY3" fmla="*/ 258777 h 284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815" h="284902">
                    <a:moveTo>
                      <a:pt x="93915" y="284877"/>
                    </a:moveTo>
                    <a:cubicBezTo>
                      <a:pt x="52734" y="180800"/>
                      <a:pt x="6311" y="79398"/>
                      <a:pt x="0" y="3560"/>
                    </a:cubicBezTo>
                    <a:cubicBezTo>
                      <a:pt x="642" y="-7137"/>
                      <a:pt x="12408" y="6768"/>
                      <a:pt x="31127" y="36398"/>
                    </a:cubicBezTo>
                    <a:cubicBezTo>
                      <a:pt x="60649" y="83462"/>
                      <a:pt x="107286" y="169997"/>
                      <a:pt x="153815" y="258777"/>
                    </a:cubicBezTo>
                  </a:path>
                </a:pathLst>
              </a:custGeom>
              <a:solidFill>
                <a:srgbClr val="D0D1D3">
                  <a:alpha val="70000"/>
                </a:srgbClr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4887412A-0771-4260-B944-78E134CCC538}"/>
                  </a:ext>
                </a:extLst>
              </p:cNvPr>
              <p:cNvSpPr/>
              <p:nvPr/>
            </p:nvSpPr>
            <p:spPr>
              <a:xfrm>
                <a:off x="5438777" y="5294817"/>
                <a:ext cx="114987" cy="976160"/>
              </a:xfrm>
              <a:custGeom>
                <a:avLst/>
                <a:gdLst>
                  <a:gd name="connsiteX0" fmla="*/ 0 w 114987"/>
                  <a:gd name="connsiteY0" fmla="*/ 0 h 976160"/>
                  <a:gd name="connsiteX1" fmla="*/ 114987 w 114987"/>
                  <a:gd name="connsiteY1" fmla="*/ 0 h 976160"/>
                  <a:gd name="connsiteX2" fmla="*/ 114987 w 114987"/>
                  <a:gd name="connsiteY2" fmla="*/ 976160 h 976160"/>
                  <a:gd name="connsiteX3" fmla="*/ 0 w 114987"/>
                  <a:gd name="connsiteY3" fmla="*/ 976160 h 976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987" h="976160">
                    <a:moveTo>
                      <a:pt x="0" y="0"/>
                    </a:moveTo>
                    <a:lnTo>
                      <a:pt x="114987" y="0"/>
                    </a:lnTo>
                    <a:lnTo>
                      <a:pt x="114987" y="976160"/>
                    </a:lnTo>
                    <a:lnTo>
                      <a:pt x="0" y="976160"/>
                    </a:lnTo>
                    <a:close/>
                  </a:path>
                </a:pathLst>
              </a:custGeom>
              <a:solidFill>
                <a:srgbClr val="363734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A8B64503-628B-C0ED-5888-D24D7513557D}"/>
                  </a:ext>
                </a:extLst>
              </p:cNvPr>
              <p:cNvSpPr/>
              <p:nvPr/>
            </p:nvSpPr>
            <p:spPr>
              <a:xfrm>
                <a:off x="4934652" y="5201864"/>
                <a:ext cx="1217794" cy="115735"/>
              </a:xfrm>
              <a:custGeom>
                <a:avLst/>
                <a:gdLst>
                  <a:gd name="connsiteX0" fmla="*/ 982472 w 1217794"/>
                  <a:gd name="connsiteY0" fmla="*/ 1686 h 115735"/>
                  <a:gd name="connsiteX1" fmla="*/ 982472 w 1217794"/>
                  <a:gd name="connsiteY1" fmla="*/ -25 h 115735"/>
                  <a:gd name="connsiteX2" fmla="*/ 1217794 w 1217794"/>
                  <a:gd name="connsiteY2" fmla="*/ 1686 h 115735"/>
                  <a:gd name="connsiteX3" fmla="*/ 1103770 w 1217794"/>
                  <a:gd name="connsiteY3" fmla="*/ 115710 h 115735"/>
                  <a:gd name="connsiteX4" fmla="*/ 169967 w 1217794"/>
                  <a:gd name="connsiteY4" fmla="*/ 115710 h 115735"/>
                  <a:gd name="connsiteX5" fmla="*/ 0 w 1217794"/>
                  <a:gd name="connsiteY5" fmla="*/ 1686 h 115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7794" h="115735">
                    <a:moveTo>
                      <a:pt x="982472" y="1686"/>
                    </a:moveTo>
                    <a:lnTo>
                      <a:pt x="982472" y="-25"/>
                    </a:lnTo>
                    <a:lnTo>
                      <a:pt x="1217794" y="1686"/>
                    </a:lnTo>
                    <a:cubicBezTo>
                      <a:pt x="1217794" y="75064"/>
                      <a:pt x="1181105" y="115710"/>
                      <a:pt x="1103770" y="115710"/>
                    </a:cubicBezTo>
                    <a:lnTo>
                      <a:pt x="169967" y="115710"/>
                    </a:lnTo>
                    <a:cubicBezTo>
                      <a:pt x="66639" y="115710"/>
                      <a:pt x="23639" y="61158"/>
                      <a:pt x="0" y="1686"/>
                    </a:cubicBezTo>
                    <a:close/>
                  </a:path>
                </a:pathLst>
              </a:custGeom>
              <a:solidFill>
                <a:srgbClr val="6D6E70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90294B2C-4112-D37B-083E-D5837A1398FB}"/>
                  </a:ext>
                </a:extLst>
              </p:cNvPr>
              <p:cNvSpPr/>
              <p:nvPr/>
            </p:nvSpPr>
            <p:spPr>
              <a:xfrm>
                <a:off x="5226559" y="6232363"/>
                <a:ext cx="539637" cy="74875"/>
              </a:xfrm>
              <a:custGeom>
                <a:avLst/>
                <a:gdLst>
                  <a:gd name="connsiteX0" fmla="*/ 0 w 539637"/>
                  <a:gd name="connsiteY0" fmla="*/ 74850 h 74875"/>
                  <a:gd name="connsiteX1" fmla="*/ 111778 w 539637"/>
                  <a:gd name="connsiteY1" fmla="*/ -25 h 74875"/>
                  <a:gd name="connsiteX2" fmla="*/ 421976 w 539637"/>
                  <a:gd name="connsiteY2" fmla="*/ -25 h 74875"/>
                  <a:gd name="connsiteX3" fmla="*/ 539637 w 539637"/>
                  <a:gd name="connsiteY3" fmla="*/ 74850 h 74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9637" h="74875">
                    <a:moveTo>
                      <a:pt x="0" y="74850"/>
                    </a:moveTo>
                    <a:cubicBezTo>
                      <a:pt x="0" y="74850"/>
                      <a:pt x="17328" y="-25"/>
                      <a:pt x="111778" y="-25"/>
                    </a:cubicBezTo>
                    <a:lnTo>
                      <a:pt x="421976" y="-25"/>
                    </a:lnTo>
                    <a:cubicBezTo>
                      <a:pt x="473961" y="-25"/>
                      <a:pt x="524021" y="28855"/>
                      <a:pt x="539637" y="74850"/>
                    </a:cubicBezTo>
                    <a:close/>
                  </a:path>
                </a:pathLst>
              </a:custGeom>
              <a:solidFill>
                <a:srgbClr val="363734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5E98F52C-6B2D-3DCB-F104-E5612D559EE3}"/>
                  </a:ext>
                </a:extLst>
              </p:cNvPr>
              <p:cNvSpPr/>
              <p:nvPr/>
            </p:nvSpPr>
            <p:spPr>
              <a:xfrm>
                <a:off x="5042044" y="5092439"/>
                <a:ext cx="1110722" cy="111136"/>
              </a:xfrm>
              <a:custGeom>
                <a:avLst/>
                <a:gdLst>
                  <a:gd name="connsiteX0" fmla="*/ 0 w 1110722"/>
                  <a:gd name="connsiteY0" fmla="*/ 111111 h 111136"/>
                  <a:gd name="connsiteX1" fmla="*/ 230081 w 1110722"/>
                  <a:gd name="connsiteY1" fmla="*/ -25 h 111136"/>
                  <a:gd name="connsiteX2" fmla="*/ 921502 w 1110722"/>
                  <a:gd name="connsiteY2" fmla="*/ -25 h 111136"/>
                  <a:gd name="connsiteX3" fmla="*/ 1110723 w 1110722"/>
                  <a:gd name="connsiteY3" fmla="*/ 111111 h 111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0722" h="111136">
                    <a:moveTo>
                      <a:pt x="0" y="111111"/>
                    </a:moveTo>
                    <a:cubicBezTo>
                      <a:pt x="0" y="111111"/>
                      <a:pt x="35726" y="-25"/>
                      <a:pt x="230081" y="-25"/>
                    </a:cubicBezTo>
                    <a:lnTo>
                      <a:pt x="921502" y="-25"/>
                    </a:lnTo>
                    <a:cubicBezTo>
                      <a:pt x="1028467" y="-25"/>
                      <a:pt x="1078954" y="42760"/>
                      <a:pt x="1110723" y="111111"/>
                    </a:cubicBezTo>
                    <a:close/>
                  </a:path>
                </a:pathLst>
              </a:custGeom>
              <a:solidFill>
                <a:srgbClr val="59595B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A74DFC03-7413-9C4D-D3A2-902AE089E030}"/>
                  </a:ext>
                </a:extLst>
              </p:cNvPr>
              <p:cNvSpPr/>
              <p:nvPr/>
            </p:nvSpPr>
            <p:spPr>
              <a:xfrm>
                <a:off x="4615543" y="3876678"/>
                <a:ext cx="1267458" cy="1326897"/>
              </a:xfrm>
              <a:custGeom>
                <a:avLst/>
                <a:gdLst>
                  <a:gd name="connsiteX0" fmla="*/ 319109 w 1267458"/>
                  <a:gd name="connsiteY0" fmla="*/ 1326872 h 1326897"/>
                  <a:gd name="connsiteX1" fmla="*/ 15222 w 1267458"/>
                  <a:gd name="connsiteY1" fmla="*/ 262038 h 1326897"/>
                  <a:gd name="connsiteX2" fmla="*/ 200057 w 1267458"/>
                  <a:gd name="connsiteY2" fmla="*/ -25 h 1326897"/>
                  <a:gd name="connsiteX3" fmla="*/ 747824 w 1267458"/>
                  <a:gd name="connsiteY3" fmla="*/ -25 h 1326897"/>
                  <a:gd name="connsiteX4" fmla="*/ 981862 w 1267458"/>
                  <a:gd name="connsiteY4" fmla="*/ 180531 h 1326897"/>
                  <a:gd name="connsiteX5" fmla="*/ 1267458 w 1267458"/>
                  <a:gd name="connsiteY5" fmla="*/ 1326872 h 1326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67458" h="1326897">
                    <a:moveTo>
                      <a:pt x="319109" y="1326872"/>
                    </a:moveTo>
                    <a:cubicBezTo>
                      <a:pt x="319109" y="1326872"/>
                      <a:pt x="50948" y="392963"/>
                      <a:pt x="15222" y="262038"/>
                    </a:cubicBezTo>
                    <a:cubicBezTo>
                      <a:pt x="-20505" y="131113"/>
                      <a:pt x="-6171" y="-25"/>
                      <a:pt x="200057" y="-25"/>
                    </a:cubicBezTo>
                    <a:lnTo>
                      <a:pt x="747824" y="-25"/>
                    </a:lnTo>
                    <a:cubicBezTo>
                      <a:pt x="858960" y="-25"/>
                      <a:pt x="946136" y="49606"/>
                      <a:pt x="981862" y="180531"/>
                    </a:cubicBezTo>
                    <a:cubicBezTo>
                      <a:pt x="1017589" y="311456"/>
                      <a:pt x="1267458" y="1326872"/>
                      <a:pt x="1267458" y="1326872"/>
                    </a:cubicBezTo>
                    <a:close/>
                  </a:path>
                </a:pathLst>
              </a:custGeom>
              <a:solidFill>
                <a:srgbClr val="6D6E70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81863CF4-E7B3-E140-3BA3-CF194EE69C21}"/>
                  </a:ext>
                </a:extLst>
              </p:cNvPr>
              <p:cNvSpPr/>
              <p:nvPr/>
            </p:nvSpPr>
            <p:spPr>
              <a:xfrm>
                <a:off x="4621333" y="3954869"/>
                <a:ext cx="1154382" cy="1248706"/>
              </a:xfrm>
              <a:custGeom>
                <a:avLst/>
                <a:gdLst>
                  <a:gd name="connsiteX0" fmla="*/ 313319 w 1154382"/>
                  <a:gd name="connsiteY0" fmla="*/ 1248681 h 1248706"/>
                  <a:gd name="connsiteX1" fmla="*/ 10822 w 1154382"/>
                  <a:gd name="connsiteY1" fmla="*/ 188767 h 1248706"/>
                  <a:gd name="connsiteX2" fmla="*/ 197797 w 1154382"/>
                  <a:gd name="connsiteY2" fmla="*/ -25 h 1248706"/>
                  <a:gd name="connsiteX3" fmla="*/ 677748 w 1154382"/>
                  <a:gd name="connsiteY3" fmla="*/ -25 h 1248706"/>
                  <a:gd name="connsiteX4" fmla="*/ 888682 w 1154382"/>
                  <a:gd name="connsiteY4" fmla="*/ 162668 h 1248706"/>
                  <a:gd name="connsiteX5" fmla="*/ 1154383 w 1154382"/>
                  <a:gd name="connsiteY5" fmla="*/ 1248681 h 1248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4382" h="1248706">
                    <a:moveTo>
                      <a:pt x="313319" y="1248681"/>
                    </a:moveTo>
                    <a:cubicBezTo>
                      <a:pt x="313319" y="1248681"/>
                      <a:pt x="43019" y="306750"/>
                      <a:pt x="10822" y="188767"/>
                    </a:cubicBezTo>
                    <a:cubicBezTo>
                      <a:pt x="-21374" y="70785"/>
                      <a:pt x="11892" y="-25"/>
                      <a:pt x="197797" y="-25"/>
                    </a:cubicBezTo>
                    <a:lnTo>
                      <a:pt x="677748" y="-25"/>
                    </a:lnTo>
                    <a:cubicBezTo>
                      <a:pt x="777867" y="-25"/>
                      <a:pt x="856486" y="44686"/>
                      <a:pt x="888682" y="162668"/>
                    </a:cubicBezTo>
                    <a:cubicBezTo>
                      <a:pt x="920879" y="280650"/>
                      <a:pt x="1154383" y="1248681"/>
                      <a:pt x="1154383" y="1248681"/>
                    </a:cubicBezTo>
                    <a:close/>
                  </a:path>
                </a:pathLst>
              </a:custGeom>
              <a:solidFill>
                <a:srgbClr val="808183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C05EBB73-61AD-5CC1-D287-5327F89C9790}"/>
                  </a:ext>
                </a:extLst>
              </p:cNvPr>
              <p:cNvSpPr/>
              <p:nvPr/>
            </p:nvSpPr>
            <p:spPr>
              <a:xfrm>
                <a:off x="7514433" y="6017257"/>
                <a:ext cx="225266" cy="348378"/>
              </a:xfrm>
              <a:custGeom>
                <a:avLst/>
                <a:gdLst>
                  <a:gd name="connsiteX0" fmla="*/ 29946 w 225266"/>
                  <a:gd name="connsiteY0" fmla="*/ 35807 h 348378"/>
                  <a:gd name="connsiteX1" fmla="*/ 16682 w 225266"/>
                  <a:gd name="connsiteY1" fmla="*/ 182135 h 348378"/>
                  <a:gd name="connsiteX2" fmla="*/ 5986 w 225266"/>
                  <a:gd name="connsiteY2" fmla="*/ 321190 h 348378"/>
                  <a:gd name="connsiteX3" fmla="*/ 157769 w 225266"/>
                  <a:gd name="connsiteY3" fmla="*/ 342583 h 348378"/>
                  <a:gd name="connsiteX4" fmla="*/ 223552 w 225266"/>
                  <a:gd name="connsiteY4" fmla="*/ 265033 h 348378"/>
                  <a:gd name="connsiteX5" fmla="*/ 137018 w 225266"/>
                  <a:gd name="connsiteY5" fmla="*/ 162240 h 348378"/>
                  <a:gd name="connsiteX6" fmla="*/ 142794 w 225266"/>
                  <a:gd name="connsiteY6" fmla="*/ -25 h 348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266" h="348378">
                    <a:moveTo>
                      <a:pt x="29946" y="35807"/>
                    </a:moveTo>
                    <a:cubicBezTo>
                      <a:pt x="29946" y="35807"/>
                      <a:pt x="18500" y="164165"/>
                      <a:pt x="16682" y="182135"/>
                    </a:cubicBezTo>
                    <a:cubicBezTo>
                      <a:pt x="14864" y="200105"/>
                      <a:pt x="-11557" y="302685"/>
                      <a:pt x="5986" y="321190"/>
                    </a:cubicBezTo>
                    <a:cubicBezTo>
                      <a:pt x="23528" y="339694"/>
                      <a:pt x="123647" y="357985"/>
                      <a:pt x="157769" y="342583"/>
                    </a:cubicBezTo>
                    <a:cubicBezTo>
                      <a:pt x="191891" y="327180"/>
                      <a:pt x="234355" y="285570"/>
                      <a:pt x="223552" y="265033"/>
                    </a:cubicBezTo>
                    <a:cubicBezTo>
                      <a:pt x="212749" y="244496"/>
                      <a:pt x="145575" y="179461"/>
                      <a:pt x="137018" y="162240"/>
                    </a:cubicBezTo>
                    <a:cubicBezTo>
                      <a:pt x="128460" y="145019"/>
                      <a:pt x="142794" y="-25"/>
                      <a:pt x="142794" y="-25"/>
                    </a:cubicBezTo>
                    <a:close/>
                  </a:path>
                </a:pathLst>
              </a:custGeom>
              <a:solidFill>
                <a:srgbClr val="E5B7AC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02322E4A-8AB0-3548-4AEB-F4A896848FBD}"/>
                  </a:ext>
                </a:extLst>
              </p:cNvPr>
              <p:cNvSpPr/>
              <p:nvPr/>
            </p:nvSpPr>
            <p:spPr>
              <a:xfrm>
                <a:off x="7498063" y="6179736"/>
                <a:ext cx="463480" cy="164511"/>
              </a:xfrm>
              <a:custGeom>
                <a:avLst/>
                <a:gdLst>
                  <a:gd name="connsiteX0" fmla="*/ 461767 w 463480"/>
                  <a:gd name="connsiteY0" fmla="*/ 164486 h 164511"/>
                  <a:gd name="connsiteX1" fmla="*/ 0 w 463480"/>
                  <a:gd name="connsiteY1" fmla="*/ 164486 h 164511"/>
                  <a:gd name="connsiteX2" fmla="*/ 19681 w 463480"/>
                  <a:gd name="connsiteY2" fmla="*/ 60837 h 164511"/>
                  <a:gd name="connsiteX3" fmla="*/ 118945 w 463480"/>
                  <a:gd name="connsiteY3" fmla="*/ 53457 h 164511"/>
                  <a:gd name="connsiteX4" fmla="*/ 178631 w 463480"/>
                  <a:gd name="connsiteY4" fmla="*/ -25 h 164511"/>
                  <a:gd name="connsiteX5" fmla="*/ 329665 w 463480"/>
                  <a:gd name="connsiteY5" fmla="*/ 64153 h 164511"/>
                  <a:gd name="connsiteX6" fmla="*/ 329665 w 463480"/>
                  <a:gd name="connsiteY6" fmla="*/ 64153 h 164511"/>
                  <a:gd name="connsiteX7" fmla="*/ 461767 w 463480"/>
                  <a:gd name="connsiteY7" fmla="*/ 164486 h 164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3480" h="164511">
                    <a:moveTo>
                      <a:pt x="461767" y="164486"/>
                    </a:moveTo>
                    <a:lnTo>
                      <a:pt x="0" y="164486"/>
                    </a:lnTo>
                    <a:lnTo>
                      <a:pt x="19681" y="60837"/>
                    </a:lnTo>
                    <a:cubicBezTo>
                      <a:pt x="19681" y="60837"/>
                      <a:pt x="79582" y="71534"/>
                      <a:pt x="118945" y="53457"/>
                    </a:cubicBezTo>
                    <a:cubicBezTo>
                      <a:pt x="144413" y="43039"/>
                      <a:pt x="165496" y="24149"/>
                      <a:pt x="178631" y="-25"/>
                    </a:cubicBezTo>
                    <a:cubicBezTo>
                      <a:pt x="178631" y="-25"/>
                      <a:pt x="254576" y="33348"/>
                      <a:pt x="329665" y="64153"/>
                    </a:cubicBezTo>
                    <a:lnTo>
                      <a:pt x="329665" y="64153"/>
                    </a:lnTo>
                    <a:cubicBezTo>
                      <a:pt x="398979" y="92071"/>
                      <a:pt x="475993" y="116780"/>
                      <a:pt x="461767" y="16448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41DC6A5B-1F21-99FE-6B84-3F663B9D6799}"/>
                  </a:ext>
                </a:extLst>
              </p:cNvPr>
              <p:cNvSpPr/>
              <p:nvPr/>
            </p:nvSpPr>
            <p:spPr>
              <a:xfrm rot="10798800">
                <a:off x="7497759" y="6338431"/>
                <a:ext cx="463157" cy="41930"/>
              </a:xfrm>
              <a:custGeom>
                <a:avLst/>
                <a:gdLst>
                  <a:gd name="connsiteX0" fmla="*/ 0 w 463157"/>
                  <a:gd name="connsiteY0" fmla="*/ -26 h 41930"/>
                  <a:gd name="connsiteX1" fmla="*/ 463158 w 463157"/>
                  <a:gd name="connsiteY1" fmla="*/ -26 h 41930"/>
                  <a:gd name="connsiteX2" fmla="*/ 463158 w 463157"/>
                  <a:gd name="connsiteY2" fmla="*/ 41905 h 41930"/>
                  <a:gd name="connsiteX3" fmla="*/ 0 w 463157"/>
                  <a:gd name="connsiteY3" fmla="*/ 41905 h 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3157" h="41930">
                    <a:moveTo>
                      <a:pt x="0" y="-26"/>
                    </a:moveTo>
                    <a:lnTo>
                      <a:pt x="463158" y="-26"/>
                    </a:lnTo>
                    <a:lnTo>
                      <a:pt x="463158" y="41905"/>
                    </a:lnTo>
                    <a:lnTo>
                      <a:pt x="0" y="41905"/>
                    </a:lnTo>
                    <a:close/>
                  </a:path>
                </a:pathLst>
              </a:custGeom>
              <a:solidFill>
                <a:srgbClr val="E6E6E7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18B8CB1E-ABED-49CD-7AEB-B13D12592402}"/>
                  </a:ext>
                </a:extLst>
              </p:cNvPr>
              <p:cNvSpPr/>
              <p:nvPr/>
            </p:nvSpPr>
            <p:spPr>
              <a:xfrm>
                <a:off x="6975067" y="4729722"/>
                <a:ext cx="847094" cy="1408939"/>
              </a:xfrm>
              <a:custGeom>
                <a:avLst/>
                <a:gdLst>
                  <a:gd name="connsiteX0" fmla="*/ 2292 w 847094"/>
                  <a:gd name="connsiteY0" fmla="*/ 246956 h 1408939"/>
                  <a:gd name="connsiteX1" fmla="*/ 546422 w 847094"/>
                  <a:gd name="connsiteY1" fmla="*/ 654920 h 1408939"/>
                  <a:gd name="connsiteX2" fmla="*/ 538292 w 847094"/>
                  <a:gd name="connsiteY2" fmla="*/ 1396934 h 1408939"/>
                  <a:gd name="connsiteX3" fmla="*/ 721844 w 847094"/>
                  <a:gd name="connsiteY3" fmla="*/ 1408914 h 1408939"/>
                  <a:gd name="connsiteX4" fmla="*/ 844426 w 847094"/>
                  <a:gd name="connsiteY4" fmla="*/ 580365 h 1408939"/>
                  <a:gd name="connsiteX5" fmla="*/ 465556 w 847094"/>
                  <a:gd name="connsiteY5" fmla="*/ 264178 h 1408939"/>
                  <a:gd name="connsiteX6" fmla="*/ 366828 w 847094"/>
                  <a:gd name="connsiteY6" fmla="*/ 199999 h 1408939"/>
                  <a:gd name="connsiteX7" fmla="*/ 58769 w 847094"/>
                  <a:gd name="connsiteY7" fmla="*/ -25 h 1408939"/>
                  <a:gd name="connsiteX8" fmla="*/ 2292 w 847094"/>
                  <a:gd name="connsiteY8" fmla="*/ 246956 h 1408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7094" h="1408939">
                    <a:moveTo>
                      <a:pt x="2292" y="246956"/>
                    </a:moveTo>
                    <a:cubicBezTo>
                      <a:pt x="44436" y="415426"/>
                      <a:pt x="546422" y="654920"/>
                      <a:pt x="546422" y="654920"/>
                    </a:cubicBezTo>
                    <a:lnTo>
                      <a:pt x="538292" y="1396934"/>
                    </a:lnTo>
                    <a:lnTo>
                      <a:pt x="721844" y="1408914"/>
                    </a:lnTo>
                    <a:cubicBezTo>
                      <a:pt x="721844" y="1408914"/>
                      <a:pt x="868493" y="635880"/>
                      <a:pt x="844426" y="580365"/>
                    </a:cubicBezTo>
                    <a:cubicBezTo>
                      <a:pt x="829878" y="519502"/>
                      <a:pt x="490051" y="286319"/>
                      <a:pt x="465556" y="264178"/>
                    </a:cubicBezTo>
                    <a:lnTo>
                      <a:pt x="366828" y="199999"/>
                    </a:lnTo>
                    <a:lnTo>
                      <a:pt x="58769" y="-25"/>
                    </a:lnTo>
                    <a:cubicBezTo>
                      <a:pt x="58769" y="-25"/>
                      <a:pt x="-13646" y="185558"/>
                      <a:pt x="2292" y="246956"/>
                    </a:cubicBezTo>
                    <a:close/>
                  </a:path>
                </a:pathLst>
              </a:custGeom>
              <a:solidFill>
                <a:srgbClr val="3F4A6D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68C7AC5F-19D7-9EF1-B379-BC03670B834D}"/>
                  </a:ext>
                </a:extLst>
              </p:cNvPr>
              <p:cNvSpPr/>
              <p:nvPr/>
            </p:nvSpPr>
            <p:spPr>
              <a:xfrm>
                <a:off x="7143261" y="4859898"/>
                <a:ext cx="1303152" cy="395234"/>
              </a:xfrm>
              <a:custGeom>
                <a:avLst/>
                <a:gdLst>
                  <a:gd name="connsiteX0" fmla="*/ 1303152 w 1303152"/>
                  <a:gd name="connsiteY0" fmla="*/ 224387 h 395234"/>
                  <a:gd name="connsiteX1" fmla="*/ 1085158 w 1303152"/>
                  <a:gd name="connsiteY1" fmla="*/ 350177 h 395234"/>
                  <a:gd name="connsiteX2" fmla="*/ 1006967 w 1303152"/>
                  <a:gd name="connsiteY2" fmla="*/ 395209 h 395234"/>
                  <a:gd name="connsiteX3" fmla="*/ 963325 w 1303152"/>
                  <a:gd name="connsiteY3" fmla="*/ 394674 h 395234"/>
                  <a:gd name="connsiteX4" fmla="*/ 219385 w 1303152"/>
                  <a:gd name="connsiteY4" fmla="*/ 386545 h 395234"/>
                  <a:gd name="connsiteX5" fmla="*/ 0 w 1303152"/>
                  <a:gd name="connsiteY5" fmla="*/ 384085 h 395234"/>
                  <a:gd name="connsiteX6" fmla="*/ 130604 w 1303152"/>
                  <a:gd name="connsiteY6" fmla="*/ 288458 h 395234"/>
                  <a:gd name="connsiteX7" fmla="*/ 139054 w 1303152"/>
                  <a:gd name="connsiteY7" fmla="*/ 281399 h 395234"/>
                  <a:gd name="connsiteX8" fmla="*/ 185049 w 1303152"/>
                  <a:gd name="connsiteY8" fmla="*/ 247705 h 395234"/>
                  <a:gd name="connsiteX9" fmla="*/ 296186 w 1303152"/>
                  <a:gd name="connsiteY9" fmla="*/ 166091 h 395234"/>
                  <a:gd name="connsiteX10" fmla="*/ 542205 w 1303152"/>
                  <a:gd name="connsiteY10" fmla="*/ -25 h 395234"/>
                  <a:gd name="connsiteX11" fmla="*/ 1303152 w 1303152"/>
                  <a:gd name="connsiteY11" fmla="*/ 224387 h 395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03152" h="395234">
                    <a:moveTo>
                      <a:pt x="1303152" y="224387"/>
                    </a:moveTo>
                    <a:lnTo>
                      <a:pt x="1085158" y="350177"/>
                    </a:lnTo>
                    <a:lnTo>
                      <a:pt x="1006967" y="395209"/>
                    </a:lnTo>
                    <a:lnTo>
                      <a:pt x="963325" y="394674"/>
                    </a:lnTo>
                    <a:lnTo>
                      <a:pt x="219385" y="386545"/>
                    </a:lnTo>
                    <a:lnTo>
                      <a:pt x="0" y="384085"/>
                    </a:lnTo>
                    <a:lnTo>
                      <a:pt x="130604" y="288458"/>
                    </a:lnTo>
                    <a:lnTo>
                      <a:pt x="139054" y="281399"/>
                    </a:lnTo>
                    <a:lnTo>
                      <a:pt x="185049" y="247705"/>
                    </a:lnTo>
                    <a:lnTo>
                      <a:pt x="296186" y="166091"/>
                    </a:lnTo>
                    <a:lnTo>
                      <a:pt x="542205" y="-25"/>
                    </a:lnTo>
                    <a:cubicBezTo>
                      <a:pt x="542205" y="-25"/>
                      <a:pt x="1230951" y="96457"/>
                      <a:pt x="1303152" y="224387"/>
                    </a:cubicBezTo>
                    <a:close/>
                  </a:path>
                </a:pathLst>
              </a:custGeom>
              <a:solidFill>
                <a:srgbClr val="475777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068E61AA-40D3-F976-668C-F6620BE58843}"/>
                  </a:ext>
                </a:extLst>
              </p:cNvPr>
              <p:cNvSpPr/>
              <p:nvPr/>
            </p:nvSpPr>
            <p:spPr>
              <a:xfrm>
                <a:off x="7935442" y="5084310"/>
                <a:ext cx="510970" cy="981401"/>
              </a:xfrm>
              <a:custGeom>
                <a:avLst/>
                <a:gdLst>
                  <a:gd name="connsiteX0" fmla="*/ 510971 w 510970"/>
                  <a:gd name="connsiteY0" fmla="*/ -25 h 981401"/>
                  <a:gd name="connsiteX1" fmla="*/ 167828 w 510970"/>
                  <a:gd name="connsiteY1" fmla="*/ 981376 h 981401"/>
                  <a:gd name="connsiteX2" fmla="*/ 32089 w 510970"/>
                  <a:gd name="connsiteY2" fmla="*/ 909603 h 981401"/>
                  <a:gd name="connsiteX3" fmla="*/ 0 w 510970"/>
                  <a:gd name="connsiteY3" fmla="*/ 892381 h 981401"/>
                  <a:gd name="connsiteX4" fmla="*/ 171144 w 510970"/>
                  <a:gd name="connsiteY4" fmla="*/ 170262 h 981401"/>
                  <a:gd name="connsiteX5" fmla="*/ 178845 w 510970"/>
                  <a:gd name="connsiteY5" fmla="*/ 138173 h 981401"/>
                  <a:gd name="connsiteX6" fmla="*/ 295865 w 510970"/>
                  <a:gd name="connsiteY6" fmla="*/ 89076 h 981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0970" h="981401">
                    <a:moveTo>
                      <a:pt x="510971" y="-25"/>
                    </a:moveTo>
                    <a:cubicBezTo>
                      <a:pt x="510971" y="109078"/>
                      <a:pt x="167828" y="981376"/>
                      <a:pt x="167828" y="981376"/>
                    </a:cubicBezTo>
                    <a:lnTo>
                      <a:pt x="32089" y="909603"/>
                    </a:lnTo>
                    <a:lnTo>
                      <a:pt x="0" y="892381"/>
                    </a:lnTo>
                    <a:lnTo>
                      <a:pt x="171144" y="170262"/>
                    </a:lnTo>
                    <a:lnTo>
                      <a:pt x="178845" y="138173"/>
                    </a:lnTo>
                    <a:lnTo>
                      <a:pt x="295865" y="89076"/>
                    </a:lnTo>
                    <a:close/>
                  </a:path>
                </a:pathLst>
              </a:custGeom>
              <a:solidFill>
                <a:srgbClr val="475777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D37A7FE8-1E7D-3779-E553-6FE6D26D9378}"/>
                  </a:ext>
                </a:extLst>
              </p:cNvPr>
              <p:cNvSpPr/>
              <p:nvPr/>
            </p:nvSpPr>
            <p:spPr>
              <a:xfrm>
                <a:off x="7252900" y="5102494"/>
                <a:ext cx="985573" cy="907702"/>
              </a:xfrm>
              <a:custGeom>
                <a:avLst/>
                <a:gdLst>
                  <a:gd name="connsiteX0" fmla="*/ 985574 w 985573"/>
                  <a:gd name="connsiteY0" fmla="*/ 71773 h 907702"/>
                  <a:gd name="connsiteX1" fmla="*/ 975519 w 985573"/>
                  <a:gd name="connsiteY1" fmla="*/ 107607 h 907702"/>
                  <a:gd name="connsiteX2" fmla="*/ 748861 w 985573"/>
                  <a:gd name="connsiteY2" fmla="*/ 907703 h 907702"/>
                  <a:gd name="connsiteX3" fmla="*/ 714632 w 985573"/>
                  <a:gd name="connsiteY3" fmla="*/ 891444 h 907702"/>
                  <a:gd name="connsiteX4" fmla="*/ 682114 w 985573"/>
                  <a:gd name="connsiteY4" fmla="*/ 874330 h 907702"/>
                  <a:gd name="connsiteX5" fmla="*/ 853686 w 985573"/>
                  <a:gd name="connsiteY5" fmla="*/ 152104 h 907702"/>
                  <a:gd name="connsiteX6" fmla="*/ 109746 w 985573"/>
                  <a:gd name="connsiteY6" fmla="*/ 143974 h 907702"/>
                  <a:gd name="connsiteX7" fmla="*/ 29843 w 985573"/>
                  <a:gd name="connsiteY7" fmla="*/ 39256 h 907702"/>
                  <a:gd name="connsiteX8" fmla="*/ 0 w 985573"/>
                  <a:gd name="connsiteY8" fmla="*/ 0 h 907702"/>
                  <a:gd name="connsiteX9" fmla="*/ 75838 w 985573"/>
                  <a:gd name="connsiteY9" fmla="*/ 5455 h 907702"/>
                  <a:gd name="connsiteX10" fmla="*/ 978407 w 985573"/>
                  <a:gd name="connsiteY10" fmla="*/ 71239 h 907702"/>
                  <a:gd name="connsiteX11" fmla="*/ 985574 w 985573"/>
                  <a:gd name="connsiteY11" fmla="*/ 71773 h 907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85573" h="907702">
                    <a:moveTo>
                      <a:pt x="985574" y="71773"/>
                    </a:moveTo>
                    <a:lnTo>
                      <a:pt x="975519" y="107607"/>
                    </a:lnTo>
                    <a:lnTo>
                      <a:pt x="748861" y="907703"/>
                    </a:lnTo>
                    <a:lnTo>
                      <a:pt x="714632" y="891444"/>
                    </a:lnTo>
                    <a:lnTo>
                      <a:pt x="682114" y="874330"/>
                    </a:lnTo>
                    <a:lnTo>
                      <a:pt x="853686" y="152104"/>
                    </a:lnTo>
                    <a:lnTo>
                      <a:pt x="109746" y="143974"/>
                    </a:lnTo>
                    <a:lnTo>
                      <a:pt x="29843" y="39256"/>
                    </a:lnTo>
                    <a:lnTo>
                      <a:pt x="0" y="0"/>
                    </a:lnTo>
                    <a:lnTo>
                      <a:pt x="75838" y="5455"/>
                    </a:lnTo>
                    <a:lnTo>
                      <a:pt x="978407" y="71239"/>
                    </a:lnTo>
                    <a:lnTo>
                      <a:pt x="985574" y="71773"/>
                    </a:lnTo>
                    <a:close/>
                  </a:path>
                </a:pathLst>
              </a:custGeom>
              <a:solidFill>
                <a:srgbClr val="D0D1D3">
                  <a:alpha val="40000"/>
                </a:srgbClr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474E0A77-C51C-5033-595C-318C759E25A9}"/>
                  </a:ext>
                </a:extLst>
              </p:cNvPr>
              <p:cNvSpPr/>
              <p:nvPr/>
            </p:nvSpPr>
            <p:spPr>
              <a:xfrm>
                <a:off x="7879830" y="5992868"/>
                <a:ext cx="338540" cy="374775"/>
              </a:xfrm>
              <a:custGeom>
                <a:avLst/>
                <a:gdLst>
                  <a:gd name="connsiteX0" fmla="*/ 196164 w 338540"/>
                  <a:gd name="connsiteY0" fmla="*/ 58378 h 374775"/>
                  <a:gd name="connsiteX1" fmla="*/ 187821 w 338540"/>
                  <a:gd name="connsiteY1" fmla="*/ 90467 h 374775"/>
                  <a:gd name="connsiteX2" fmla="*/ 266654 w 338540"/>
                  <a:gd name="connsiteY2" fmla="*/ 265675 h 374775"/>
                  <a:gd name="connsiteX3" fmla="*/ 338534 w 338540"/>
                  <a:gd name="connsiteY3" fmla="*/ 352958 h 374775"/>
                  <a:gd name="connsiteX4" fmla="*/ 246758 w 338540"/>
                  <a:gd name="connsiteY4" fmla="*/ 357665 h 374775"/>
                  <a:gd name="connsiteX5" fmla="*/ 123428 w 338540"/>
                  <a:gd name="connsiteY5" fmla="*/ 230698 h 374775"/>
                  <a:gd name="connsiteX6" fmla="*/ 311 w 338540"/>
                  <a:gd name="connsiteY6" fmla="*/ 133680 h 374775"/>
                  <a:gd name="connsiteX7" fmla="*/ 77219 w 338540"/>
                  <a:gd name="connsiteY7" fmla="*/ 39552 h 374775"/>
                  <a:gd name="connsiteX8" fmla="*/ 91338 w 338540"/>
                  <a:gd name="connsiteY8" fmla="*/ -25 h 37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8540" h="374775">
                    <a:moveTo>
                      <a:pt x="196164" y="58378"/>
                    </a:moveTo>
                    <a:cubicBezTo>
                      <a:pt x="192270" y="68753"/>
                      <a:pt x="189479" y="79514"/>
                      <a:pt x="187821" y="90467"/>
                    </a:cubicBezTo>
                    <a:cubicBezTo>
                      <a:pt x="185360" y="108009"/>
                      <a:pt x="245688" y="224601"/>
                      <a:pt x="266654" y="265675"/>
                    </a:cubicBezTo>
                    <a:cubicBezTo>
                      <a:pt x="287619" y="306750"/>
                      <a:pt x="337999" y="331779"/>
                      <a:pt x="338534" y="352958"/>
                    </a:cubicBezTo>
                    <a:cubicBezTo>
                      <a:pt x="339069" y="374137"/>
                      <a:pt x="306445" y="386866"/>
                      <a:pt x="246758" y="357665"/>
                    </a:cubicBezTo>
                    <a:cubicBezTo>
                      <a:pt x="187072" y="328464"/>
                      <a:pt x="167711" y="257011"/>
                      <a:pt x="123428" y="230698"/>
                    </a:cubicBezTo>
                    <a:cubicBezTo>
                      <a:pt x="79144" y="204384"/>
                      <a:pt x="-5786" y="168016"/>
                      <a:pt x="311" y="133680"/>
                    </a:cubicBezTo>
                    <a:cubicBezTo>
                      <a:pt x="6408" y="99345"/>
                      <a:pt x="77219" y="39552"/>
                      <a:pt x="77219" y="39552"/>
                    </a:cubicBezTo>
                    <a:lnTo>
                      <a:pt x="91338" y="-25"/>
                    </a:lnTo>
                    <a:close/>
                  </a:path>
                </a:pathLst>
              </a:custGeom>
              <a:solidFill>
                <a:srgbClr val="E5B7AC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E97DB1D8-65C0-DF13-EC49-FC2A934A3D1A}"/>
                  </a:ext>
                </a:extLst>
              </p:cNvPr>
              <p:cNvSpPr/>
              <p:nvPr/>
            </p:nvSpPr>
            <p:spPr>
              <a:xfrm>
                <a:off x="7836928" y="6055871"/>
                <a:ext cx="402975" cy="324210"/>
              </a:xfrm>
              <a:custGeom>
                <a:avLst/>
                <a:gdLst>
                  <a:gd name="connsiteX0" fmla="*/ 390101 w 402975"/>
                  <a:gd name="connsiteY0" fmla="*/ 324185 h 324210"/>
                  <a:gd name="connsiteX1" fmla="*/ 0 w 402975"/>
                  <a:gd name="connsiteY1" fmla="*/ 76989 h 324210"/>
                  <a:gd name="connsiteX2" fmla="*/ 72201 w 402975"/>
                  <a:gd name="connsiteY2" fmla="*/ -25 h 324210"/>
                  <a:gd name="connsiteX3" fmla="*/ 159912 w 402975"/>
                  <a:gd name="connsiteY3" fmla="*/ 46932 h 324210"/>
                  <a:gd name="connsiteX4" fmla="*/ 239173 w 402975"/>
                  <a:gd name="connsiteY4" fmla="*/ 33347 h 324210"/>
                  <a:gd name="connsiteX5" fmla="*/ 332446 w 402975"/>
                  <a:gd name="connsiteY5" fmla="*/ 168337 h 324210"/>
                  <a:gd name="connsiteX6" fmla="*/ 332446 w 402975"/>
                  <a:gd name="connsiteY6" fmla="*/ 168337 h 324210"/>
                  <a:gd name="connsiteX7" fmla="*/ 332446 w 402975"/>
                  <a:gd name="connsiteY7" fmla="*/ 168337 h 324210"/>
                  <a:gd name="connsiteX8" fmla="*/ 390101 w 402975"/>
                  <a:gd name="connsiteY8" fmla="*/ 324185 h 324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2975" h="324210">
                    <a:moveTo>
                      <a:pt x="390101" y="324185"/>
                    </a:moveTo>
                    <a:lnTo>
                      <a:pt x="0" y="76989"/>
                    </a:lnTo>
                    <a:lnTo>
                      <a:pt x="72201" y="-25"/>
                    </a:lnTo>
                    <a:cubicBezTo>
                      <a:pt x="72201" y="-25"/>
                      <a:pt x="116912" y="41370"/>
                      <a:pt x="159912" y="46932"/>
                    </a:cubicBezTo>
                    <a:cubicBezTo>
                      <a:pt x="187113" y="51713"/>
                      <a:pt x="215117" y="46911"/>
                      <a:pt x="239173" y="33347"/>
                    </a:cubicBezTo>
                    <a:cubicBezTo>
                      <a:pt x="239173" y="33347"/>
                      <a:pt x="285489" y="102340"/>
                      <a:pt x="332446" y="168337"/>
                    </a:cubicBezTo>
                    <a:lnTo>
                      <a:pt x="332446" y="168337"/>
                    </a:lnTo>
                    <a:lnTo>
                      <a:pt x="332446" y="168337"/>
                    </a:lnTo>
                    <a:cubicBezTo>
                      <a:pt x="375981" y="229307"/>
                      <a:pt x="427431" y="291881"/>
                      <a:pt x="390101" y="3241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70571BD7-425A-FAB7-07F0-7BF74BD951CF}"/>
                  </a:ext>
                </a:extLst>
              </p:cNvPr>
              <p:cNvSpPr/>
              <p:nvPr/>
            </p:nvSpPr>
            <p:spPr>
              <a:xfrm rot="-8858401">
                <a:off x="7792693" y="6248461"/>
                <a:ext cx="463157" cy="41930"/>
              </a:xfrm>
              <a:custGeom>
                <a:avLst/>
                <a:gdLst>
                  <a:gd name="connsiteX0" fmla="*/ 0 w 463157"/>
                  <a:gd name="connsiteY0" fmla="*/ -25 h 41930"/>
                  <a:gd name="connsiteX1" fmla="*/ 463157 w 463157"/>
                  <a:gd name="connsiteY1" fmla="*/ -25 h 41930"/>
                  <a:gd name="connsiteX2" fmla="*/ 463157 w 463157"/>
                  <a:gd name="connsiteY2" fmla="*/ 41905 h 41930"/>
                  <a:gd name="connsiteX3" fmla="*/ 0 w 463157"/>
                  <a:gd name="connsiteY3" fmla="*/ 41905 h 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3157" h="41930">
                    <a:moveTo>
                      <a:pt x="0" y="-25"/>
                    </a:moveTo>
                    <a:lnTo>
                      <a:pt x="463157" y="-25"/>
                    </a:lnTo>
                    <a:lnTo>
                      <a:pt x="463157" y="41905"/>
                    </a:lnTo>
                    <a:lnTo>
                      <a:pt x="0" y="41905"/>
                    </a:lnTo>
                    <a:close/>
                  </a:path>
                </a:pathLst>
              </a:custGeom>
              <a:solidFill>
                <a:srgbClr val="E6E6E7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EB47D8DE-F7EC-EB9D-F902-DCBEE5220FD9}"/>
                  </a:ext>
                </a:extLst>
              </p:cNvPr>
              <p:cNvSpPr/>
              <p:nvPr/>
            </p:nvSpPr>
            <p:spPr>
              <a:xfrm>
                <a:off x="7334146" y="3303470"/>
                <a:ext cx="454021" cy="557059"/>
              </a:xfrm>
              <a:custGeom>
                <a:avLst/>
                <a:gdLst>
                  <a:gd name="connsiteX0" fmla="*/ 352390 w 454021"/>
                  <a:gd name="connsiteY0" fmla="*/ 555854 h 557059"/>
                  <a:gd name="connsiteX1" fmla="*/ 339019 w 454021"/>
                  <a:gd name="connsiteY1" fmla="*/ 557031 h 557059"/>
                  <a:gd name="connsiteX2" fmla="*/ 166806 w 454021"/>
                  <a:gd name="connsiteY2" fmla="*/ 495954 h 557059"/>
                  <a:gd name="connsiteX3" fmla="*/ 58236 w 454021"/>
                  <a:gd name="connsiteY3" fmla="*/ 424287 h 557059"/>
                  <a:gd name="connsiteX4" fmla="*/ 2080 w 454021"/>
                  <a:gd name="connsiteY4" fmla="*/ 196773 h 557059"/>
                  <a:gd name="connsiteX5" fmla="*/ 195258 w 454021"/>
                  <a:gd name="connsiteY5" fmla="*/ 814 h 557059"/>
                  <a:gd name="connsiteX6" fmla="*/ 195258 w 454021"/>
                  <a:gd name="connsiteY6" fmla="*/ 814 h 557059"/>
                  <a:gd name="connsiteX7" fmla="*/ 433790 w 454021"/>
                  <a:gd name="connsiteY7" fmla="*/ 121791 h 557059"/>
                  <a:gd name="connsiteX8" fmla="*/ 352390 w 454021"/>
                  <a:gd name="connsiteY8" fmla="*/ 555854 h 557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4021" h="557059">
                    <a:moveTo>
                      <a:pt x="352390" y="555854"/>
                    </a:moveTo>
                    <a:cubicBezTo>
                      <a:pt x="347982" y="556688"/>
                      <a:pt x="343501" y="557073"/>
                      <a:pt x="339019" y="557031"/>
                    </a:cubicBezTo>
                    <a:cubicBezTo>
                      <a:pt x="280081" y="551361"/>
                      <a:pt x="217721" y="524192"/>
                      <a:pt x="166806" y="495954"/>
                    </a:cubicBezTo>
                    <a:cubicBezTo>
                      <a:pt x="128865" y="474828"/>
                      <a:pt x="92572" y="450879"/>
                      <a:pt x="58236" y="424287"/>
                    </a:cubicBezTo>
                    <a:cubicBezTo>
                      <a:pt x="-16639" y="323633"/>
                      <a:pt x="2080" y="196773"/>
                      <a:pt x="2080" y="196773"/>
                    </a:cubicBezTo>
                    <a:cubicBezTo>
                      <a:pt x="37806" y="-898"/>
                      <a:pt x="195258" y="814"/>
                      <a:pt x="195258" y="814"/>
                    </a:cubicBezTo>
                    <a:lnTo>
                      <a:pt x="195258" y="814"/>
                    </a:lnTo>
                    <a:cubicBezTo>
                      <a:pt x="267245" y="-6995"/>
                      <a:pt x="380093" y="40177"/>
                      <a:pt x="433790" y="121791"/>
                    </a:cubicBezTo>
                    <a:cubicBezTo>
                      <a:pt x="454541" y="153453"/>
                      <a:pt x="490695" y="532857"/>
                      <a:pt x="352390" y="555854"/>
                    </a:cubicBezTo>
                    <a:close/>
                  </a:path>
                </a:pathLst>
              </a:custGeom>
              <a:solidFill>
                <a:srgbClr val="E5B7AC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3CFCEABC-B6E9-8B20-16A0-0637F1BDCB36}"/>
                  </a:ext>
                </a:extLst>
              </p:cNvPr>
              <p:cNvSpPr/>
              <p:nvPr/>
            </p:nvSpPr>
            <p:spPr>
              <a:xfrm>
                <a:off x="7500951" y="3753454"/>
                <a:ext cx="185583" cy="107074"/>
              </a:xfrm>
              <a:custGeom>
                <a:avLst/>
                <a:gdLst>
                  <a:gd name="connsiteX0" fmla="*/ 185584 w 185583"/>
                  <a:gd name="connsiteY0" fmla="*/ 105870 h 107074"/>
                  <a:gd name="connsiteX1" fmla="*/ 172213 w 185583"/>
                  <a:gd name="connsiteY1" fmla="*/ 107046 h 107074"/>
                  <a:gd name="connsiteX2" fmla="*/ 0 w 185583"/>
                  <a:gd name="connsiteY2" fmla="*/ 45969 h 107074"/>
                  <a:gd name="connsiteX3" fmla="*/ 48990 w 185583"/>
                  <a:gd name="connsiteY3" fmla="*/ -25 h 107074"/>
                  <a:gd name="connsiteX4" fmla="*/ 185584 w 185583"/>
                  <a:gd name="connsiteY4" fmla="*/ 105870 h 10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583" h="107074">
                    <a:moveTo>
                      <a:pt x="185584" y="105870"/>
                    </a:moveTo>
                    <a:cubicBezTo>
                      <a:pt x="181177" y="106704"/>
                      <a:pt x="176695" y="107089"/>
                      <a:pt x="172213" y="107046"/>
                    </a:cubicBezTo>
                    <a:cubicBezTo>
                      <a:pt x="113276" y="101377"/>
                      <a:pt x="50915" y="74208"/>
                      <a:pt x="0" y="45969"/>
                    </a:cubicBezTo>
                    <a:lnTo>
                      <a:pt x="48990" y="-25"/>
                    </a:lnTo>
                    <a:cubicBezTo>
                      <a:pt x="48990" y="-25"/>
                      <a:pt x="106537" y="72176"/>
                      <a:pt x="185584" y="105870"/>
                    </a:cubicBezTo>
                    <a:close/>
                  </a:path>
                </a:pathLst>
              </a:custGeom>
              <a:solidFill>
                <a:srgbClr val="CA7E86">
                  <a:alpha val="50000"/>
                </a:srgbClr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DC63EF4F-6146-1296-5B2E-C96DC368C831}"/>
                  </a:ext>
                </a:extLst>
              </p:cNvPr>
              <p:cNvSpPr/>
              <p:nvPr/>
            </p:nvSpPr>
            <p:spPr>
              <a:xfrm>
                <a:off x="7289833" y="3237699"/>
                <a:ext cx="542254" cy="537966"/>
              </a:xfrm>
              <a:custGeom>
                <a:avLst/>
                <a:gdLst>
                  <a:gd name="connsiteX0" fmla="*/ 61475 w 542254"/>
                  <a:gd name="connsiteY0" fmla="*/ 92684 h 537966"/>
                  <a:gd name="connsiteX1" fmla="*/ 136350 w 542254"/>
                  <a:gd name="connsiteY1" fmla="*/ 65836 h 537966"/>
                  <a:gd name="connsiteX2" fmla="*/ 431787 w 542254"/>
                  <a:gd name="connsiteY2" fmla="*/ 35244 h 537966"/>
                  <a:gd name="connsiteX3" fmla="*/ 528055 w 542254"/>
                  <a:gd name="connsiteY3" fmla="*/ 373 h 537966"/>
                  <a:gd name="connsiteX4" fmla="*/ 490511 w 542254"/>
                  <a:gd name="connsiteY4" fmla="*/ 211843 h 537966"/>
                  <a:gd name="connsiteX5" fmla="*/ 421946 w 542254"/>
                  <a:gd name="connsiteY5" fmla="*/ 198151 h 537966"/>
                  <a:gd name="connsiteX6" fmla="*/ 406543 w 542254"/>
                  <a:gd name="connsiteY6" fmla="*/ 404807 h 537966"/>
                  <a:gd name="connsiteX7" fmla="*/ 364720 w 542254"/>
                  <a:gd name="connsiteY7" fmla="*/ 424061 h 537966"/>
                  <a:gd name="connsiteX8" fmla="*/ 102763 w 542254"/>
                  <a:gd name="connsiteY8" fmla="*/ 489951 h 537966"/>
                  <a:gd name="connsiteX9" fmla="*/ 61475 w 542254"/>
                  <a:gd name="connsiteY9" fmla="*/ 92684 h 537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42254" h="537966">
                    <a:moveTo>
                      <a:pt x="61475" y="92684"/>
                    </a:moveTo>
                    <a:cubicBezTo>
                      <a:pt x="81745" y="73933"/>
                      <a:pt x="108785" y="64242"/>
                      <a:pt x="136350" y="65836"/>
                    </a:cubicBezTo>
                    <a:cubicBezTo>
                      <a:pt x="206305" y="-49151"/>
                      <a:pt x="380872" y="17702"/>
                      <a:pt x="431787" y="35244"/>
                    </a:cubicBezTo>
                    <a:cubicBezTo>
                      <a:pt x="482702" y="52786"/>
                      <a:pt x="528055" y="373"/>
                      <a:pt x="528055" y="373"/>
                    </a:cubicBezTo>
                    <a:cubicBezTo>
                      <a:pt x="544849" y="24441"/>
                      <a:pt x="560145" y="160821"/>
                      <a:pt x="490511" y="211843"/>
                    </a:cubicBezTo>
                    <a:cubicBezTo>
                      <a:pt x="486125" y="216763"/>
                      <a:pt x="421946" y="198151"/>
                      <a:pt x="421946" y="198151"/>
                    </a:cubicBezTo>
                    <a:cubicBezTo>
                      <a:pt x="437563" y="218688"/>
                      <a:pt x="414993" y="399566"/>
                      <a:pt x="406543" y="404807"/>
                    </a:cubicBezTo>
                    <a:cubicBezTo>
                      <a:pt x="397237" y="391223"/>
                      <a:pt x="350494" y="404807"/>
                      <a:pt x="364720" y="424061"/>
                    </a:cubicBezTo>
                    <a:cubicBezTo>
                      <a:pt x="228340" y="633498"/>
                      <a:pt x="102763" y="489951"/>
                      <a:pt x="102763" y="489951"/>
                    </a:cubicBezTo>
                    <a:cubicBezTo>
                      <a:pt x="27460" y="389297"/>
                      <a:pt x="-62711" y="210452"/>
                      <a:pt x="61475" y="92684"/>
                    </a:cubicBezTo>
                    <a:close/>
                  </a:path>
                </a:pathLst>
              </a:custGeom>
              <a:solidFill>
                <a:srgbClr val="583C1C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D7E6BB87-1972-A032-0F06-2D5F73F9F9E1}"/>
                  </a:ext>
                </a:extLst>
              </p:cNvPr>
              <p:cNvSpPr/>
              <p:nvPr/>
            </p:nvSpPr>
            <p:spPr>
              <a:xfrm>
                <a:off x="7555431" y="3530148"/>
                <a:ext cx="142228" cy="134690"/>
              </a:xfrm>
              <a:custGeom>
                <a:avLst/>
                <a:gdLst>
                  <a:gd name="connsiteX0" fmla="*/ 125542 w 142228"/>
                  <a:gd name="connsiteY0" fmla="*/ 52993 h 134690"/>
                  <a:gd name="connsiteX1" fmla="*/ 142229 w 142228"/>
                  <a:gd name="connsiteY1" fmla="*/ 122199 h 134690"/>
                  <a:gd name="connsiteX2" fmla="*/ 6597 w 142228"/>
                  <a:gd name="connsiteY2" fmla="*/ 66043 h 134690"/>
                  <a:gd name="connsiteX3" fmla="*/ 14513 w 142228"/>
                  <a:gd name="connsiteY3" fmla="*/ 8924 h 134690"/>
                  <a:gd name="connsiteX4" fmla="*/ 111851 w 142228"/>
                  <a:gd name="connsiteY4" fmla="*/ 37269 h 134690"/>
                  <a:gd name="connsiteX5" fmla="*/ 125542 w 142228"/>
                  <a:gd name="connsiteY5" fmla="*/ 52993 h 134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2228" h="134690">
                    <a:moveTo>
                      <a:pt x="125542" y="52993"/>
                    </a:moveTo>
                    <a:lnTo>
                      <a:pt x="142229" y="122199"/>
                    </a:lnTo>
                    <a:cubicBezTo>
                      <a:pt x="88746" y="157391"/>
                      <a:pt x="26707" y="111503"/>
                      <a:pt x="6597" y="66043"/>
                    </a:cubicBezTo>
                    <a:cubicBezTo>
                      <a:pt x="-3457" y="43259"/>
                      <a:pt x="-2922" y="20797"/>
                      <a:pt x="14513" y="8924"/>
                    </a:cubicBezTo>
                    <a:cubicBezTo>
                      <a:pt x="51416" y="-15785"/>
                      <a:pt x="91420" y="16304"/>
                      <a:pt x="111851" y="37269"/>
                    </a:cubicBezTo>
                    <a:cubicBezTo>
                      <a:pt x="116739" y="42222"/>
                      <a:pt x="121306" y="47474"/>
                      <a:pt x="125542" y="52993"/>
                    </a:cubicBezTo>
                    <a:close/>
                  </a:path>
                </a:pathLst>
              </a:custGeom>
              <a:solidFill>
                <a:srgbClr val="E5B7AC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0C002F9B-D198-4062-D442-9C04E8675F15}"/>
                  </a:ext>
                </a:extLst>
              </p:cNvPr>
              <p:cNvSpPr/>
              <p:nvPr/>
            </p:nvSpPr>
            <p:spPr>
              <a:xfrm>
                <a:off x="7555538" y="3530148"/>
                <a:ext cx="111850" cy="66068"/>
              </a:xfrm>
              <a:custGeom>
                <a:avLst/>
                <a:gdLst>
                  <a:gd name="connsiteX0" fmla="*/ 111851 w 111850"/>
                  <a:gd name="connsiteY0" fmla="*/ 37269 h 66068"/>
                  <a:gd name="connsiteX1" fmla="*/ 41896 w 111850"/>
                  <a:gd name="connsiteY1" fmla="*/ 20690 h 66068"/>
                  <a:gd name="connsiteX2" fmla="*/ 6598 w 111850"/>
                  <a:gd name="connsiteY2" fmla="*/ 66043 h 66068"/>
                  <a:gd name="connsiteX3" fmla="*/ 14513 w 111850"/>
                  <a:gd name="connsiteY3" fmla="*/ 8924 h 66068"/>
                  <a:gd name="connsiteX4" fmla="*/ 111851 w 111850"/>
                  <a:gd name="connsiteY4" fmla="*/ 37269 h 66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850" h="66068">
                    <a:moveTo>
                      <a:pt x="111851" y="37269"/>
                    </a:moveTo>
                    <a:cubicBezTo>
                      <a:pt x="111851" y="37269"/>
                      <a:pt x="78050" y="12560"/>
                      <a:pt x="41896" y="20690"/>
                    </a:cubicBezTo>
                    <a:cubicBezTo>
                      <a:pt x="20995" y="25728"/>
                      <a:pt x="6351" y="44543"/>
                      <a:pt x="6598" y="66043"/>
                    </a:cubicBezTo>
                    <a:cubicBezTo>
                      <a:pt x="-3457" y="43259"/>
                      <a:pt x="-2922" y="20797"/>
                      <a:pt x="14513" y="8924"/>
                    </a:cubicBezTo>
                    <a:cubicBezTo>
                      <a:pt x="51309" y="-15785"/>
                      <a:pt x="91314" y="16304"/>
                      <a:pt x="111851" y="37269"/>
                    </a:cubicBezTo>
                    <a:close/>
                  </a:path>
                </a:pathLst>
              </a:custGeom>
              <a:solidFill>
                <a:srgbClr val="CA7E86">
                  <a:alpha val="50000"/>
                </a:srgbClr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C67C4F16-61AF-5678-8441-9A130A71AD9D}"/>
                  </a:ext>
                </a:extLst>
              </p:cNvPr>
              <p:cNvSpPr/>
              <p:nvPr/>
            </p:nvSpPr>
            <p:spPr>
              <a:xfrm>
                <a:off x="7595342" y="3573177"/>
                <a:ext cx="78191" cy="51193"/>
              </a:xfrm>
              <a:custGeom>
                <a:avLst/>
                <a:gdLst>
                  <a:gd name="connsiteX0" fmla="*/ 2305 w 78191"/>
                  <a:gd name="connsiteY0" fmla="*/ 2155 h 51193"/>
                  <a:gd name="connsiteX1" fmla="*/ 77181 w 78191"/>
                  <a:gd name="connsiteY1" fmla="*/ 24297 h 51193"/>
                  <a:gd name="connsiteX2" fmla="*/ 77181 w 78191"/>
                  <a:gd name="connsiteY2" fmla="*/ 29324 h 51193"/>
                  <a:gd name="connsiteX3" fmla="*/ 75469 w 78191"/>
                  <a:gd name="connsiteY3" fmla="*/ 30287 h 51193"/>
                  <a:gd name="connsiteX4" fmla="*/ 72153 w 78191"/>
                  <a:gd name="connsiteY4" fmla="*/ 29324 h 51193"/>
                  <a:gd name="connsiteX5" fmla="*/ 41882 w 78191"/>
                  <a:gd name="connsiteY5" fmla="*/ 11140 h 51193"/>
                  <a:gd name="connsiteX6" fmla="*/ 43059 w 78191"/>
                  <a:gd name="connsiteY6" fmla="*/ 46118 h 51193"/>
                  <a:gd name="connsiteX7" fmla="*/ 41968 w 78191"/>
                  <a:gd name="connsiteY7" fmla="*/ 50985 h 51193"/>
                  <a:gd name="connsiteX8" fmla="*/ 41882 w 78191"/>
                  <a:gd name="connsiteY8" fmla="*/ 51038 h 51193"/>
                  <a:gd name="connsiteX9" fmla="*/ 40919 w 78191"/>
                  <a:gd name="connsiteY9" fmla="*/ 51038 h 51193"/>
                  <a:gd name="connsiteX10" fmla="*/ 37069 w 78191"/>
                  <a:gd name="connsiteY10" fmla="*/ 49541 h 51193"/>
                  <a:gd name="connsiteX11" fmla="*/ 34609 w 78191"/>
                  <a:gd name="connsiteY11" fmla="*/ 8680 h 51193"/>
                  <a:gd name="connsiteX12" fmla="*/ 5407 w 78191"/>
                  <a:gd name="connsiteY12" fmla="*/ 8680 h 51193"/>
                  <a:gd name="connsiteX13" fmla="*/ 4338 w 78191"/>
                  <a:gd name="connsiteY13" fmla="*/ 8680 h 51193"/>
                  <a:gd name="connsiteX14" fmla="*/ 112 w 78191"/>
                  <a:gd name="connsiteY14" fmla="*/ 6316 h 51193"/>
                  <a:gd name="connsiteX15" fmla="*/ 59 w 78191"/>
                  <a:gd name="connsiteY15" fmla="*/ 6113 h 51193"/>
                  <a:gd name="connsiteX16" fmla="*/ 2305 w 78191"/>
                  <a:gd name="connsiteY16" fmla="*/ 2155 h 51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8191" h="51193">
                    <a:moveTo>
                      <a:pt x="2305" y="2155"/>
                    </a:moveTo>
                    <a:cubicBezTo>
                      <a:pt x="43059" y="-8541"/>
                      <a:pt x="75469" y="23548"/>
                      <a:pt x="77181" y="24297"/>
                    </a:cubicBezTo>
                    <a:cubicBezTo>
                      <a:pt x="78528" y="25698"/>
                      <a:pt x="78528" y="27923"/>
                      <a:pt x="77181" y="29324"/>
                    </a:cubicBezTo>
                    <a:cubicBezTo>
                      <a:pt x="76678" y="29741"/>
                      <a:pt x="76089" y="30073"/>
                      <a:pt x="75469" y="30287"/>
                    </a:cubicBezTo>
                    <a:cubicBezTo>
                      <a:pt x="74271" y="30565"/>
                      <a:pt x="73020" y="30201"/>
                      <a:pt x="72153" y="29324"/>
                    </a:cubicBezTo>
                    <a:cubicBezTo>
                      <a:pt x="63318" y="21387"/>
                      <a:pt x="53038" y="15216"/>
                      <a:pt x="41882" y="11140"/>
                    </a:cubicBezTo>
                    <a:cubicBezTo>
                      <a:pt x="30009" y="23762"/>
                      <a:pt x="42952" y="45904"/>
                      <a:pt x="43059" y="46118"/>
                    </a:cubicBezTo>
                    <a:cubicBezTo>
                      <a:pt x="44096" y="47765"/>
                      <a:pt x="43615" y="49947"/>
                      <a:pt x="41968" y="50985"/>
                    </a:cubicBezTo>
                    <a:cubicBezTo>
                      <a:pt x="41936" y="51006"/>
                      <a:pt x="41914" y="51017"/>
                      <a:pt x="41882" y="51038"/>
                    </a:cubicBezTo>
                    <a:lnTo>
                      <a:pt x="40919" y="51038"/>
                    </a:lnTo>
                    <a:cubicBezTo>
                      <a:pt x="39443" y="51455"/>
                      <a:pt x="37871" y="50846"/>
                      <a:pt x="37069" y="49541"/>
                    </a:cubicBezTo>
                    <a:cubicBezTo>
                      <a:pt x="36427" y="48364"/>
                      <a:pt x="22736" y="25153"/>
                      <a:pt x="34609" y="8680"/>
                    </a:cubicBezTo>
                    <a:cubicBezTo>
                      <a:pt x="25014" y="6316"/>
                      <a:pt x="15002" y="6316"/>
                      <a:pt x="5407" y="8680"/>
                    </a:cubicBezTo>
                    <a:lnTo>
                      <a:pt x="4338" y="8680"/>
                    </a:lnTo>
                    <a:cubicBezTo>
                      <a:pt x="2519" y="9193"/>
                      <a:pt x="626" y="8135"/>
                      <a:pt x="112" y="6316"/>
                    </a:cubicBezTo>
                    <a:cubicBezTo>
                      <a:pt x="91" y="6252"/>
                      <a:pt x="70" y="6188"/>
                      <a:pt x="59" y="6113"/>
                    </a:cubicBezTo>
                    <a:cubicBezTo>
                      <a:pt x="-251" y="4423"/>
                      <a:pt x="690" y="2754"/>
                      <a:pt x="2305" y="2155"/>
                    </a:cubicBezTo>
                    <a:close/>
                  </a:path>
                </a:pathLst>
              </a:custGeom>
              <a:solidFill>
                <a:srgbClr val="CA7E86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396703B6-8108-BF89-0BBA-3027CE2E2A6F}"/>
                  </a:ext>
                </a:extLst>
              </p:cNvPr>
              <p:cNvSpPr/>
              <p:nvPr/>
            </p:nvSpPr>
            <p:spPr>
              <a:xfrm>
                <a:off x="7764264" y="3650034"/>
                <a:ext cx="37267" cy="12805"/>
              </a:xfrm>
              <a:custGeom>
                <a:avLst/>
                <a:gdLst>
                  <a:gd name="connsiteX0" fmla="*/ 35 w 37267"/>
                  <a:gd name="connsiteY0" fmla="*/ 4452 h 12805"/>
                  <a:gd name="connsiteX1" fmla="*/ 19288 w 37267"/>
                  <a:gd name="connsiteY1" fmla="*/ 280 h 12805"/>
                  <a:gd name="connsiteX2" fmla="*/ 37259 w 37267"/>
                  <a:gd name="connsiteY2" fmla="*/ 8303 h 12805"/>
                  <a:gd name="connsiteX3" fmla="*/ 18005 w 37267"/>
                  <a:gd name="connsiteY3" fmla="*/ 12474 h 12805"/>
                  <a:gd name="connsiteX4" fmla="*/ 35 w 37267"/>
                  <a:gd name="connsiteY4" fmla="*/ 4452 h 12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267" h="12805">
                    <a:moveTo>
                      <a:pt x="35" y="4452"/>
                    </a:moveTo>
                    <a:cubicBezTo>
                      <a:pt x="35" y="1029"/>
                      <a:pt x="9020" y="-789"/>
                      <a:pt x="19288" y="280"/>
                    </a:cubicBezTo>
                    <a:cubicBezTo>
                      <a:pt x="29557" y="1350"/>
                      <a:pt x="37579" y="4880"/>
                      <a:pt x="37259" y="8303"/>
                    </a:cubicBezTo>
                    <a:cubicBezTo>
                      <a:pt x="36938" y="11726"/>
                      <a:pt x="28274" y="13544"/>
                      <a:pt x="18005" y="12474"/>
                    </a:cubicBezTo>
                    <a:cubicBezTo>
                      <a:pt x="7736" y="11405"/>
                      <a:pt x="-607" y="8303"/>
                      <a:pt x="35" y="4452"/>
                    </a:cubicBezTo>
                    <a:close/>
                  </a:path>
                </a:pathLst>
              </a:custGeom>
              <a:solidFill>
                <a:srgbClr val="CA7E86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B649E8D0-3E68-CC84-4300-47BFBA1DBF5C}"/>
                  </a:ext>
                </a:extLst>
              </p:cNvPr>
              <p:cNvSpPr/>
              <p:nvPr/>
            </p:nvSpPr>
            <p:spPr>
              <a:xfrm>
                <a:off x="7761695" y="3624541"/>
                <a:ext cx="36869" cy="13864"/>
              </a:xfrm>
              <a:custGeom>
                <a:avLst/>
                <a:gdLst>
                  <a:gd name="connsiteX0" fmla="*/ 37 w 36869"/>
                  <a:gd name="connsiteY0" fmla="*/ 10264 h 13864"/>
                  <a:gd name="connsiteX1" fmla="*/ 19505 w 36869"/>
                  <a:gd name="connsiteY1" fmla="*/ 12938 h 13864"/>
                  <a:gd name="connsiteX2" fmla="*/ 36833 w 36869"/>
                  <a:gd name="connsiteY2" fmla="*/ 3525 h 13864"/>
                  <a:gd name="connsiteX3" fmla="*/ 17365 w 36869"/>
                  <a:gd name="connsiteY3" fmla="*/ 851 h 13864"/>
                  <a:gd name="connsiteX4" fmla="*/ 37 w 36869"/>
                  <a:gd name="connsiteY4" fmla="*/ 10264 h 13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69" h="13864">
                    <a:moveTo>
                      <a:pt x="37" y="10264"/>
                    </a:moveTo>
                    <a:cubicBezTo>
                      <a:pt x="679" y="13579"/>
                      <a:pt x="9343" y="14863"/>
                      <a:pt x="19505" y="12938"/>
                    </a:cubicBezTo>
                    <a:cubicBezTo>
                      <a:pt x="29666" y="11012"/>
                      <a:pt x="37475" y="6948"/>
                      <a:pt x="36833" y="3525"/>
                    </a:cubicBezTo>
                    <a:cubicBezTo>
                      <a:pt x="36191" y="102"/>
                      <a:pt x="27527" y="-968"/>
                      <a:pt x="17365" y="851"/>
                    </a:cubicBezTo>
                    <a:cubicBezTo>
                      <a:pt x="7203" y="2669"/>
                      <a:pt x="-605" y="6948"/>
                      <a:pt x="37" y="10264"/>
                    </a:cubicBezTo>
                    <a:close/>
                  </a:path>
                </a:pathLst>
              </a:custGeom>
              <a:solidFill>
                <a:srgbClr val="CA7E86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B02142E4-FB31-ACFC-AA08-8829B841827D}"/>
                  </a:ext>
                </a:extLst>
              </p:cNvPr>
              <p:cNvSpPr/>
              <p:nvPr/>
            </p:nvSpPr>
            <p:spPr>
              <a:xfrm>
                <a:off x="7309163" y="3707479"/>
                <a:ext cx="306882" cy="336551"/>
              </a:xfrm>
              <a:custGeom>
                <a:avLst/>
                <a:gdLst>
                  <a:gd name="connsiteX0" fmla="*/ 291586 w 306882"/>
                  <a:gd name="connsiteY0" fmla="*/ 186608 h 336551"/>
                  <a:gd name="connsiteX1" fmla="*/ 216710 w 306882"/>
                  <a:gd name="connsiteY1" fmla="*/ 335610 h 336551"/>
                  <a:gd name="connsiteX2" fmla="*/ 0 w 306882"/>
                  <a:gd name="connsiteY2" fmla="*/ 136442 h 336551"/>
                  <a:gd name="connsiteX3" fmla="*/ 94236 w 306882"/>
                  <a:gd name="connsiteY3" fmla="*/ 16748 h 336551"/>
                  <a:gd name="connsiteX4" fmla="*/ 306882 w 306882"/>
                  <a:gd name="connsiteY4" fmla="*/ 104459 h 336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882" h="336551">
                    <a:moveTo>
                      <a:pt x="291586" y="186608"/>
                    </a:moveTo>
                    <a:cubicBezTo>
                      <a:pt x="291586" y="186608"/>
                      <a:pt x="327847" y="350157"/>
                      <a:pt x="216710" y="335610"/>
                    </a:cubicBezTo>
                    <a:cubicBezTo>
                      <a:pt x="105574" y="321063"/>
                      <a:pt x="0" y="136442"/>
                      <a:pt x="0" y="136442"/>
                    </a:cubicBezTo>
                    <a:cubicBezTo>
                      <a:pt x="0" y="136442"/>
                      <a:pt x="70169" y="83601"/>
                      <a:pt x="94236" y="16748"/>
                    </a:cubicBezTo>
                    <a:cubicBezTo>
                      <a:pt x="118303" y="-50105"/>
                      <a:pt x="306882" y="104459"/>
                      <a:pt x="306882" y="104459"/>
                    </a:cubicBezTo>
                    <a:close/>
                  </a:path>
                </a:pathLst>
              </a:custGeom>
              <a:solidFill>
                <a:srgbClr val="E5B7AC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9D34015E-E302-7433-322D-1A3596792C84}"/>
                  </a:ext>
                </a:extLst>
              </p:cNvPr>
              <p:cNvSpPr/>
              <p:nvPr/>
            </p:nvSpPr>
            <p:spPr>
              <a:xfrm>
                <a:off x="7069027" y="3812086"/>
                <a:ext cx="716985" cy="1164983"/>
              </a:xfrm>
              <a:custGeom>
                <a:avLst/>
                <a:gdLst>
                  <a:gd name="connsiteX0" fmla="*/ 589697 w 716985"/>
                  <a:gd name="connsiteY0" fmla="*/ 885521 h 1164983"/>
                  <a:gd name="connsiteX1" fmla="*/ 652592 w 716985"/>
                  <a:gd name="connsiteY1" fmla="*/ 1040727 h 1164983"/>
                  <a:gd name="connsiteX2" fmla="*/ 642645 w 716985"/>
                  <a:gd name="connsiteY2" fmla="*/ 1052600 h 1164983"/>
                  <a:gd name="connsiteX3" fmla="*/ 0 w 716985"/>
                  <a:gd name="connsiteY3" fmla="*/ 1149403 h 1164983"/>
                  <a:gd name="connsiteX4" fmla="*/ 26420 w 716985"/>
                  <a:gd name="connsiteY4" fmla="*/ 645599 h 1164983"/>
                  <a:gd name="connsiteX5" fmla="*/ 26420 w 716985"/>
                  <a:gd name="connsiteY5" fmla="*/ 628378 h 1164983"/>
                  <a:gd name="connsiteX6" fmla="*/ 26420 w 716985"/>
                  <a:gd name="connsiteY6" fmla="*/ 170996 h 1164983"/>
                  <a:gd name="connsiteX7" fmla="*/ 26420 w 716985"/>
                  <a:gd name="connsiteY7" fmla="*/ 169820 h 1164983"/>
                  <a:gd name="connsiteX8" fmla="*/ 273295 w 716985"/>
                  <a:gd name="connsiteY8" fmla="*/ 1564 h 1164983"/>
                  <a:gd name="connsiteX9" fmla="*/ 521453 w 716985"/>
                  <a:gd name="connsiteY9" fmla="*/ 28412 h 1164983"/>
                  <a:gd name="connsiteX10" fmla="*/ 716985 w 716985"/>
                  <a:gd name="connsiteY10" fmla="*/ 163509 h 1164983"/>
                  <a:gd name="connsiteX11" fmla="*/ 639543 w 716985"/>
                  <a:gd name="connsiteY11" fmla="*/ 584415 h 1164983"/>
                  <a:gd name="connsiteX12" fmla="*/ 613978 w 716985"/>
                  <a:gd name="connsiteY12" fmla="*/ 673089 h 1164983"/>
                  <a:gd name="connsiteX13" fmla="*/ 590125 w 716985"/>
                  <a:gd name="connsiteY13" fmla="*/ 805832 h 1164983"/>
                  <a:gd name="connsiteX14" fmla="*/ 586702 w 716985"/>
                  <a:gd name="connsiteY14" fmla="*/ 827225 h 1164983"/>
                  <a:gd name="connsiteX15" fmla="*/ 589697 w 716985"/>
                  <a:gd name="connsiteY15" fmla="*/ 885521 h 1164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6985" h="1164983">
                    <a:moveTo>
                      <a:pt x="589697" y="885521"/>
                    </a:moveTo>
                    <a:cubicBezTo>
                      <a:pt x="588199" y="895469"/>
                      <a:pt x="652806" y="1039443"/>
                      <a:pt x="652592" y="1040727"/>
                    </a:cubicBezTo>
                    <a:cubicBezTo>
                      <a:pt x="649565" y="1044920"/>
                      <a:pt x="646249" y="1048888"/>
                      <a:pt x="642645" y="1052600"/>
                    </a:cubicBezTo>
                    <a:cubicBezTo>
                      <a:pt x="502628" y="1204062"/>
                      <a:pt x="11552" y="1163308"/>
                      <a:pt x="0" y="1149403"/>
                    </a:cubicBezTo>
                    <a:cubicBezTo>
                      <a:pt x="0" y="1149403"/>
                      <a:pt x="60863" y="825193"/>
                      <a:pt x="26420" y="645599"/>
                    </a:cubicBezTo>
                    <a:cubicBezTo>
                      <a:pt x="26420" y="645599"/>
                      <a:pt x="26420" y="639395"/>
                      <a:pt x="26420" y="628378"/>
                    </a:cubicBezTo>
                    <a:cubicBezTo>
                      <a:pt x="27383" y="544624"/>
                      <a:pt x="31020" y="187148"/>
                      <a:pt x="26420" y="170996"/>
                    </a:cubicBezTo>
                    <a:cubicBezTo>
                      <a:pt x="26378" y="170601"/>
                      <a:pt x="26378" y="170216"/>
                      <a:pt x="26420" y="169820"/>
                    </a:cubicBezTo>
                    <a:cubicBezTo>
                      <a:pt x="26420" y="169820"/>
                      <a:pt x="89316" y="28519"/>
                      <a:pt x="273295" y="1564"/>
                    </a:cubicBezTo>
                    <a:cubicBezTo>
                      <a:pt x="324852" y="-5923"/>
                      <a:pt x="447327" y="14721"/>
                      <a:pt x="521453" y="28412"/>
                    </a:cubicBezTo>
                    <a:cubicBezTo>
                      <a:pt x="609699" y="63604"/>
                      <a:pt x="716985" y="163509"/>
                      <a:pt x="716985" y="163509"/>
                    </a:cubicBezTo>
                    <a:cubicBezTo>
                      <a:pt x="716985" y="163509"/>
                      <a:pt x="707037" y="427819"/>
                      <a:pt x="639543" y="584415"/>
                    </a:cubicBezTo>
                    <a:cubicBezTo>
                      <a:pt x="635050" y="603455"/>
                      <a:pt x="618150" y="652124"/>
                      <a:pt x="613978" y="673089"/>
                    </a:cubicBezTo>
                    <a:cubicBezTo>
                      <a:pt x="605207" y="715875"/>
                      <a:pt x="597078" y="762405"/>
                      <a:pt x="590125" y="805832"/>
                    </a:cubicBezTo>
                    <a:cubicBezTo>
                      <a:pt x="588948" y="813320"/>
                      <a:pt x="587878" y="820594"/>
                      <a:pt x="586702" y="827225"/>
                    </a:cubicBezTo>
                    <a:cubicBezTo>
                      <a:pt x="586263" y="846703"/>
                      <a:pt x="587269" y="866193"/>
                      <a:pt x="589697" y="88552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B0EFD2B7-B408-A997-437E-625DDD32801B}"/>
                  </a:ext>
                </a:extLst>
              </p:cNvPr>
              <p:cNvSpPr/>
              <p:nvPr/>
            </p:nvSpPr>
            <p:spPr>
              <a:xfrm>
                <a:off x="8336346" y="4376635"/>
                <a:ext cx="221544" cy="173299"/>
              </a:xfrm>
              <a:custGeom>
                <a:avLst/>
                <a:gdLst>
                  <a:gd name="connsiteX0" fmla="*/ 0 w 221544"/>
                  <a:gd name="connsiteY0" fmla="*/ 87040 h 173299"/>
                  <a:gd name="connsiteX1" fmla="*/ 49311 w 221544"/>
                  <a:gd name="connsiteY1" fmla="*/ 44254 h 173299"/>
                  <a:gd name="connsiteX2" fmla="*/ 111885 w 221544"/>
                  <a:gd name="connsiteY2" fmla="*/ 720 h 173299"/>
                  <a:gd name="connsiteX3" fmla="*/ 195853 w 221544"/>
                  <a:gd name="connsiteY3" fmla="*/ 30135 h 173299"/>
                  <a:gd name="connsiteX4" fmla="*/ 190932 w 221544"/>
                  <a:gd name="connsiteY4" fmla="*/ 52812 h 173299"/>
                  <a:gd name="connsiteX5" fmla="*/ 131887 w 221544"/>
                  <a:gd name="connsiteY5" fmla="*/ 32702 h 173299"/>
                  <a:gd name="connsiteX6" fmla="*/ 91776 w 221544"/>
                  <a:gd name="connsiteY6" fmla="*/ 60941 h 173299"/>
                  <a:gd name="connsiteX7" fmla="*/ 148146 w 221544"/>
                  <a:gd name="connsiteY7" fmla="*/ 55379 h 173299"/>
                  <a:gd name="connsiteX8" fmla="*/ 221417 w 221544"/>
                  <a:gd name="connsiteY8" fmla="*/ 109610 h 173299"/>
                  <a:gd name="connsiteX9" fmla="*/ 189328 w 221544"/>
                  <a:gd name="connsiteY9" fmla="*/ 117204 h 173299"/>
                  <a:gd name="connsiteX10" fmla="*/ 200024 w 221544"/>
                  <a:gd name="connsiteY10" fmla="*/ 135602 h 173299"/>
                  <a:gd name="connsiteX11" fmla="*/ 171037 w 221544"/>
                  <a:gd name="connsiteY11" fmla="*/ 133249 h 173299"/>
                  <a:gd name="connsiteX12" fmla="*/ 171037 w 221544"/>
                  <a:gd name="connsiteY12" fmla="*/ 151861 h 173299"/>
                  <a:gd name="connsiteX13" fmla="*/ 115950 w 221544"/>
                  <a:gd name="connsiteY13" fmla="*/ 130468 h 173299"/>
                  <a:gd name="connsiteX14" fmla="*/ 26206 w 221544"/>
                  <a:gd name="connsiteY14" fmla="*/ 171863 h 173299"/>
                  <a:gd name="connsiteX15" fmla="*/ 20323 w 221544"/>
                  <a:gd name="connsiteY15" fmla="*/ 170366 h 173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1544" h="173299">
                    <a:moveTo>
                      <a:pt x="0" y="87040"/>
                    </a:moveTo>
                    <a:cubicBezTo>
                      <a:pt x="15371" y="71594"/>
                      <a:pt x="31854" y="57293"/>
                      <a:pt x="49311" y="44254"/>
                    </a:cubicBezTo>
                    <a:cubicBezTo>
                      <a:pt x="67709" y="32916"/>
                      <a:pt x="102793" y="6175"/>
                      <a:pt x="111885" y="720"/>
                    </a:cubicBezTo>
                    <a:cubicBezTo>
                      <a:pt x="120977" y="-4735"/>
                      <a:pt x="189863" y="21257"/>
                      <a:pt x="195853" y="30135"/>
                    </a:cubicBezTo>
                    <a:cubicBezTo>
                      <a:pt x="201843" y="39013"/>
                      <a:pt x="223877" y="56769"/>
                      <a:pt x="190932" y="52812"/>
                    </a:cubicBezTo>
                    <a:cubicBezTo>
                      <a:pt x="158843" y="42757"/>
                      <a:pt x="131887" y="32702"/>
                      <a:pt x="131887" y="32702"/>
                    </a:cubicBezTo>
                    <a:lnTo>
                      <a:pt x="91776" y="60941"/>
                    </a:lnTo>
                    <a:cubicBezTo>
                      <a:pt x="110420" y="57796"/>
                      <a:pt x="129245" y="55935"/>
                      <a:pt x="148146" y="55379"/>
                    </a:cubicBezTo>
                    <a:cubicBezTo>
                      <a:pt x="158843" y="56876"/>
                      <a:pt x="219492" y="99448"/>
                      <a:pt x="221417" y="109610"/>
                    </a:cubicBezTo>
                    <a:cubicBezTo>
                      <a:pt x="223343" y="119771"/>
                      <a:pt x="203019" y="127794"/>
                      <a:pt x="189328" y="117204"/>
                    </a:cubicBezTo>
                    <a:cubicBezTo>
                      <a:pt x="189328" y="117204"/>
                      <a:pt x="201629" y="128863"/>
                      <a:pt x="200024" y="135602"/>
                    </a:cubicBezTo>
                    <a:cubicBezTo>
                      <a:pt x="198420" y="142341"/>
                      <a:pt x="191253" y="144801"/>
                      <a:pt x="171037" y="133249"/>
                    </a:cubicBezTo>
                    <a:cubicBezTo>
                      <a:pt x="171037" y="133249"/>
                      <a:pt x="176813" y="146513"/>
                      <a:pt x="171037" y="151861"/>
                    </a:cubicBezTo>
                    <a:cubicBezTo>
                      <a:pt x="158201" y="161488"/>
                      <a:pt x="120442" y="131003"/>
                      <a:pt x="115950" y="130468"/>
                    </a:cubicBezTo>
                    <a:cubicBezTo>
                      <a:pt x="111457" y="129933"/>
                      <a:pt x="83860" y="182453"/>
                      <a:pt x="26206" y="171863"/>
                    </a:cubicBezTo>
                    <a:lnTo>
                      <a:pt x="20323" y="170366"/>
                    </a:lnTo>
                  </a:path>
                </a:pathLst>
              </a:custGeom>
              <a:solidFill>
                <a:srgbClr val="DCA59C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B71FA79F-7065-8AF6-75AB-3E22678F9C02}"/>
                  </a:ext>
                </a:extLst>
              </p:cNvPr>
              <p:cNvSpPr/>
              <p:nvPr/>
            </p:nvSpPr>
            <p:spPr>
              <a:xfrm>
                <a:off x="7651084" y="3944504"/>
                <a:ext cx="732968" cy="790351"/>
              </a:xfrm>
              <a:custGeom>
                <a:avLst/>
                <a:gdLst>
                  <a:gd name="connsiteX0" fmla="*/ 732968 w 732968"/>
                  <a:gd name="connsiteY0" fmla="*/ 621001 h 790351"/>
                  <a:gd name="connsiteX1" fmla="*/ 532623 w 732968"/>
                  <a:gd name="connsiteY1" fmla="*/ 685180 h 790351"/>
                  <a:gd name="connsiteX2" fmla="*/ 215045 w 732968"/>
                  <a:gd name="connsiteY2" fmla="*/ 787759 h 790351"/>
                  <a:gd name="connsiteX3" fmla="*/ 208841 w 732968"/>
                  <a:gd name="connsiteY3" fmla="*/ 790327 h 790351"/>
                  <a:gd name="connsiteX4" fmla="*/ 208841 w 732968"/>
                  <a:gd name="connsiteY4" fmla="*/ 790327 h 790351"/>
                  <a:gd name="connsiteX5" fmla="*/ 77809 w 732968"/>
                  <a:gd name="connsiteY5" fmla="*/ 524840 h 790351"/>
                  <a:gd name="connsiteX6" fmla="*/ 7640 w 732968"/>
                  <a:gd name="connsiteY6" fmla="*/ 261279 h 790351"/>
                  <a:gd name="connsiteX7" fmla="*/ 6249 w 732968"/>
                  <a:gd name="connsiteY7" fmla="*/ 131637 h 790351"/>
                  <a:gd name="connsiteX8" fmla="*/ 169905 w 732968"/>
                  <a:gd name="connsiteY8" fmla="*/ 111100 h 790351"/>
                  <a:gd name="connsiteX9" fmla="*/ 329604 w 732968"/>
                  <a:gd name="connsiteY9" fmla="*/ 558534 h 790351"/>
                  <a:gd name="connsiteX10" fmla="*/ 688685 w 732968"/>
                  <a:gd name="connsiteY10" fmla="*/ 499596 h 790351"/>
                  <a:gd name="connsiteX11" fmla="*/ 718207 w 732968"/>
                  <a:gd name="connsiteY11" fmla="*/ 579927 h 790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32968" h="790351">
                    <a:moveTo>
                      <a:pt x="732968" y="621001"/>
                    </a:moveTo>
                    <a:cubicBezTo>
                      <a:pt x="660874" y="644320"/>
                      <a:pt x="593914" y="665819"/>
                      <a:pt x="532623" y="685180"/>
                    </a:cubicBezTo>
                    <a:cubicBezTo>
                      <a:pt x="361479" y="739732"/>
                      <a:pt x="242642" y="777170"/>
                      <a:pt x="215045" y="787759"/>
                    </a:cubicBezTo>
                    <a:lnTo>
                      <a:pt x="208841" y="790327"/>
                    </a:lnTo>
                    <a:lnTo>
                      <a:pt x="208841" y="790327"/>
                    </a:lnTo>
                    <a:cubicBezTo>
                      <a:pt x="177607" y="771073"/>
                      <a:pt x="123269" y="655658"/>
                      <a:pt x="77809" y="524840"/>
                    </a:cubicBezTo>
                    <a:cubicBezTo>
                      <a:pt x="47164" y="439075"/>
                      <a:pt x="23696" y="350926"/>
                      <a:pt x="7640" y="261279"/>
                    </a:cubicBezTo>
                    <a:cubicBezTo>
                      <a:pt x="-1452" y="205550"/>
                      <a:pt x="-3056" y="159341"/>
                      <a:pt x="6249" y="131637"/>
                    </a:cubicBezTo>
                    <a:cubicBezTo>
                      <a:pt x="9458" y="83824"/>
                      <a:pt x="66899" y="-126682"/>
                      <a:pt x="169905" y="111100"/>
                    </a:cubicBezTo>
                    <a:cubicBezTo>
                      <a:pt x="205418" y="218065"/>
                      <a:pt x="329604" y="558534"/>
                      <a:pt x="329604" y="558534"/>
                    </a:cubicBezTo>
                    <a:cubicBezTo>
                      <a:pt x="469300" y="533290"/>
                      <a:pt x="626431" y="513823"/>
                      <a:pt x="688685" y="499596"/>
                    </a:cubicBezTo>
                    <a:lnTo>
                      <a:pt x="718207" y="579927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A81F6E09-51EA-FB8B-398B-2B5B7C878002}"/>
                  </a:ext>
                </a:extLst>
              </p:cNvPr>
              <p:cNvSpPr/>
              <p:nvPr/>
            </p:nvSpPr>
            <p:spPr>
              <a:xfrm>
                <a:off x="7632304" y="4174049"/>
                <a:ext cx="751320" cy="560806"/>
              </a:xfrm>
              <a:custGeom>
                <a:avLst/>
                <a:gdLst>
                  <a:gd name="connsiteX0" fmla="*/ 737950 w 751320"/>
                  <a:gd name="connsiteY0" fmla="*/ 349954 h 560806"/>
                  <a:gd name="connsiteX1" fmla="*/ 751321 w 751320"/>
                  <a:gd name="connsiteY1" fmla="*/ 391456 h 560806"/>
                  <a:gd name="connsiteX2" fmla="*/ 550976 w 751320"/>
                  <a:gd name="connsiteY2" fmla="*/ 455635 h 560806"/>
                  <a:gd name="connsiteX3" fmla="*/ 233397 w 751320"/>
                  <a:gd name="connsiteY3" fmla="*/ 558214 h 560806"/>
                  <a:gd name="connsiteX4" fmla="*/ 227621 w 751320"/>
                  <a:gd name="connsiteY4" fmla="*/ 560781 h 560806"/>
                  <a:gd name="connsiteX5" fmla="*/ 96268 w 751320"/>
                  <a:gd name="connsiteY5" fmla="*/ 295402 h 560806"/>
                  <a:gd name="connsiteX6" fmla="*/ 0 w 751320"/>
                  <a:gd name="connsiteY6" fmla="*/ 3067 h 560806"/>
                  <a:gd name="connsiteX7" fmla="*/ 26527 w 751320"/>
                  <a:gd name="connsiteY7" fmla="*/ 31841 h 560806"/>
                  <a:gd name="connsiteX8" fmla="*/ 255646 w 751320"/>
                  <a:gd name="connsiteY8" fmla="*/ 480130 h 560806"/>
                  <a:gd name="connsiteX9" fmla="*/ 736987 w 751320"/>
                  <a:gd name="connsiteY9" fmla="*/ 350489 h 560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1320" h="560806">
                    <a:moveTo>
                      <a:pt x="737950" y="349954"/>
                    </a:moveTo>
                    <a:lnTo>
                      <a:pt x="751321" y="391456"/>
                    </a:lnTo>
                    <a:cubicBezTo>
                      <a:pt x="677729" y="411886"/>
                      <a:pt x="610662" y="434242"/>
                      <a:pt x="550976" y="455635"/>
                    </a:cubicBezTo>
                    <a:cubicBezTo>
                      <a:pt x="379832" y="510187"/>
                      <a:pt x="260994" y="547625"/>
                      <a:pt x="233397" y="558214"/>
                    </a:cubicBezTo>
                    <a:lnTo>
                      <a:pt x="227621" y="560781"/>
                    </a:lnTo>
                    <a:cubicBezTo>
                      <a:pt x="189755" y="503555"/>
                      <a:pt x="136380" y="392419"/>
                      <a:pt x="96268" y="295402"/>
                    </a:cubicBezTo>
                    <a:cubicBezTo>
                      <a:pt x="52734" y="190469"/>
                      <a:pt x="14654" y="78584"/>
                      <a:pt x="0" y="3067"/>
                    </a:cubicBezTo>
                    <a:cubicBezTo>
                      <a:pt x="749" y="-6239"/>
                      <a:pt x="10696" y="6062"/>
                      <a:pt x="26527" y="31841"/>
                    </a:cubicBezTo>
                    <a:cubicBezTo>
                      <a:pt x="91669" y="138805"/>
                      <a:pt x="255646" y="480130"/>
                      <a:pt x="255646" y="480130"/>
                    </a:cubicBezTo>
                    <a:cubicBezTo>
                      <a:pt x="393951" y="454886"/>
                      <a:pt x="671632" y="365892"/>
                      <a:pt x="736987" y="350489"/>
                    </a:cubicBezTo>
                    <a:close/>
                  </a:path>
                </a:pathLst>
              </a:custGeom>
              <a:solidFill>
                <a:srgbClr val="D0D1D3">
                  <a:alpha val="70000"/>
                </a:srgbClr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CE665BBE-E504-1193-B545-93DDDFF86743}"/>
                  </a:ext>
                </a:extLst>
              </p:cNvPr>
              <p:cNvSpPr/>
              <p:nvPr/>
            </p:nvSpPr>
            <p:spPr>
              <a:xfrm>
                <a:off x="7265094" y="5384774"/>
                <a:ext cx="119693" cy="1015737"/>
              </a:xfrm>
              <a:custGeom>
                <a:avLst/>
                <a:gdLst>
                  <a:gd name="connsiteX0" fmla="*/ 0 w 119693"/>
                  <a:gd name="connsiteY0" fmla="*/ 0 h 1015737"/>
                  <a:gd name="connsiteX1" fmla="*/ 119694 w 119693"/>
                  <a:gd name="connsiteY1" fmla="*/ 0 h 1015737"/>
                  <a:gd name="connsiteX2" fmla="*/ 119694 w 119693"/>
                  <a:gd name="connsiteY2" fmla="*/ 1015737 h 1015737"/>
                  <a:gd name="connsiteX3" fmla="*/ 0 w 119693"/>
                  <a:gd name="connsiteY3" fmla="*/ 1015737 h 101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693" h="1015737">
                    <a:moveTo>
                      <a:pt x="0" y="0"/>
                    </a:moveTo>
                    <a:lnTo>
                      <a:pt x="119694" y="0"/>
                    </a:lnTo>
                    <a:lnTo>
                      <a:pt x="119694" y="1015737"/>
                    </a:lnTo>
                    <a:lnTo>
                      <a:pt x="0" y="1015737"/>
                    </a:lnTo>
                    <a:close/>
                  </a:path>
                </a:pathLst>
              </a:custGeom>
              <a:solidFill>
                <a:srgbClr val="363734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0B633137-E293-891C-AEE3-4F0CF2FF63CF}"/>
                  </a:ext>
                </a:extLst>
              </p:cNvPr>
              <p:cNvSpPr/>
              <p:nvPr/>
            </p:nvSpPr>
            <p:spPr>
              <a:xfrm>
                <a:off x="6740431" y="5287971"/>
                <a:ext cx="1267532" cy="120442"/>
              </a:xfrm>
              <a:custGeom>
                <a:avLst/>
                <a:gdLst>
                  <a:gd name="connsiteX0" fmla="*/ 1022370 w 1267532"/>
                  <a:gd name="connsiteY0" fmla="*/ 1793 h 120442"/>
                  <a:gd name="connsiteX1" fmla="*/ 1022370 w 1267532"/>
                  <a:gd name="connsiteY1" fmla="*/ -25 h 120442"/>
                  <a:gd name="connsiteX2" fmla="*/ 1267533 w 1267532"/>
                  <a:gd name="connsiteY2" fmla="*/ 1793 h 120442"/>
                  <a:gd name="connsiteX3" fmla="*/ 1148909 w 1267532"/>
                  <a:gd name="connsiteY3" fmla="*/ 120417 h 120442"/>
                  <a:gd name="connsiteX4" fmla="*/ 176920 w 1267532"/>
                  <a:gd name="connsiteY4" fmla="*/ 120417 h 120442"/>
                  <a:gd name="connsiteX5" fmla="*/ 0 w 1267532"/>
                  <a:gd name="connsiteY5" fmla="*/ 1793 h 12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67532" h="120442">
                    <a:moveTo>
                      <a:pt x="1022370" y="1793"/>
                    </a:moveTo>
                    <a:lnTo>
                      <a:pt x="1022370" y="-25"/>
                    </a:lnTo>
                    <a:lnTo>
                      <a:pt x="1267533" y="1793"/>
                    </a:lnTo>
                    <a:cubicBezTo>
                      <a:pt x="1267533" y="78166"/>
                      <a:pt x="1229346" y="120417"/>
                      <a:pt x="1148909" y="120417"/>
                    </a:cubicBezTo>
                    <a:lnTo>
                      <a:pt x="176920" y="120417"/>
                    </a:lnTo>
                    <a:cubicBezTo>
                      <a:pt x="69955" y="120417"/>
                      <a:pt x="24602" y="63726"/>
                      <a:pt x="0" y="1793"/>
                    </a:cubicBezTo>
                    <a:close/>
                  </a:path>
                </a:pathLst>
              </a:custGeom>
              <a:solidFill>
                <a:srgbClr val="6D6E70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01EED744-2090-0122-A97B-286294FD3989}"/>
                  </a:ext>
                </a:extLst>
              </p:cNvPr>
              <p:cNvSpPr/>
              <p:nvPr/>
            </p:nvSpPr>
            <p:spPr>
              <a:xfrm>
                <a:off x="7044211" y="6326278"/>
                <a:ext cx="561351" cy="78191"/>
              </a:xfrm>
              <a:custGeom>
                <a:avLst/>
                <a:gdLst>
                  <a:gd name="connsiteX0" fmla="*/ 0 w 561351"/>
                  <a:gd name="connsiteY0" fmla="*/ 78166 h 78191"/>
                  <a:gd name="connsiteX1" fmla="*/ 116271 w 561351"/>
                  <a:gd name="connsiteY1" fmla="*/ -25 h 78191"/>
                  <a:gd name="connsiteX2" fmla="*/ 439091 w 561351"/>
                  <a:gd name="connsiteY2" fmla="*/ -25 h 78191"/>
                  <a:gd name="connsiteX3" fmla="*/ 561351 w 561351"/>
                  <a:gd name="connsiteY3" fmla="*/ 78166 h 78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1351" h="78191">
                    <a:moveTo>
                      <a:pt x="0" y="78166"/>
                    </a:moveTo>
                    <a:cubicBezTo>
                      <a:pt x="0" y="78166"/>
                      <a:pt x="18077" y="-25"/>
                      <a:pt x="116271" y="-25"/>
                    </a:cubicBezTo>
                    <a:lnTo>
                      <a:pt x="439091" y="-25"/>
                    </a:lnTo>
                    <a:cubicBezTo>
                      <a:pt x="493215" y="-25"/>
                      <a:pt x="545307" y="30032"/>
                      <a:pt x="561351" y="78166"/>
                    </a:cubicBezTo>
                    <a:close/>
                  </a:path>
                </a:pathLst>
              </a:custGeom>
              <a:solidFill>
                <a:srgbClr val="363734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67BE5E5F-FD0D-059E-2324-8C63FFE31A87}"/>
                  </a:ext>
                </a:extLst>
              </p:cNvPr>
              <p:cNvSpPr/>
              <p:nvPr/>
            </p:nvSpPr>
            <p:spPr>
              <a:xfrm>
                <a:off x="6852317" y="5174160"/>
                <a:ext cx="1155647" cy="115628"/>
              </a:xfrm>
              <a:custGeom>
                <a:avLst/>
                <a:gdLst>
                  <a:gd name="connsiteX0" fmla="*/ 0 w 1155647"/>
                  <a:gd name="connsiteY0" fmla="*/ 115603 h 115628"/>
                  <a:gd name="connsiteX1" fmla="*/ 239387 w 1155647"/>
                  <a:gd name="connsiteY1" fmla="*/ -25 h 115628"/>
                  <a:gd name="connsiteX2" fmla="*/ 958832 w 1155647"/>
                  <a:gd name="connsiteY2" fmla="*/ -25 h 115628"/>
                  <a:gd name="connsiteX3" fmla="*/ 1155648 w 1155647"/>
                  <a:gd name="connsiteY3" fmla="*/ 115603 h 115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5647" h="115628">
                    <a:moveTo>
                      <a:pt x="0" y="115603"/>
                    </a:moveTo>
                    <a:cubicBezTo>
                      <a:pt x="0" y="115603"/>
                      <a:pt x="37117" y="-25"/>
                      <a:pt x="239387" y="-25"/>
                    </a:cubicBezTo>
                    <a:lnTo>
                      <a:pt x="958832" y="-25"/>
                    </a:lnTo>
                    <a:cubicBezTo>
                      <a:pt x="1070290" y="-25"/>
                      <a:pt x="1122703" y="44472"/>
                      <a:pt x="1155648" y="115603"/>
                    </a:cubicBezTo>
                    <a:close/>
                  </a:path>
                </a:pathLst>
              </a:custGeom>
              <a:solidFill>
                <a:srgbClr val="59595B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073C75BB-808F-5EB3-6B98-9CA2F335240C}"/>
                  </a:ext>
                </a:extLst>
              </p:cNvPr>
              <p:cNvSpPr/>
              <p:nvPr/>
            </p:nvSpPr>
            <p:spPr>
              <a:xfrm>
                <a:off x="6408526" y="3909088"/>
                <a:ext cx="1318762" cy="1380701"/>
              </a:xfrm>
              <a:custGeom>
                <a:avLst/>
                <a:gdLst>
                  <a:gd name="connsiteX0" fmla="*/ 331906 w 1318762"/>
                  <a:gd name="connsiteY0" fmla="*/ 1380676 h 1380701"/>
                  <a:gd name="connsiteX1" fmla="*/ 15825 w 1318762"/>
                  <a:gd name="connsiteY1" fmla="*/ 272735 h 1380701"/>
                  <a:gd name="connsiteX2" fmla="*/ 208361 w 1318762"/>
                  <a:gd name="connsiteY2" fmla="*/ -25 h 1380701"/>
                  <a:gd name="connsiteX3" fmla="*/ 778270 w 1318762"/>
                  <a:gd name="connsiteY3" fmla="*/ -25 h 1380701"/>
                  <a:gd name="connsiteX4" fmla="*/ 1021829 w 1318762"/>
                  <a:gd name="connsiteY4" fmla="*/ 187805 h 1380701"/>
                  <a:gd name="connsiteX5" fmla="*/ 1318763 w 1318762"/>
                  <a:gd name="connsiteY5" fmla="*/ 1380676 h 1380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18762" h="1380701">
                    <a:moveTo>
                      <a:pt x="331906" y="1380676"/>
                    </a:moveTo>
                    <a:cubicBezTo>
                      <a:pt x="331906" y="1380676"/>
                      <a:pt x="52941" y="408580"/>
                      <a:pt x="15825" y="272735"/>
                    </a:cubicBezTo>
                    <a:cubicBezTo>
                      <a:pt x="-21292" y="136889"/>
                      <a:pt x="-6531" y="-25"/>
                      <a:pt x="208361" y="-25"/>
                    </a:cubicBezTo>
                    <a:lnTo>
                      <a:pt x="778270" y="-25"/>
                    </a:lnTo>
                    <a:cubicBezTo>
                      <a:pt x="893899" y="-25"/>
                      <a:pt x="984712" y="51639"/>
                      <a:pt x="1021829" y="187805"/>
                    </a:cubicBezTo>
                    <a:cubicBezTo>
                      <a:pt x="1058945" y="323971"/>
                      <a:pt x="1318763" y="1380676"/>
                      <a:pt x="1318763" y="1380676"/>
                    </a:cubicBezTo>
                    <a:close/>
                  </a:path>
                </a:pathLst>
              </a:custGeom>
              <a:solidFill>
                <a:srgbClr val="6D6E70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4745F14D-4E46-03F6-40D3-C3D74E70C56A}"/>
                  </a:ext>
                </a:extLst>
              </p:cNvPr>
              <p:cNvSpPr/>
              <p:nvPr/>
            </p:nvSpPr>
            <p:spPr>
              <a:xfrm>
                <a:off x="6414484" y="3990488"/>
                <a:ext cx="1201133" cy="1299300"/>
              </a:xfrm>
              <a:custGeom>
                <a:avLst/>
                <a:gdLst>
                  <a:gd name="connsiteX0" fmla="*/ 325947 w 1201133"/>
                  <a:gd name="connsiteY0" fmla="*/ 1299275 h 1299300"/>
                  <a:gd name="connsiteX1" fmla="*/ 11257 w 1201133"/>
                  <a:gd name="connsiteY1" fmla="*/ 196469 h 1299300"/>
                  <a:gd name="connsiteX2" fmla="*/ 205826 w 1201133"/>
                  <a:gd name="connsiteY2" fmla="*/ -25 h 1299300"/>
                  <a:gd name="connsiteX3" fmla="*/ 705245 w 1201133"/>
                  <a:gd name="connsiteY3" fmla="*/ -25 h 1299300"/>
                  <a:gd name="connsiteX4" fmla="*/ 924737 w 1201133"/>
                  <a:gd name="connsiteY4" fmla="*/ 169193 h 1299300"/>
                  <a:gd name="connsiteX5" fmla="*/ 1201134 w 1201133"/>
                  <a:gd name="connsiteY5" fmla="*/ 1299275 h 1299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1133" h="1299300">
                    <a:moveTo>
                      <a:pt x="325947" y="1299275"/>
                    </a:moveTo>
                    <a:cubicBezTo>
                      <a:pt x="325947" y="1299275"/>
                      <a:pt x="44737" y="319264"/>
                      <a:pt x="11257" y="196469"/>
                    </a:cubicBezTo>
                    <a:cubicBezTo>
                      <a:pt x="-22223" y="73673"/>
                      <a:pt x="12327" y="-25"/>
                      <a:pt x="205826" y="-25"/>
                    </a:cubicBezTo>
                    <a:lnTo>
                      <a:pt x="705245" y="-25"/>
                    </a:lnTo>
                    <a:cubicBezTo>
                      <a:pt x="809321" y="-25"/>
                      <a:pt x="891256" y="46397"/>
                      <a:pt x="924737" y="169193"/>
                    </a:cubicBezTo>
                    <a:cubicBezTo>
                      <a:pt x="958217" y="291988"/>
                      <a:pt x="1201134" y="1299275"/>
                      <a:pt x="1201134" y="1299275"/>
                    </a:cubicBezTo>
                    <a:close/>
                  </a:path>
                </a:pathLst>
              </a:custGeom>
              <a:solidFill>
                <a:srgbClr val="808183"/>
              </a:solidFill>
              <a:ln w="106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264" name="TextBox 263">
            <a:extLst>
              <a:ext uri="{FF2B5EF4-FFF2-40B4-BE49-F238E27FC236}">
                <a16:creationId xmlns:a16="http://schemas.microsoft.com/office/drawing/2014/main" id="{341F9187-56E3-A755-3FF4-C80D81E662CB}"/>
              </a:ext>
            </a:extLst>
          </p:cNvPr>
          <p:cNvSpPr txBox="1"/>
          <p:nvPr/>
        </p:nvSpPr>
        <p:spPr>
          <a:xfrm>
            <a:off x="2219429" y="542261"/>
            <a:ext cx="87196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rgbClr val="002060"/>
                </a:solidFill>
                <a:latin typeface="Lora" pitchFamily="2" charset="0"/>
              </a:rPr>
              <a:t>MoodSight</a:t>
            </a:r>
            <a:r>
              <a:rPr lang="en-US" sz="4800" b="1" dirty="0">
                <a:solidFill>
                  <a:srgbClr val="002060"/>
                </a:solidFill>
                <a:latin typeface="Lora" pitchFamily="2" charset="0"/>
              </a:rPr>
              <a:t>: Automated Mental Well-being Classifier</a:t>
            </a:r>
            <a:endParaRPr lang="en-IN" sz="4800" b="1" dirty="0">
              <a:solidFill>
                <a:srgbClr val="002060"/>
              </a:solidFill>
              <a:latin typeface="Lora" pitchFamily="2" charset="0"/>
            </a:endParaRPr>
          </a:p>
        </p:txBody>
      </p:sp>
      <p:sp>
        <p:nvSpPr>
          <p:cNvPr id="265" name="Rectangle: Rounded Corners 264">
            <a:extLst>
              <a:ext uri="{FF2B5EF4-FFF2-40B4-BE49-F238E27FC236}">
                <a16:creationId xmlns:a16="http://schemas.microsoft.com/office/drawing/2014/main" id="{9DDAF257-2B55-7B67-4790-CCA6EC0D513F}"/>
              </a:ext>
            </a:extLst>
          </p:cNvPr>
          <p:cNvSpPr/>
          <p:nvPr/>
        </p:nvSpPr>
        <p:spPr>
          <a:xfrm>
            <a:off x="0" y="6569683"/>
            <a:ext cx="2314575" cy="28831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837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23EC81-61B2-7F3D-16C6-C69C91D26403}"/>
              </a:ext>
            </a:extLst>
          </p:cNvPr>
          <p:cNvSpPr/>
          <p:nvPr/>
        </p:nvSpPr>
        <p:spPr>
          <a:xfrm>
            <a:off x="6029200" y="5803083"/>
            <a:ext cx="5752304" cy="8717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Graphic 4">
            <a:extLst>
              <a:ext uri="{FF2B5EF4-FFF2-40B4-BE49-F238E27FC236}">
                <a16:creationId xmlns:a16="http://schemas.microsoft.com/office/drawing/2014/main" id="{17E4BEBE-C18E-DD06-947B-35F83EEBDCCC}"/>
              </a:ext>
            </a:extLst>
          </p:cNvPr>
          <p:cNvSpPr/>
          <p:nvPr/>
        </p:nvSpPr>
        <p:spPr>
          <a:xfrm>
            <a:off x="-217366" y="1490599"/>
            <a:ext cx="5698816" cy="4479930"/>
          </a:xfrm>
          <a:custGeom>
            <a:avLst/>
            <a:gdLst>
              <a:gd name="connsiteX0" fmla="*/ 3159326 w 4540585"/>
              <a:gd name="connsiteY0" fmla="*/ 592953 h 4619825"/>
              <a:gd name="connsiteX1" fmla="*/ 1842018 w 4540585"/>
              <a:gd name="connsiteY1" fmla="*/ -550 h 4619825"/>
              <a:gd name="connsiteX2" fmla="*/ 95895 w 4540585"/>
              <a:gd name="connsiteY2" fmla="*/ 1769195 h 4619825"/>
              <a:gd name="connsiteX3" fmla="*/ 120374 w 4540585"/>
              <a:gd name="connsiteY3" fmla="*/ 2043610 h 4619825"/>
              <a:gd name="connsiteX4" fmla="*/ 67606 w 4540585"/>
              <a:gd name="connsiteY4" fmla="*/ 2828566 h 4619825"/>
              <a:gd name="connsiteX5" fmla="*/ -1070 w 4540585"/>
              <a:gd name="connsiteY5" fmla="*/ 3239188 h 4619825"/>
              <a:gd name="connsiteX6" fmla="*/ 1361005 w 4540585"/>
              <a:gd name="connsiteY6" fmla="*/ 4619265 h 4619825"/>
              <a:gd name="connsiteX7" fmla="*/ 1840399 w 4540585"/>
              <a:gd name="connsiteY7" fmla="*/ 4532493 h 4619825"/>
              <a:gd name="connsiteX8" fmla="*/ 2753750 w 4540585"/>
              <a:gd name="connsiteY8" fmla="*/ 4372283 h 4619825"/>
              <a:gd name="connsiteX9" fmla="*/ 2771657 w 4540585"/>
              <a:gd name="connsiteY9" fmla="*/ 4372283 h 4619825"/>
              <a:gd name="connsiteX10" fmla="*/ 4539403 w 4540585"/>
              <a:gd name="connsiteY10" fmla="*/ 2600632 h 4619825"/>
              <a:gd name="connsiteX11" fmla="*/ 3794738 w 4540585"/>
              <a:gd name="connsiteY11" fmla="*/ 1162357 h 4619825"/>
              <a:gd name="connsiteX12" fmla="*/ 3159326 w 4540585"/>
              <a:gd name="connsiteY12" fmla="*/ 592953 h 46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40585" h="4619825">
                <a:moveTo>
                  <a:pt x="3159326" y="592953"/>
                </a:moveTo>
                <a:cubicBezTo>
                  <a:pt x="2826522" y="214182"/>
                  <a:pt x="2346176" y="-2217"/>
                  <a:pt x="1842018" y="-550"/>
                </a:cubicBezTo>
                <a:cubicBezTo>
                  <a:pt x="879326" y="1450"/>
                  <a:pt x="85227" y="806598"/>
                  <a:pt x="95895" y="1769195"/>
                </a:cubicBezTo>
                <a:cubicBezTo>
                  <a:pt x="96847" y="1861168"/>
                  <a:pt x="105039" y="1952923"/>
                  <a:pt x="120374" y="2043610"/>
                </a:cubicBezTo>
                <a:cubicBezTo>
                  <a:pt x="164856" y="2306119"/>
                  <a:pt x="151235" y="2575867"/>
                  <a:pt x="67606" y="2828566"/>
                </a:cubicBezTo>
                <a:cubicBezTo>
                  <a:pt x="23695" y="2961097"/>
                  <a:pt x="550" y="3099599"/>
                  <a:pt x="-1070" y="3239188"/>
                </a:cubicBezTo>
                <a:cubicBezTo>
                  <a:pt x="-10595" y="3995473"/>
                  <a:pt x="604530" y="4619265"/>
                  <a:pt x="1361005" y="4619265"/>
                </a:cubicBezTo>
                <a:cubicBezTo>
                  <a:pt x="1524740" y="4619456"/>
                  <a:pt x="1687141" y="4590024"/>
                  <a:pt x="1840399" y="4532493"/>
                </a:cubicBezTo>
                <a:cubicBezTo>
                  <a:pt x="2132339" y="4423050"/>
                  <a:pt x="2441997" y="4368758"/>
                  <a:pt x="2753750" y="4372283"/>
                </a:cubicBezTo>
                <a:lnTo>
                  <a:pt x="2771657" y="4372283"/>
                </a:lnTo>
                <a:cubicBezTo>
                  <a:pt x="3740351" y="4372283"/>
                  <a:pt x="4541308" y="3569611"/>
                  <a:pt x="4539403" y="2600632"/>
                </a:cubicBezTo>
                <a:cubicBezTo>
                  <a:pt x="4538736" y="2028923"/>
                  <a:pt x="4261177" y="1492941"/>
                  <a:pt x="3794738" y="1162357"/>
                </a:cubicBezTo>
                <a:cubicBezTo>
                  <a:pt x="3561757" y="997651"/>
                  <a:pt x="3348492" y="806589"/>
                  <a:pt x="3159326" y="59295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08" name="Google Shape;208;p20"/>
          <p:cNvSpPr/>
          <p:nvPr/>
        </p:nvSpPr>
        <p:spPr>
          <a:xfrm>
            <a:off x="9015245" y="2777316"/>
            <a:ext cx="1468244" cy="1271520"/>
          </a:xfrm>
          <a:custGeom>
            <a:avLst/>
            <a:gdLst/>
            <a:ahLst/>
            <a:cxnLst/>
            <a:rect l="l" t="t" r="r" b="b"/>
            <a:pathLst>
              <a:path w="57767" h="50027" extrusionOk="0">
                <a:moveTo>
                  <a:pt x="14439" y="0"/>
                </a:moveTo>
                <a:lnTo>
                  <a:pt x="0" y="25014"/>
                </a:lnTo>
                <a:lnTo>
                  <a:pt x="14439" y="50027"/>
                </a:lnTo>
                <a:lnTo>
                  <a:pt x="43329" y="50027"/>
                </a:lnTo>
                <a:lnTo>
                  <a:pt x="57767" y="25014"/>
                </a:lnTo>
                <a:lnTo>
                  <a:pt x="4332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2400"/>
          </a:p>
        </p:txBody>
      </p:sp>
      <p:sp>
        <p:nvSpPr>
          <p:cNvPr id="209" name="Google Shape;209;p20"/>
          <p:cNvSpPr/>
          <p:nvPr/>
        </p:nvSpPr>
        <p:spPr>
          <a:xfrm>
            <a:off x="7204651" y="3853148"/>
            <a:ext cx="1468271" cy="1271520"/>
          </a:xfrm>
          <a:custGeom>
            <a:avLst/>
            <a:gdLst/>
            <a:ahLst/>
            <a:cxnLst/>
            <a:rect l="l" t="t" r="r" b="b"/>
            <a:pathLst>
              <a:path w="57768" h="50027" extrusionOk="0">
                <a:moveTo>
                  <a:pt x="14439" y="0"/>
                </a:moveTo>
                <a:lnTo>
                  <a:pt x="1" y="25013"/>
                </a:lnTo>
                <a:lnTo>
                  <a:pt x="14439" y="50027"/>
                </a:lnTo>
                <a:lnTo>
                  <a:pt x="43329" y="50027"/>
                </a:lnTo>
                <a:lnTo>
                  <a:pt x="57767" y="25013"/>
                </a:lnTo>
                <a:lnTo>
                  <a:pt x="4332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2400"/>
          </a:p>
        </p:txBody>
      </p:sp>
      <p:sp>
        <p:nvSpPr>
          <p:cNvPr id="210" name="Google Shape;210;p20"/>
          <p:cNvSpPr/>
          <p:nvPr/>
        </p:nvSpPr>
        <p:spPr>
          <a:xfrm>
            <a:off x="1748152" y="2793203"/>
            <a:ext cx="1468077" cy="1271520"/>
          </a:xfrm>
          <a:custGeom>
            <a:avLst/>
            <a:gdLst/>
            <a:ahLst/>
            <a:cxnLst/>
            <a:rect l="l" t="t" r="r" b="b"/>
            <a:pathLst>
              <a:path w="57768" h="50027" extrusionOk="0">
                <a:moveTo>
                  <a:pt x="14439" y="0"/>
                </a:moveTo>
                <a:lnTo>
                  <a:pt x="1" y="25013"/>
                </a:lnTo>
                <a:lnTo>
                  <a:pt x="14439" y="50027"/>
                </a:lnTo>
                <a:lnTo>
                  <a:pt x="43329" y="50027"/>
                </a:lnTo>
                <a:lnTo>
                  <a:pt x="57768" y="25013"/>
                </a:lnTo>
                <a:lnTo>
                  <a:pt x="4332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2400"/>
          </a:p>
        </p:txBody>
      </p:sp>
      <p:sp>
        <p:nvSpPr>
          <p:cNvPr id="211" name="Google Shape;211;p20"/>
          <p:cNvSpPr/>
          <p:nvPr/>
        </p:nvSpPr>
        <p:spPr>
          <a:xfrm>
            <a:off x="3555472" y="3853373"/>
            <a:ext cx="1468189" cy="1271019"/>
          </a:xfrm>
          <a:custGeom>
            <a:avLst/>
            <a:gdLst/>
            <a:ahLst/>
            <a:cxnLst/>
            <a:rect l="l" t="t" r="r" b="b"/>
            <a:pathLst>
              <a:path w="57780" h="50027" extrusionOk="0">
                <a:moveTo>
                  <a:pt x="14452" y="0"/>
                </a:moveTo>
                <a:lnTo>
                  <a:pt x="0" y="25013"/>
                </a:lnTo>
                <a:lnTo>
                  <a:pt x="14452" y="50027"/>
                </a:lnTo>
                <a:lnTo>
                  <a:pt x="43328" y="50027"/>
                </a:lnTo>
                <a:lnTo>
                  <a:pt x="57780" y="25013"/>
                </a:lnTo>
                <a:lnTo>
                  <a:pt x="433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2400"/>
          </a:p>
        </p:txBody>
      </p:sp>
      <p:sp>
        <p:nvSpPr>
          <p:cNvPr id="212" name="Google Shape;212;p20"/>
          <p:cNvSpPr/>
          <p:nvPr/>
        </p:nvSpPr>
        <p:spPr>
          <a:xfrm>
            <a:off x="5362885" y="2828120"/>
            <a:ext cx="1468244" cy="1271520"/>
          </a:xfrm>
          <a:custGeom>
            <a:avLst/>
            <a:gdLst/>
            <a:ahLst/>
            <a:cxnLst/>
            <a:rect l="l" t="t" r="r" b="b"/>
            <a:pathLst>
              <a:path w="57767" h="50027" extrusionOk="0">
                <a:moveTo>
                  <a:pt x="14439" y="0"/>
                </a:moveTo>
                <a:lnTo>
                  <a:pt x="0" y="25013"/>
                </a:lnTo>
                <a:lnTo>
                  <a:pt x="14439" y="50027"/>
                </a:lnTo>
                <a:lnTo>
                  <a:pt x="43328" y="50027"/>
                </a:lnTo>
                <a:lnTo>
                  <a:pt x="57767" y="25013"/>
                </a:lnTo>
                <a:lnTo>
                  <a:pt x="4332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2400"/>
          </a:p>
        </p:txBody>
      </p:sp>
      <p:sp>
        <p:nvSpPr>
          <p:cNvPr id="213" name="Google Shape;213;p20"/>
          <p:cNvSpPr/>
          <p:nvPr/>
        </p:nvSpPr>
        <p:spPr>
          <a:xfrm>
            <a:off x="1347754" y="3440038"/>
            <a:ext cx="9617071" cy="1055147"/>
          </a:xfrm>
          <a:custGeom>
            <a:avLst/>
            <a:gdLst/>
            <a:ahLst/>
            <a:cxnLst/>
            <a:rect l="l" t="t" r="r" b="b"/>
            <a:pathLst>
              <a:path w="285373" h="31310" fill="none" extrusionOk="0">
                <a:moveTo>
                  <a:pt x="285373" y="3317"/>
                </a:moveTo>
                <a:lnTo>
                  <a:pt x="269256" y="31309"/>
                </a:lnTo>
                <a:lnTo>
                  <a:pt x="233095" y="31309"/>
                </a:lnTo>
                <a:lnTo>
                  <a:pt x="215067" y="352"/>
                </a:lnTo>
                <a:lnTo>
                  <a:pt x="179426" y="352"/>
                </a:lnTo>
                <a:lnTo>
                  <a:pt x="161606" y="31218"/>
                </a:lnTo>
                <a:lnTo>
                  <a:pt x="125718" y="31309"/>
                </a:lnTo>
                <a:lnTo>
                  <a:pt x="107651" y="0"/>
                </a:lnTo>
                <a:lnTo>
                  <a:pt x="71490" y="0"/>
                </a:lnTo>
                <a:lnTo>
                  <a:pt x="53669" y="31075"/>
                </a:lnTo>
                <a:lnTo>
                  <a:pt x="18042" y="31075"/>
                </a:lnTo>
                <a:lnTo>
                  <a:pt x="0" y="11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13007"/>
            <a:headEnd type="none" w="sm" len="sm"/>
            <a:tailEnd type="none" w="sm" len="sm"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2400"/>
          </a:p>
        </p:txBody>
      </p:sp>
      <p:sp>
        <p:nvSpPr>
          <p:cNvPr id="214" name="Google Shape;214;p20"/>
          <p:cNvSpPr/>
          <p:nvPr/>
        </p:nvSpPr>
        <p:spPr>
          <a:xfrm>
            <a:off x="2465652" y="10024567"/>
            <a:ext cx="449233" cy="398100"/>
          </a:xfrm>
          <a:custGeom>
            <a:avLst/>
            <a:gdLst/>
            <a:ahLst/>
            <a:cxnLst/>
            <a:rect l="l" t="t" r="r" b="b"/>
            <a:pathLst>
              <a:path w="13477" h="11943" extrusionOk="0">
                <a:moveTo>
                  <a:pt x="1735" y="1"/>
                </a:moveTo>
                <a:cubicBezTo>
                  <a:pt x="768" y="1"/>
                  <a:pt x="1" y="768"/>
                  <a:pt x="1" y="1735"/>
                </a:cubicBezTo>
                <a:lnTo>
                  <a:pt x="1" y="10175"/>
                </a:lnTo>
                <a:cubicBezTo>
                  <a:pt x="1" y="11142"/>
                  <a:pt x="768" y="11942"/>
                  <a:pt x="1735" y="11942"/>
                </a:cubicBezTo>
                <a:lnTo>
                  <a:pt x="11709" y="11942"/>
                </a:lnTo>
                <a:cubicBezTo>
                  <a:pt x="12676" y="11942"/>
                  <a:pt x="13477" y="11142"/>
                  <a:pt x="13477" y="10175"/>
                </a:cubicBezTo>
                <a:lnTo>
                  <a:pt x="13477" y="1735"/>
                </a:lnTo>
                <a:cubicBezTo>
                  <a:pt x="13477" y="768"/>
                  <a:pt x="12676" y="1"/>
                  <a:pt x="11709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5" name="Google Shape;215;p20"/>
          <p:cNvSpPr/>
          <p:nvPr/>
        </p:nvSpPr>
        <p:spPr>
          <a:xfrm>
            <a:off x="2465652" y="10024567"/>
            <a:ext cx="449233" cy="398100"/>
          </a:xfrm>
          <a:custGeom>
            <a:avLst/>
            <a:gdLst/>
            <a:ahLst/>
            <a:cxnLst/>
            <a:rect l="l" t="t" r="r" b="b"/>
            <a:pathLst>
              <a:path w="13477" h="11943" extrusionOk="0">
                <a:moveTo>
                  <a:pt x="1735" y="1"/>
                </a:moveTo>
                <a:cubicBezTo>
                  <a:pt x="768" y="1"/>
                  <a:pt x="1" y="768"/>
                  <a:pt x="1" y="1735"/>
                </a:cubicBezTo>
                <a:lnTo>
                  <a:pt x="1" y="10175"/>
                </a:lnTo>
                <a:cubicBezTo>
                  <a:pt x="1" y="11142"/>
                  <a:pt x="768" y="11942"/>
                  <a:pt x="1735" y="11942"/>
                </a:cubicBezTo>
                <a:lnTo>
                  <a:pt x="11709" y="11942"/>
                </a:lnTo>
                <a:cubicBezTo>
                  <a:pt x="12676" y="11942"/>
                  <a:pt x="13477" y="11142"/>
                  <a:pt x="13477" y="10175"/>
                </a:cubicBezTo>
                <a:lnTo>
                  <a:pt x="13477" y="1735"/>
                </a:lnTo>
                <a:cubicBezTo>
                  <a:pt x="13477" y="768"/>
                  <a:pt x="12676" y="1"/>
                  <a:pt x="11709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6" name="Google Shape;216;p20"/>
          <p:cNvSpPr/>
          <p:nvPr/>
        </p:nvSpPr>
        <p:spPr>
          <a:xfrm>
            <a:off x="2505684" y="10062033"/>
            <a:ext cx="363600" cy="319833"/>
          </a:xfrm>
          <a:custGeom>
            <a:avLst/>
            <a:gdLst/>
            <a:ahLst/>
            <a:cxnLst/>
            <a:rect l="l" t="t" r="r" b="b"/>
            <a:pathLst>
              <a:path w="10908" h="9595" extrusionOk="0">
                <a:moveTo>
                  <a:pt x="5449" y="0"/>
                </a:moveTo>
                <a:cubicBezTo>
                  <a:pt x="4833" y="0"/>
                  <a:pt x="4207" y="121"/>
                  <a:pt x="3603" y="378"/>
                </a:cubicBezTo>
                <a:cubicBezTo>
                  <a:pt x="1168" y="1412"/>
                  <a:pt x="0" y="4214"/>
                  <a:pt x="1034" y="6649"/>
                </a:cubicBezTo>
                <a:cubicBezTo>
                  <a:pt x="1787" y="8480"/>
                  <a:pt x="3578" y="9595"/>
                  <a:pt x="5455" y="9595"/>
                </a:cubicBezTo>
                <a:cubicBezTo>
                  <a:pt x="6074" y="9595"/>
                  <a:pt x="6702" y="9474"/>
                  <a:pt x="7306" y="9217"/>
                </a:cubicBezTo>
                <a:cubicBezTo>
                  <a:pt x="9741" y="8183"/>
                  <a:pt x="10908" y="5381"/>
                  <a:pt x="9874" y="2946"/>
                </a:cubicBezTo>
                <a:cubicBezTo>
                  <a:pt x="9096" y="1115"/>
                  <a:pt x="7319" y="0"/>
                  <a:pt x="5449" y="0"/>
                </a:cubicBez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7" name="Google Shape;217;p20"/>
          <p:cNvSpPr/>
          <p:nvPr/>
        </p:nvSpPr>
        <p:spPr>
          <a:xfrm>
            <a:off x="2543484" y="10076833"/>
            <a:ext cx="292467" cy="292467"/>
          </a:xfrm>
          <a:custGeom>
            <a:avLst/>
            <a:gdLst/>
            <a:ahLst/>
            <a:cxnLst/>
            <a:rect l="l" t="t" r="r" b="b"/>
            <a:pathLst>
              <a:path w="8774" h="8774" extrusionOk="0">
                <a:moveTo>
                  <a:pt x="4404" y="0"/>
                </a:moveTo>
                <a:cubicBezTo>
                  <a:pt x="1969" y="0"/>
                  <a:pt x="1" y="1968"/>
                  <a:pt x="1" y="4404"/>
                </a:cubicBezTo>
                <a:cubicBezTo>
                  <a:pt x="1" y="6839"/>
                  <a:pt x="1969" y="8773"/>
                  <a:pt x="4404" y="8773"/>
                </a:cubicBezTo>
                <a:cubicBezTo>
                  <a:pt x="6805" y="8773"/>
                  <a:pt x="8773" y="6839"/>
                  <a:pt x="8773" y="4404"/>
                </a:cubicBezTo>
                <a:cubicBezTo>
                  <a:pt x="8773" y="1968"/>
                  <a:pt x="6805" y="0"/>
                  <a:pt x="440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8" name="Google Shape;218;p20"/>
          <p:cNvSpPr/>
          <p:nvPr/>
        </p:nvSpPr>
        <p:spPr>
          <a:xfrm>
            <a:off x="2543484" y="10231400"/>
            <a:ext cx="292467" cy="191267"/>
          </a:xfrm>
          <a:custGeom>
            <a:avLst/>
            <a:gdLst/>
            <a:ahLst/>
            <a:cxnLst/>
            <a:rect l="l" t="t" r="r" b="b"/>
            <a:pathLst>
              <a:path w="8774" h="5738" extrusionOk="0">
                <a:moveTo>
                  <a:pt x="1" y="0"/>
                </a:moveTo>
                <a:cubicBezTo>
                  <a:pt x="34" y="1134"/>
                  <a:pt x="401" y="3436"/>
                  <a:pt x="1001" y="5737"/>
                </a:cubicBezTo>
                <a:lnTo>
                  <a:pt x="7773" y="5737"/>
                </a:lnTo>
                <a:cubicBezTo>
                  <a:pt x="8373" y="3436"/>
                  <a:pt x="8740" y="1134"/>
                  <a:pt x="8773" y="0"/>
                </a:cubicBezTo>
                <a:lnTo>
                  <a:pt x="8773" y="0"/>
                </a:lnTo>
                <a:cubicBezTo>
                  <a:pt x="8673" y="2302"/>
                  <a:pt x="6739" y="4136"/>
                  <a:pt x="4404" y="4136"/>
                </a:cubicBezTo>
                <a:cubicBezTo>
                  <a:pt x="2035" y="4136"/>
                  <a:pt x="134" y="2302"/>
                  <a:pt x="1" y="0"/>
                </a:cubicBezTo>
                <a:close/>
              </a:path>
            </a:pathLst>
          </a:custGeom>
          <a:solidFill>
            <a:srgbClr val="35353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19" name="Google Shape;219;p20"/>
          <p:cNvCxnSpPr/>
          <p:nvPr/>
        </p:nvCxnSpPr>
        <p:spPr>
          <a:xfrm>
            <a:off x="2488625" y="4505451"/>
            <a:ext cx="0" cy="74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0" name="Google Shape;220;p20"/>
          <p:cNvCxnSpPr/>
          <p:nvPr/>
        </p:nvCxnSpPr>
        <p:spPr>
          <a:xfrm>
            <a:off x="6095651" y="4505451"/>
            <a:ext cx="0" cy="74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1" name="Google Shape;221;p20"/>
          <p:cNvCxnSpPr/>
          <p:nvPr/>
        </p:nvCxnSpPr>
        <p:spPr>
          <a:xfrm>
            <a:off x="9767884" y="4505451"/>
            <a:ext cx="0" cy="74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2" name="Google Shape;222;p20"/>
          <p:cNvCxnSpPr/>
          <p:nvPr/>
        </p:nvCxnSpPr>
        <p:spPr>
          <a:xfrm>
            <a:off x="4305933" y="2701951"/>
            <a:ext cx="0" cy="74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23" name="Google Shape;223;p20"/>
          <p:cNvCxnSpPr/>
          <p:nvPr/>
        </p:nvCxnSpPr>
        <p:spPr>
          <a:xfrm>
            <a:off x="7910217" y="2701951"/>
            <a:ext cx="0" cy="74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24" name="Google Shape;224;p20"/>
          <p:cNvSpPr txBox="1"/>
          <p:nvPr/>
        </p:nvSpPr>
        <p:spPr>
          <a:xfrm>
            <a:off x="410496" y="5283583"/>
            <a:ext cx="3455526" cy="9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7" tIns="60967" rIns="60967" bIns="60967" anchor="t" anchorCtr="0">
            <a:noAutofit/>
          </a:bodyPr>
          <a:lstStyle/>
          <a:p>
            <a:pPr marL="16933" algn="ctr"/>
            <a:r>
              <a:rPr lang="en-US" sz="1733" dirty="0"/>
              <a:t>Integrate the model into </a:t>
            </a:r>
            <a:r>
              <a:rPr lang="en-US" sz="1733" b="1" dirty="0"/>
              <a:t>existing mental health apps </a:t>
            </a:r>
            <a:r>
              <a:rPr lang="en-US" sz="1733" dirty="0"/>
              <a:t>or develop new apps focused on early detection, personalized support, and remote monitoring of mental health issues.</a:t>
            </a:r>
            <a:r>
              <a:rPr lang="en-IN" sz="1733" dirty="0"/>
              <a:t> </a:t>
            </a:r>
            <a:endParaRPr sz="1733" dirty="0"/>
          </a:p>
        </p:txBody>
      </p:sp>
      <p:sp>
        <p:nvSpPr>
          <p:cNvPr id="225" name="Google Shape;225;p20"/>
          <p:cNvSpPr txBox="1"/>
          <p:nvPr/>
        </p:nvSpPr>
        <p:spPr>
          <a:xfrm>
            <a:off x="2674279" y="1084788"/>
            <a:ext cx="3614897" cy="9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7" tIns="60967" rIns="60967" bIns="60967" anchor="t" anchorCtr="0">
            <a:noAutofit/>
          </a:bodyPr>
          <a:lstStyle/>
          <a:p>
            <a:pPr algn="ctr"/>
            <a:r>
              <a:rPr lang="en-US" sz="1733" dirty="0"/>
              <a:t> Work with </a:t>
            </a:r>
            <a:r>
              <a:rPr lang="en-US" sz="1733" b="1" dirty="0"/>
              <a:t>public health agencies </a:t>
            </a:r>
            <a:r>
              <a:rPr lang="en-US" sz="1733" dirty="0"/>
              <a:t>and government organizations to deploy the model for monitoring population-level mental health indicators, informing policy decisions, and allocating resources effectively.</a:t>
            </a:r>
            <a:endParaRPr sz="1733" dirty="0"/>
          </a:p>
        </p:txBody>
      </p:sp>
      <p:sp>
        <p:nvSpPr>
          <p:cNvPr id="226" name="Google Shape;226;p20"/>
          <p:cNvSpPr txBox="1"/>
          <p:nvPr/>
        </p:nvSpPr>
        <p:spPr>
          <a:xfrm>
            <a:off x="4413773" y="5239223"/>
            <a:ext cx="3926598" cy="113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7" tIns="60967" rIns="60967" bIns="60967" anchor="t" anchorCtr="0">
            <a:noAutofit/>
          </a:bodyPr>
          <a:lstStyle/>
          <a:p>
            <a:pPr algn="ctr"/>
            <a:r>
              <a:rPr lang="en-US" sz="1733" dirty="0"/>
              <a:t>Collaborate with employers to integrate the model into corporate wellness programs, providing employees with access to mental health support and resources.</a:t>
            </a:r>
            <a:endParaRPr sz="1733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6412308" y="1302867"/>
            <a:ext cx="4071181" cy="109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7" tIns="60967" rIns="60967" bIns="60967" anchor="t" anchorCtr="0">
            <a:noAutofit/>
          </a:bodyPr>
          <a:lstStyle/>
          <a:p>
            <a:pPr algn="ctr"/>
            <a:r>
              <a:rPr lang="en-US" sz="1733" b="1" dirty="0"/>
              <a:t>Social Media Monitoring Tools: </a:t>
            </a:r>
            <a:r>
              <a:rPr lang="en-US" sz="1733" dirty="0"/>
              <a:t>Develop tools for analyzing social media data to identify individuals at risk of mental health issues and provide targeted interventions or resources.</a:t>
            </a:r>
            <a:endParaRPr sz="1733" dirty="0"/>
          </a:p>
        </p:txBody>
      </p:sp>
      <p:sp>
        <p:nvSpPr>
          <p:cNvPr id="228" name="Google Shape;228;p20"/>
          <p:cNvSpPr txBox="1"/>
          <p:nvPr/>
        </p:nvSpPr>
        <p:spPr>
          <a:xfrm>
            <a:off x="8672922" y="5253849"/>
            <a:ext cx="3519075" cy="9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7" tIns="60967" rIns="60967" bIns="60967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67"/>
              </a:spcAft>
            </a:pPr>
            <a:r>
              <a:rPr lang="en-US" sz="1733" dirty="0"/>
              <a:t> Partner with </a:t>
            </a:r>
            <a:r>
              <a:rPr lang="en-US" sz="1733" b="1" dirty="0"/>
              <a:t>telehealth platforms </a:t>
            </a:r>
            <a:r>
              <a:rPr lang="en-US" sz="1733" dirty="0"/>
              <a:t>to incorporate the model into their services, enabling remote mental health consultations, support, and intervention.</a:t>
            </a:r>
            <a:endParaRPr sz="1733" dirty="0"/>
          </a:p>
        </p:txBody>
      </p:sp>
      <p:sp>
        <p:nvSpPr>
          <p:cNvPr id="229" name="Google Shape;229;p20"/>
          <p:cNvSpPr/>
          <p:nvPr/>
        </p:nvSpPr>
        <p:spPr>
          <a:xfrm>
            <a:off x="1873123" y="2901467"/>
            <a:ext cx="1218135" cy="1055069"/>
          </a:xfrm>
          <a:custGeom>
            <a:avLst/>
            <a:gdLst/>
            <a:ahLst/>
            <a:cxnLst/>
            <a:rect l="l" t="t" r="r" b="b"/>
            <a:pathLst>
              <a:path w="57768" h="50027" extrusionOk="0">
                <a:moveTo>
                  <a:pt x="14439" y="0"/>
                </a:moveTo>
                <a:lnTo>
                  <a:pt x="1" y="25013"/>
                </a:lnTo>
                <a:lnTo>
                  <a:pt x="14439" y="50027"/>
                </a:lnTo>
                <a:lnTo>
                  <a:pt x="43329" y="50027"/>
                </a:lnTo>
                <a:lnTo>
                  <a:pt x="57768" y="25013"/>
                </a:lnTo>
                <a:lnTo>
                  <a:pt x="43329" y="0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2400"/>
          </a:p>
        </p:txBody>
      </p:sp>
      <p:sp>
        <p:nvSpPr>
          <p:cNvPr id="230" name="Google Shape;230;p20"/>
          <p:cNvSpPr/>
          <p:nvPr/>
        </p:nvSpPr>
        <p:spPr>
          <a:xfrm>
            <a:off x="3680490" y="3961350"/>
            <a:ext cx="1218135" cy="1055069"/>
          </a:xfrm>
          <a:custGeom>
            <a:avLst/>
            <a:gdLst/>
            <a:ahLst/>
            <a:cxnLst/>
            <a:rect l="l" t="t" r="r" b="b"/>
            <a:pathLst>
              <a:path w="57768" h="50027" extrusionOk="0">
                <a:moveTo>
                  <a:pt x="14439" y="0"/>
                </a:moveTo>
                <a:lnTo>
                  <a:pt x="1" y="25013"/>
                </a:lnTo>
                <a:lnTo>
                  <a:pt x="14439" y="50027"/>
                </a:lnTo>
                <a:lnTo>
                  <a:pt x="43329" y="50027"/>
                </a:lnTo>
                <a:lnTo>
                  <a:pt x="57768" y="25013"/>
                </a:lnTo>
                <a:lnTo>
                  <a:pt x="43329" y="0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2400"/>
          </a:p>
        </p:txBody>
      </p:sp>
      <p:sp>
        <p:nvSpPr>
          <p:cNvPr id="231" name="Google Shape;231;p20"/>
          <p:cNvSpPr/>
          <p:nvPr/>
        </p:nvSpPr>
        <p:spPr>
          <a:xfrm>
            <a:off x="5487857" y="2936350"/>
            <a:ext cx="1218135" cy="1055069"/>
          </a:xfrm>
          <a:custGeom>
            <a:avLst/>
            <a:gdLst/>
            <a:ahLst/>
            <a:cxnLst/>
            <a:rect l="l" t="t" r="r" b="b"/>
            <a:pathLst>
              <a:path w="57768" h="50027" extrusionOk="0">
                <a:moveTo>
                  <a:pt x="14439" y="0"/>
                </a:moveTo>
                <a:lnTo>
                  <a:pt x="1" y="25013"/>
                </a:lnTo>
                <a:lnTo>
                  <a:pt x="14439" y="50027"/>
                </a:lnTo>
                <a:lnTo>
                  <a:pt x="43329" y="50027"/>
                </a:lnTo>
                <a:lnTo>
                  <a:pt x="57768" y="25013"/>
                </a:lnTo>
                <a:lnTo>
                  <a:pt x="43329" y="0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r>
              <a:rPr lang="en" sz="2400"/>
              <a:t> </a:t>
            </a:r>
            <a:endParaRPr sz="2400"/>
          </a:p>
        </p:txBody>
      </p:sp>
      <p:sp>
        <p:nvSpPr>
          <p:cNvPr id="232" name="Google Shape;232;p20"/>
          <p:cNvSpPr/>
          <p:nvPr/>
        </p:nvSpPr>
        <p:spPr>
          <a:xfrm>
            <a:off x="7329723" y="3961367"/>
            <a:ext cx="1218135" cy="1055069"/>
          </a:xfrm>
          <a:custGeom>
            <a:avLst/>
            <a:gdLst/>
            <a:ahLst/>
            <a:cxnLst/>
            <a:rect l="l" t="t" r="r" b="b"/>
            <a:pathLst>
              <a:path w="57768" h="50027" extrusionOk="0">
                <a:moveTo>
                  <a:pt x="14439" y="0"/>
                </a:moveTo>
                <a:lnTo>
                  <a:pt x="1" y="25013"/>
                </a:lnTo>
                <a:lnTo>
                  <a:pt x="14439" y="50027"/>
                </a:lnTo>
                <a:lnTo>
                  <a:pt x="43329" y="50027"/>
                </a:lnTo>
                <a:lnTo>
                  <a:pt x="57768" y="25013"/>
                </a:lnTo>
                <a:lnTo>
                  <a:pt x="43329" y="0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r>
              <a:rPr lang="en" sz="2400"/>
              <a:t> </a:t>
            </a:r>
            <a:endParaRPr sz="2400"/>
          </a:p>
        </p:txBody>
      </p:sp>
      <p:sp>
        <p:nvSpPr>
          <p:cNvPr id="233" name="Google Shape;233;p20"/>
          <p:cNvSpPr/>
          <p:nvPr/>
        </p:nvSpPr>
        <p:spPr>
          <a:xfrm>
            <a:off x="9140290" y="2885534"/>
            <a:ext cx="1218135" cy="1055069"/>
          </a:xfrm>
          <a:custGeom>
            <a:avLst/>
            <a:gdLst/>
            <a:ahLst/>
            <a:cxnLst/>
            <a:rect l="l" t="t" r="r" b="b"/>
            <a:pathLst>
              <a:path w="57768" h="50027" extrusionOk="0">
                <a:moveTo>
                  <a:pt x="14439" y="0"/>
                </a:moveTo>
                <a:lnTo>
                  <a:pt x="1" y="25013"/>
                </a:lnTo>
                <a:lnTo>
                  <a:pt x="14439" y="50027"/>
                </a:lnTo>
                <a:lnTo>
                  <a:pt x="43329" y="50027"/>
                </a:lnTo>
                <a:lnTo>
                  <a:pt x="57768" y="25013"/>
                </a:lnTo>
                <a:lnTo>
                  <a:pt x="43329" y="0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r>
              <a:rPr lang="en" sz="2400"/>
              <a:t> </a:t>
            </a:r>
            <a:endParaRPr sz="2400"/>
          </a:p>
        </p:txBody>
      </p:sp>
      <p:grpSp>
        <p:nvGrpSpPr>
          <p:cNvPr id="234" name="Google Shape;234;p20"/>
          <p:cNvGrpSpPr/>
          <p:nvPr/>
        </p:nvGrpSpPr>
        <p:grpSpPr>
          <a:xfrm>
            <a:off x="2255191" y="3195540"/>
            <a:ext cx="466888" cy="466931"/>
            <a:chOff x="1308631" y="1507830"/>
            <a:chExt cx="350166" cy="350198"/>
          </a:xfrm>
        </p:grpSpPr>
        <p:sp>
          <p:nvSpPr>
            <p:cNvPr id="235" name="Google Shape;235;p20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39" name="Google Shape;239;p20"/>
          <p:cNvGrpSpPr/>
          <p:nvPr/>
        </p:nvGrpSpPr>
        <p:grpSpPr>
          <a:xfrm>
            <a:off x="4036988" y="4251166"/>
            <a:ext cx="510344" cy="475460"/>
            <a:chOff x="2185128" y="2427549"/>
            <a:chExt cx="382758" cy="356595"/>
          </a:xfrm>
        </p:grpSpPr>
        <p:sp>
          <p:nvSpPr>
            <p:cNvPr id="240" name="Google Shape;240;p20"/>
            <p:cNvSpPr/>
            <p:nvPr/>
          </p:nvSpPr>
          <p:spPr>
            <a:xfrm>
              <a:off x="2313584" y="2612467"/>
              <a:ext cx="119417" cy="103853"/>
            </a:xfrm>
            <a:custGeom>
              <a:avLst/>
              <a:gdLst/>
              <a:ahLst/>
              <a:cxnLst/>
              <a:rect l="l" t="t" r="r" b="b"/>
              <a:pathLst>
                <a:path w="3752" h="3263" extrusionOk="0">
                  <a:moveTo>
                    <a:pt x="1882" y="0"/>
                  </a:moveTo>
                  <a:cubicBezTo>
                    <a:pt x="1775" y="0"/>
                    <a:pt x="1692" y="96"/>
                    <a:pt x="1692" y="203"/>
                  </a:cubicBezTo>
                  <a:lnTo>
                    <a:pt x="1692" y="2013"/>
                  </a:lnTo>
                  <a:lnTo>
                    <a:pt x="120" y="2917"/>
                  </a:lnTo>
                  <a:cubicBezTo>
                    <a:pt x="37" y="2977"/>
                    <a:pt x="1" y="3084"/>
                    <a:pt x="48" y="3179"/>
                  </a:cubicBezTo>
                  <a:cubicBezTo>
                    <a:pt x="84" y="3239"/>
                    <a:pt x="156" y="3263"/>
                    <a:pt x="215" y="3263"/>
                  </a:cubicBezTo>
                  <a:cubicBezTo>
                    <a:pt x="239" y="3263"/>
                    <a:pt x="275" y="3251"/>
                    <a:pt x="298" y="3239"/>
                  </a:cubicBezTo>
                  <a:lnTo>
                    <a:pt x="1870" y="2322"/>
                  </a:lnTo>
                  <a:lnTo>
                    <a:pt x="3430" y="3239"/>
                  </a:lnTo>
                  <a:cubicBezTo>
                    <a:pt x="3454" y="3251"/>
                    <a:pt x="3489" y="3263"/>
                    <a:pt x="3513" y="3263"/>
                  </a:cubicBezTo>
                  <a:cubicBezTo>
                    <a:pt x="3573" y="3263"/>
                    <a:pt x="3656" y="3239"/>
                    <a:pt x="3680" y="3179"/>
                  </a:cubicBezTo>
                  <a:cubicBezTo>
                    <a:pt x="3751" y="3072"/>
                    <a:pt x="3727" y="2965"/>
                    <a:pt x="3632" y="2906"/>
                  </a:cubicBezTo>
                  <a:lnTo>
                    <a:pt x="2073" y="2001"/>
                  </a:lnTo>
                  <a:lnTo>
                    <a:pt x="2073" y="203"/>
                  </a:lnTo>
                  <a:cubicBezTo>
                    <a:pt x="2073" y="96"/>
                    <a:pt x="1989" y="0"/>
                    <a:pt x="1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2311706" y="2427549"/>
              <a:ext cx="129633" cy="171327"/>
            </a:xfrm>
            <a:custGeom>
              <a:avLst/>
              <a:gdLst/>
              <a:ahLst/>
              <a:cxnLst/>
              <a:rect l="l" t="t" r="r" b="b"/>
              <a:pathLst>
                <a:path w="4073" h="5383" extrusionOk="0">
                  <a:moveTo>
                    <a:pt x="2084" y="369"/>
                  </a:moveTo>
                  <a:cubicBezTo>
                    <a:pt x="2584" y="369"/>
                    <a:pt x="2977" y="774"/>
                    <a:pt x="2977" y="1262"/>
                  </a:cubicBezTo>
                  <a:lnTo>
                    <a:pt x="2977" y="1381"/>
                  </a:lnTo>
                  <a:lnTo>
                    <a:pt x="2965" y="1381"/>
                  </a:lnTo>
                  <a:cubicBezTo>
                    <a:pt x="2703" y="1322"/>
                    <a:pt x="2620" y="965"/>
                    <a:pt x="2620" y="965"/>
                  </a:cubicBezTo>
                  <a:cubicBezTo>
                    <a:pt x="2608" y="893"/>
                    <a:pt x="2548" y="834"/>
                    <a:pt x="2477" y="810"/>
                  </a:cubicBezTo>
                  <a:cubicBezTo>
                    <a:pt x="2468" y="808"/>
                    <a:pt x="2458" y="807"/>
                    <a:pt x="2449" y="807"/>
                  </a:cubicBezTo>
                  <a:cubicBezTo>
                    <a:pt x="2385" y="807"/>
                    <a:pt x="2317" y="841"/>
                    <a:pt x="2286" y="893"/>
                  </a:cubicBezTo>
                  <a:cubicBezTo>
                    <a:pt x="1941" y="1369"/>
                    <a:pt x="1179" y="1369"/>
                    <a:pt x="1167" y="1369"/>
                  </a:cubicBezTo>
                  <a:cubicBezTo>
                    <a:pt x="1155" y="1369"/>
                    <a:pt x="1119" y="1369"/>
                    <a:pt x="1108" y="1381"/>
                  </a:cubicBezTo>
                  <a:lnTo>
                    <a:pt x="1108" y="1262"/>
                  </a:lnTo>
                  <a:cubicBezTo>
                    <a:pt x="1108" y="774"/>
                    <a:pt x="1512" y="369"/>
                    <a:pt x="2001" y="369"/>
                  </a:cubicBezTo>
                  <a:close/>
                  <a:moveTo>
                    <a:pt x="3132" y="1905"/>
                  </a:moveTo>
                  <a:cubicBezTo>
                    <a:pt x="3155" y="1929"/>
                    <a:pt x="3179" y="1953"/>
                    <a:pt x="3179" y="2000"/>
                  </a:cubicBezTo>
                  <a:cubicBezTo>
                    <a:pt x="3179" y="2048"/>
                    <a:pt x="3144" y="2096"/>
                    <a:pt x="3120" y="2119"/>
                  </a:cubicBezTo>
                  <a:lnTo>
                    <a:pt x="3120" y="1905"/>
                  </a:lnTo>
                  <a:close/>
                  <a:moveTo>
                    <a:pt x="977" y="1881"/>
                  </a:moveTo>
                  <a:lnTo>
                    <a:pt x="977" y="2143"/>
                  </a:lnTo>
                  <a:cubicBezTo>
                    <a:pt x="929" y="2108"/>
                    <a:pt x="893" y="2060"/>
                    <a:pt x="893" y="2000"/>
                  </a:cubicBezTo>
                  <a:cubicBezTo>
                    <a:pt x="893" y="1965"/>
                    <a:pt x="917" y="1929"/>
                    <a:pt x="941" y="1905"/>
                  </a:cubicBezTo>
                  <a:cubicBezTo>
                    <a:pt x="953" y="1905"/>
                    <a:pt x="953" y="1905"/>
                    <a:pt x="977" y="1881"/>
                  </a:cubicBezTo>
                  <a:close/>
                  <a:moveTo>
                    <a:pt x="2358" y="1346"/>
                  </a:moveTo>
                  <a:cubicBezTo>
                    <a:pt x="2429" y="1477"/>
                    <a:pt x="2548" y="1619"/>
                    <a:pt x="2715" y="1691"/>
                  </a:cubicBezTo>
                  <a:lnTo>
                    <a:pt x="2715" y="2227"/>
                  </a:lnTo>
                  <a:cubicBezTo>
                    <a:pt x="2739" y="2572"/>
                    <a:pt x="2465" y="2834"/>
                    <a:pt x="2132" y="2834"/>
                  </a:cubicBezTo>
                  <a:lnTo>
                    <a:pt x="1953" y="2834"/>
                  </a:lnTo>
                  <a:cubicBezTo>
                    <a:pt x="1631" y="2834"/>
                    <a:pt x="1346" y="2572"/>
                    <a:pt x="1346" y="2227"/>
                  </a:cubicBezTo>
                  <a:lnTo>
                    <a:pt x="1346" y="1738"/>
                  </a:lnTo>
                  <a:cubicBezTo>
                    <a:pt x="1596" y="1703"/>
                    <a:pt x="2024" y="1619"/>
                    <a:pt x="2358" y="1346"/>
                  </a:cubicBezTo>
                  <a:close/>
                  <a:moveTo>
                    <a:pt x="2262" y="3215"/>
                  </a:moveTo>
                  <a:lnTo>
                    <a:pt x="2262" y="3310"/>
                  </a:lnTo>
                  <a:lnTo>
                    <a:pt x="2251" y="3310"/>
                  </a:lnTo>
                  <a:lnTo>
                    <a:pt x="2048" y="3536"/>
                  </a:lnTo>
                  <a:lnTo>
                    <a:pt x="1846" y="3346"/>
                  </a:lnTo>
                  <a:lnTo>
                    <a:pt x="1846" y="3215"/>
                  </a:lnTo>
                  <a:close/>
                  <a:moveTo>
                    <a:pt x="2001" y="0"/>
                  </a:moveTo>
                  <a:cubicBezTo>
                    <a:pt x="1298" y="0"/>
                    <a:pt x="727" y="560"/>
                    <a:pt x="727" y="1262"/>
                  </a:cubicBezTo>
                  <a:lnTo>
                    <a:pt x="727" y="1584"/>
                  </a:lnTo>
                  <a:cubicBezTo>
                    <a:pt x="608" y="1691"/>
                    <a:pt x="536" y="1846"/>
                    <a:pt x="536" y="2000"/>
                  </a:cubicBezTo>
                  <a:cubicBezTo>
                    <a:pt x="536" y="2286"/>
                    <a:pt x="762" y="2524"/>
                    <a:pt x="1024" y="2536"/>
                  </a:cubicBezTo>
                  <a:cubicBezTo>
                    <a:pt x="1108" y="2762"/>
                    <a:pt x="1262" y="2953"/>
                    <a:pt x="1465" y="3072"/>
                  </a:cubicBezTo>
                  <a:lnTo>
                    <a:pt x="1465" y="3179"/>
                  </a:lnTo>
                  <a:lnTo>
                    <a:pt x="691" y="3477"/>
                  </a:lnTo>
                  <a:cubicBezTo>
                    <a:pt x="608" y="3512"/>
                    <a:pt x="0" y="3751"/>
                    <a:pt x="0" y="4525"/>
                  </a:cubicBezTo>
                  <a:lnTo>
                    <a:pt x="0" y="5191"/>
                  </a:lnTo>
                  <a:cubicBezTo>
                    <a:pt x="0" y="5298"/>
                    <a:pt x="96" y="5382"/>
                    <a:pt x="191" y="5382"/>
                  </a:cubicBezTo>
                  <a:lnTo>
                    <a:pt x="667" y="5382"/>
                  </a:lnTo>
                  <a:cubicBezTo>
                    <a:pt x="774" y="5382"/>
                    <a:pt x="869" y="5298"/>
                    <a:pt x="869" y="5191"/>
                  </a:cubicBezTo>
                  <a:cubicBezTo>
                    <a:pt x="869" y="5084"/>
                    <a:pt x="774" y="5001"/>
                    <a:pt x="667" y="5001"/>
                  </a:cubicBezTo>
                  <a:lnTo>
                    <a:pt x="369" y="5001"/>
                  </a:lnTo>
                  <a:lnTo>
                    <a:pt x="369" y="4501"/>
                  </a:lnTo>
                  <a:cubicBezTo>
                    <a:pt x="369" y="3989"/>
                    <a:pt x="786" y="3834"/>
                    <a:pt x="810" y="3822"/>
                  </a:cubicBezTo>
                  <a:lnTo>
                    <a:pt x="822" y="3822"/>
                  </a:lnTo>
                  <a:lnTo>
                    <a:pt x="1536" y="3536"/>
                  </a:lnTo>
                  <a:lnTo>
                    <a:pt x="1905" y="3905"/>
                  </a:lnTo>
                  <a:cubicBezTo>
                    <a:pt x="1941" y="3941"/>
                    <a:pt x="2001" y="3965"/>
                    <a:pt x="2036" y="3965"/>
                  </a:cubicBezTo>
                  <a:cubicBezTo>
                    <a:pt x="2084" y="3965"/>
                    <a:pt x="2143" y="3953"/>
                    <a:pt x="2179" y="3905"/>
                  </a:cubicBezTo>
                  <a:lnTo>
                    <a:pt x="2536" y="3536"/>
                  </a:lnTo>
                  <a:lnTo>
                    <a:pt x="3251" y="3822"/>
                  </a:lnTo>
                  <a:lnTo>
                    <a:pt x="3263" y="3822"/>
                  </a:lnTo>
                  <a:cubicBezTo>
                    <a:pt x="3275" y="3822"/>
                    <a:pt x="3691" y="3989"/>
                    <a:pt x="3691" y="4501"/>
                  </a:cubicBezTo>
                  <a:lnTo>
                    <a:pt x="3691" y="5001"/>
                  </a:lnTo>
                  <a:lnTo>
                    <a:pt x="1310" y="5001"/>
                  </a:lnTo>
                  <a:cubicBezTo>
                    <a:pt x="1203" y="5001"/>
                    <a:pt x="1119" y="5084"/>
                    <a:pt x="1119" y="5191"/>
                  </a:cubicBezTo>
                  <a:cubicBezTo>
                    <a:pt x="1119" y="5298"/>
                    <a:pt x="1203" y="5382"/>
                    <a:pt x="1310" y="5382"/>
                  </a:cubicBezTo>
                  <a:lnTo>
                    <a:pt x="3882" y="5382"/>
                  </a:lnTo>
                  <a:cubicBezTo>
                    <a:pt x="3888" y="5383"/>
                    <a:pt x="3894" y="5383"/>
                    <a:pt x="3900" y="5383"/>
                  </a:cubicBezTo>
                  <a:cubicBezTo>
                    <a:pt x="3989" y="5383"/>
                    <a:pt x="4072" y="5303"/>
                    <a:pt x="4072" y="5203"/>
                  </a:cubicBezTo>
                  <a:lnTo>
                    <a:pt x="4072" y="4536"/>
                  </a:lnTo>
                  <a:cubicBezTo>
                    <a:pt x="4072" y="3763"/>
                    <a:pt x="3477" y="3524"/>
                    <a:pt x="3382" y="3489"/>
                  </a:cubicBezTo>
                  <a:lnTo>
                    <a:pt x="2620" y="3191"/>
                  </a:lnTo>
                  <a:lnTo>
                    <a:pt x="2620" y="3096"/>
                  </a:lnTo>
                  <a:cubicBezTo>
                    <a:pt x="2834" y="2977"/>
                    <a:pt x="2977" y="2774"/>
                    <a:pt x="3048" y="2536"/>
                  </a:cubicBezTo>
                  <a:cubicBezTo>
                    <a:pt x="3322" y="2524"/>
                    <a:pt x="3548" y="2286"/>
                    <a:pt x="3548" y="2000"/>
                  </a:cubicBezTo>
                  <a:cubicBezTo>
                    <a:pt x="3548" y="1846"/>
                    <a:pt x="3465" y="1691"/>
                    <a:pt x="3346" y="1584"/>
                  </a:cubicBezTo>
                  <a:lnTo>
                    <a:pt x="3346" y="1262"/>
                  </a:lnTo>
                  <a:cubicBezTo>
                    <a:pt x="3346" y="560"/>
                    <a:pt x="2786" y="0"/>
                    <a:pt x="20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2438252" y="2611703"/>
              <a:ext cx="129633" cy="172441"/>
            </a:xfrm>
            <a:custGeom>
              <a:avLst/>
              <a:gdLst/>
              <a:ahLst/>
              <a:cxnLst/>
              <a:rect l="l" t="t" r="r" b="b"/>
              <a:pathLst>
                <a:path w="4073" h="5418" extrusionOk="0">
                  <a:moveTo>
                    <a:pt x="2085" y="370"/>
                  </a:moveTo>
                  <a:cubicBezTo>
                    <a:pt x="2573" y="370"/>
                    <a:pt x="2978" y="774"/>
                    <a:pt x="2978" y="1263"/>
                  </a:cubicBezTo>
                  <a:lnTo>
                    <a:pt x="2978" y="1382"/>
                  </a:lnTo>
                  <a:lnTo>
                    <a:pt x="2966" y="1382"/>
                  </a:lnTo>
                  <a:cubicBezTo>
                    <a:pt x="2692" y="1322"/>
                    <a:pt x="2620" y="965"/>
                    <a:pt x="2620" y="965"/>
                  </a:cubicBezTo>
                  <a:cubicBezTo>
                    <a:pt x="2608" y="894"/>
                    <a:pt x="2549" y="834"/>
                    <a:pt x="2466" y="822"/>
                  </a:cubicBezTo>
                  <a:cubicBezTo>
                    <a:pt x="2450" y="817"/>
                    <a:pt x="2435" y="815"/>
                    <a:pt x="2420" y="815"/>
                  </a:cubicBezTo>
                  <a:cubicBezTo>
                    <a:pt x="2365" y="815"/>
                    <a:pt x="2313" y="847"/>
                    <a:pt x="2275" y="894"/>
                  </a:cubicBezTo>
                  <a:cubicBezTo>
                    <a:pt x="1942" y="1370"/>
                    <a:pt x="1180" y="1382"/>
                    <a:pt x="1168" y="1382"/>
                  </a:cubicBezTo>
                  <a:lnTo>
                    <a:pt x="1096" y="1382"/>
                  </a:lnTo>
                  <a:lnTo>
                    <a:pt x="1096" y="1263"/>
                  </a:lnTo>
                  <a:cubicBezTo>
                    <a:pt x="1096" y="774"/>
                    <a:pt x="1501" y="370"/>
                    <a:pt x="1989" y="370"/>
                  </a:cubicBezTo>
                  <a:close/>
                  <a:moveTo>
                    <a:pt x="3132" y="1906"/>
                  </a:moveTo>
                  <a:cubicBezTo>
                    <a:pt x="3156" y="1929"/>
                    <a:pt x="3168" y="1965"/>
                    <a:pt x="3168" y="2013"/>
                  </a:cubicBezTo>
                  <a:cubicBezTo>
                    <a:pt x="3168" y="2048"/>
                    <a:pt x="3144" y="2096"/>
                    <a:pt x="3109" y="2132"/>
                  </a:cubicBezTo>
                  <a:lnTo>
                    <a:pt x="3109" y="1906"/>
                  </a:lnTo>
                  <a:close/>
                  <a:moveTo>
                    <a:pt x="965" y="1894"/>
                  </a:moveTo>
                  <a:lnTo>
                    <a:pt x="965" y="2144"/>
                  </a:lnTo>
                  <a:cubicBezTo>
                    <a:pt x="930" y="2108"/>
                    <a:pt x="894" y="2072"/>
                    <a:pt x="894" y="2013"/>
                  </a:cubicBezTo>
                  <a:cubicBezTo>
                    <a:pt x="894" y="1965"/>
                    <a:pt x="906" y="1929"/>
                    <a:pt x="942" y="1906"/>
                  </a:cubicBezTo>
                  <a:cubicBezTo>
                    <a:pt x="953" y="1906"/>
                    <a:pt x="953" y="1906"/>
                    <a:pt x="965" y="1894"/>
                  </a:cubicBezTo>
                  <a:close/>
                  <a:moveTo>
                    <a:pt x="2347" y="1358"/>
                  </a:moveTo>
                  <a:cubicBezTo>
                    <a:pt x="2430" y="1489"/>
                    <a:pt x="2549" y="1620"/>
                    <a:pt x="2704" y="1691"/>
                  </a:cubicBezTo>
                  <a:lnTo>
                    <a:pt x="2704" y="2227"/>
                  </a:lnTo>
                  <a:cubicBezTo>
                    <a:pt x="2739" y="2572"/>
                    <a:pt x="2454" y="2846"/>
                    <a:pt x="2132" y="2846"/>
                  </a:cubicBezTo>
                  <a:lnTo>
                    <a:pt x="1954" y="2846"/>
                  </a:lnTo>
                  <a:cubicBezTo>
                    <a:pt x="1620" y="2846"/>
                    <a:pt x="1334" y="2572"/>
                    <a:pt x="1334" y="2227"/>
                  </a:cubicBezTo>
                  <a:lnTo>
                    <a:pt x="1334" y="1739"/>
                  </a:lnTo>
                  <a:cubicBezTo>
                    <a:pt x="1596" y="1715"/>
                    <a:pt x="2025" y="1620"/>
                    <a:pt x="2347" y="1358"/>
                  </a:cubicBezTo>
                  <a:close/>
                  <a:moveTo>
                    <a:pt x="2263" y="3215"/>
                  </a:moveTo>
                  <a:lnTo>
                    <a:pt x="2251" y="3322"/>
                  </a:lnTo>
                  <a:lnTo>
                    <a:pt x="2037" y="3537"/>
                  </a:lnTo>
                  <a:lnTo>
                    <a:pt x="1846" y="3346"/>
                  </a:lnTo>
                  <a:lnTo>
                    <a:pt x="1846" y="3215"/>
                  </a:lnTo>
                  <a:close/>
                  <a:moveTo>
                    <a:pt x="1989" y="1"/>
                  </a:moveTo>
                  <a:cubicBezTo>
                    <a:pt x="1299" y="1"/>
                    <a:pt x="727" y="560"/>
                    <a:pt x="727" y="1263"/>
                  </a:cubicBezTo>
                  <a:lnTo>
                    <a:pt x="727" y="1596"/>
                  </a:lnTo>
                  <a:cubicBezTo>
                    <a:pt x="608" y="1691"/>
                    <a:pt x="537" y="1846"/>
                    <a:pt x="537" y="2013"/>
                  </a:cubicBezTo>
                  <a:cubicBezTo>
                    <a:pt x="537" y="2287"/>
                    <a:pt x="763" y="2525"/>
                    <a:pt x="1025" y="2549"/>
                  </a:cubicBezTo>
                  <a:cubicBezTo>
                    <a:pt x="1096" y="2763"/>
                    <a:pt x="1263" y="2965"/>
                    <a:pt x="1454" y="3084"/>
                  </a:cubicBezTo>
                  <a:lnTo>
                    <a:pt x="1454" y="3180"/>
                  </a:lnTo>
                  <a:lnTo>
                    <a:pt x="680" y="3477"/>
                  </a:lnTo>
                  <a:cubicBezTo>
                    <a:pt x="608" y="3513"/>
                    <a:pt x="1" y="3751"/>
                    <a:pt x="1" y="4525"/>
                  </a:cubicBezTo>
                  <a:lnTo>
                    <a:pt x="1" y="5192"/>
                  </a:lnTo>
                  <a:cubicBezTo>
                    <a:pt x="1" y="5299"/>
                    <a:pt x="84" y="5382"/>
                    <a:pt x="191" y="5382"/>
                  </a:cubicBezTo>
                  <a:lnTo>
                    <a:pt x="668" y="5382"/>
                  </a:lnTo>
                  <a:cubicBezTo>
                    <a:pt x="775" y="5382"/>
                    <a:pt x="858" y="5299"/>
                    <a:pt x="858" y="5192"/>
                  </a:cubicBezTo>
                  <a:cubicBezTo>
                    <a:pt x="858" y="5085"/>
                    <a:pt x="775" y="5001"/>
                    <a:pt x="668" y="5001"/>
                  </a:cubicBezTo>
                  <a:lnTo>
                    <a:pt x="370" y="5001"/>
                  </a:lnTo>
                  <a:lnTo>
                    <a:pt x="370" y="4537"/>
                  </a:lnTo>
                  <a:cubicBezTo>
                    <a:pt x="370" y="4013"/>
                    <a:pt x="787" y="3870"/>
                    <a:pt x="799" y="3858"/>
                  </a:cubicBezTo>
                  <a:lnTo>
                    <a:pt x="823" y="3858"/>
                  </a:lnTo>
                  <a:lnTo>
                    <a:pt x="1537" y="3572"/>
                  </a:lnTo>
                  <a:lnTo>
                    <a:pt x="1906" y="3942"/>
                  </a:lnTo>
                  <a:cubicBezTo>
                    <a:pt x="1930" y="3977"/>
                    <a:pt x="1989" y="4001"/>
                    <a:pt x="2037" y="4001"/>
                  </a:cubicBezTo>
                  <a:cubicBezTo>
                    <a:pt x="2085" y="4001"/>
                    <a:pt x="2144" y="3989"/>
                    <a:pt x="2168" y="3942"/>
                  </a:cubicBezTo>
                  <a:lnTo>
                    <a:pt x="2525" y="3572"/>
                  </a:lnTo>
                  <a:lnTo>
                    <a:pt x="3239" y="3858"/>
                  </a:lnTo>
                  <a:lnTo>
                    <a:pt x="3263" y="3858"/>
                  </a:lnTo>
                  <a:cubicBezTo>
                    <a:pt x="3275" y="3858"/>
                    <a:pt x="3692" y="4013"/>
                    <a:pt x="3692" y="4537"/>
                  </a:cubicBezTo>
                  <a:lnTo>
                    <a:pt x="3692" y="5025"/>
                  </a:lnTo>
                  <a:lnTo>
                    <a:pt x="1311" y="5025"/>
                  </a:lnTo>
                  <a:cubicBezTo>
                    <a:pt x="1204" y="5025"/>
                    <a:pt x="1120" y="5120"/>
                    <a:pt x="1120" y="5215"/>
                  </a:cubicBezTo>
                  <a:cubicBezTo>
                    <a:pt x="1120" y="5323"/>
                    <a:pt x="1204" y="5418"/>
                    <a:pt x="1311" y="5418"/>
                  </a:cubicBezTo>
                  <a:lnTo>
                    <a:pt x="3882" y="5418"/>
                  </a:lnTo>
                  <a:cubicBezTo>
                    <a:pt x="3990" y="5418"/>
                    <a:pt x="4073" y="5323"/>
                    <a:pt x="4073" y="5215"/>
                  </a:cubicBezTo>
                  <a:lnTo>
                    <a:pt x="4073" y="4537"/>
                  </a:lnTo>
                  <a:cubicBezTo>
                    <a:pt x="4061" y="3763"/>
                    <a:pt x="3454" y="3525"/>
                    <a:pt x="3382" y="3501"/>
                  </a:cubicBezTo>
                  <a:lnTo>
                    <a:pt x="2620" y="3203"/>
                  </a:lnTo>
                  <a:lnTo>
                    <a:pt x="2620" y="3096"/>
                  </a:lnTo>
                  <a:cubicBezTo>
                    <a:pt x="2823" y="2977"/>
                    <a:pt x="2978" y="2787"/>
                    <a:pt x="3049" y="2560"/>
                  </a:cubicBezTo>
                  <a:cubicBezTo>
                    <a:pt x="3323" y="2549"/>
                    <a:pt x="3537" y="2310"/>
                    <a:pt x="3537" y="2025"/>
                  </a:cubicBezTo>
                  <a:cubicBezTo>
                    <a:pt x="3537" y="1858"/>
                    <a:pt x="3466" y="1703"/>
                    <a:pt x="3347" y="1608"/>
                  </a:cubicBezTo>
                  <a:lnTo>
                    <a:pt x="3347" y="1263"/>
                  </a:lnTo>
                  <a:cubicBezTo>
                    <a:pt x="3347" y="560"/>
                    <a:pt x="2787" y="1"/>
                    <a:pt x="2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2185128" y="2611703"/>
              <a:ext cx="130015" cy="172441"/>
            </a:xfrm>
            <a:custGeom>
              <a:avLst/>
              <a:gdLst/>
              <a:ahLst/>
              <a:cxnLst/>
              <a:rect l="l" t="t" r="r" b="b"/>
              <a:pathLst>
                <a:path w="4085" h="5418" extrusionOk="0">
                  <a:moveTo>
                    <a:pt x="2084" y="370"/>
                  </a:moveTo>
                  <a:cubicBezTo>
                    <a:pt x="2584" y="370"/>
                    <a:pt x="2977" y="774"/>
                    <a:pt x="2977" y="1263"/>
                  </a:cubicBezTo>
                  <a:lnTo>
                    <a:pt x="2977" y="1382"/>
                  </a:lnTo>
                  <a:lnTo>
                    <a:pt x="2965" y="1382"/>
                  </a:lnTo>
                  <a:cubicBezTo>
                    <a:pt x="2703" y="1322"/>
                    <a:pt x="2620" y="965"/>
                    <a:pt x="2620" y="965"/>
                  </a:cubicBezTo>
                  <a:cubicBezTo>
                    <a:pt x="2608" y="894"/>
                    <a:pt x="2549" y="834"/>
                    <a:pt x="2477" y="822"/>
                  </a:cubicBezTo>
                  <a:cubicBezTo>
                    <a:pt x="2462" y="817"/>
                    <a:pt x="2446" y="815"/>
                    <a:pt x="2430" y="815"/>
                  </a:cubicBezTo>
                  <a:cubicBezTo>
                    <a:pt x="2372" y="815"/>
                    <a:pt x="2315" y="847"/>
                    <a:pt x="2287" y="894"/>
                  </a:cubicBezTo>
                  <a:cubicBezTo>
                    <a:pt x="1941" y="1370"/>
                    <a:pt x="1179" y="1382"/>
                    <a:pt x="1167" y="1382"/>
                  </a:cubicBezTo>
                  <a:lnTo>
                    <a:pt x="1108" y="1382"/>
                  </a:lnTo>
                  <a:lnTo>
                    <a:pt x="1108" y="1263"/>
                  </a:lnTo>
                  <a:cubicBezTo>
                    <a:pt x="1108" y="774"/>
                    <a:pt x="1513" y="370"/>
                    <a:pt x="2001" y="370"/>
                  </a:cubicBezTo>
                  <a:close/>
                  <a:moveTo>
                    <a:pt x="3132" y="1906"/>
                  </a:moveTo>
                  <a:cubicBezTo>
                    <a:pt x="3168" y="1929"/>
                    <a:pt x="3180" y="1965"/>
                    <a:pt x="3180" y="2013"/>
                  </a:cubicBezTo>
                  <a:cubicBezTo>
                    <a:pt x="3180" y="2048"/>
                    <a:pt x="3144" y="2096"/>
                    <a:pt x="3120" y="2132"/>
                  </a:cubicBezTo>
                  <a:lnTo>
                    <a:pt x="3120" y="1906"/>
                  </a:lnTo>
                  <a:close/>
                  <a:moveTo>
                    <a:pt x="977" y="1894"/>
                  </a:moveTo>
                  <a:lnTo>
                    <a:pt x="977" y="2144"/>
                  </a:lnTo>
                  <a:cubicBezTo>
                    <a:pt x="929" y="2108"/>
                    <a:pt x="905" y="2072"/>
                    <a:pt x="905" y="2013"/>
                  </a:cubicBezTo>
                  <a:cubicBezTo>
                    <a:pt x="905" y="1965"/>
                    <a:pt x="917" y="1929"/>
                    <a:pt x="941" y="1906"/>
                  </a:cubicBezTo>
                  <a:cubicBezTo>
                    <a:pt x="965" y="1906"/>
                    <a:pt x="965" y="1906"/>
                    <a:pt x="977" y="1894"/>
                  </a:cubicBezTo>
                  <a:close/>
                  <a:moveTo>
                    <a:pt x="2358" y="1358"/>
                  </a:moveTo>
                  <a:cubicBezTo>
                    <a:pt x="2429" y="1489"/>
                    <a:pt x="2549" y="1620"/>
                    <a:pt x="2715" y="1691"/>
                  </a:cubicBezTo>
                  <a:lnTo>
                    <a:pt x="2715" y="2227"/>
                  </a:lnTo>
                  <a:cubicBezTo>
                    <a:pt x="2727" y="2572"/>
                    <a:pt x="2465" y="2846"/>
                    <a:pt x="2132" y="2846"/>
                  </a:cubicBezTo>
                  <a:lnTo>
                    <a:pt x="1953" y="2846"/>
                  </a:lnTo>
                  <a:cubicBezTo>
                    <a:pt x="1632" y="2846"/>
                    <a:pt x="1346" y="2572"/>
                    <a:pt x="1346" y="2227"/>
                  </a:cubicBezTo>
                  <a:lnTo>
                    <a:pt x="1346" y="1739"/>
                  </a:lnTo>
                  <a:cubicBezTo>
                    <a:pt x="1596" y="1715"/>
                    <a:pt x="2037" y="1620"/>
                    <a:pt x="2358" y="1358"/>
                  </a:cubicBezTo>
                  <a:close/>
                  <a:moveTo>
                    <a:pt x="2275" y="3215"/>
                  </a:moveTo>
                  <a:lnTo>
                    <a:pt x="2251" y="3322"/>
                  </a:lnTo>
                  <a:lnTo>
                    <a:pt x="2048" y="3537"/>
                  </a:lnTo>
                  <a:lnTo>
                    <a:pt x="1858" y="3346"/>
                  </a:lnTo>
                  <a:lnTo>
                    <a:pt x="1858" y="3215"/>
                  </a:lnTo>
                  <a:close/>
                  <a:moveTo>
                    <a:pt x="2001" y="1"/>
                  </a:moveTo>
                  <a:cubicBezTo>
                    <a:pt x="1298" y="1"/>
                    <a:pt x="739" y="560"/>
                    <a:pt x="739" y="1263"/>
                  </a:cubicBezTo>
                  <a:lnTo>
                    <a:pt x="739" y="1596"/>
                  </a:lnTo>
                  <a:cubicBezTo>
                    <a:pt x="620" y="1691"/>
                    <a:pt x="536" y="1846"/>
                    <a:pt x="536" y="2013"/>
                  </a:cubicBezTo>
                  <a:cubicBezTo>
                    <a:pt x="536" y="2287"/>
                    <a:pt x="763" y="2525"/>
                    <a:pt x="1036" y="2549"/>
                  </a:cubicBezTo>
                  <a:cubicBezTo>
                    <a:pt x="1108" y="2763"/>
                    <a:pt x="1275" y="2965"/>
                    <a:pt x="1465" y="3084"/>
                  </a:cubicBezTo>
                  <a:lnTo>
                    <a:pt x="1465" y="3180"/>
                  </a:lnTo>
                  <a:lnTo>
                    <a:pt x="691" y="3477"/>
                  </a:lnTo>
                  <a:cubicBezTo>
                    <a:pt x="620" y="3513"/>
                    <a:pt x="1" y="3751"/>
                    <a:pt x="1" y="4525"/>
                  </a:cubicBezTo>
                  <a:lnTo>
                    <a:pt x="1" y="5192"/>
                  </a:lnTo>
                  <a:cubicBezTo>
                    <a:pt x="1" y="5299"/>
                    <a:pt x="96" y="5382"/>
                    <a:pt x="203" y="5382"/>
                  </a:cubicBezTo>
                  <a:lnTo>
                    <a:pt x="679" y="5382"/>
                  </a:lnTo>
                  <a:cubicBezTo>
                    <a:pt x="775" y="5382"/>
                    <a:pt x="870" y="5299"/>
                    <a:pt x="870" y="5192"/>
                  </a:cubicBezTo>
                  <a:cubicBezTo>
                    <a:pt x="870" y="5085"/>
                    <a:pt x="775" y="5001"/>
                    <a:pt x="679" y="5001"/>
                  </a:cubicBezTo>
                  <a:lnTo>
                    <a:pt x="382" y="5001"/>
                  </a:lnTo>
                  <a:lnTo>
                    <a:pt x="382" y="4537"/>
                  </a:lnTo>
                  <a:cubicBezTo>
                    <a:pt x="382" y="4013"/>
                    <a:pt x="798" y="3870"/>
                    <a:pt x="810" y="3858"/>
                  </a:cubicBezTo>
                  <a:lnTo>
                    <a:pt x="822" y="3858"/>
                  </a:lnTo>
                  <a:lnTo>
                    <a:pt x="1537" y="3572"/>
                  </a:lnTo>
                  <a:lnTo>
                    <a:pt x="1906" y="3942"/>
                  </a:lnTo>
                  <a:cubicBezTo>
                    <a:pt x="1941" y="3977"/>
                    <a:pt x="2001" y="4001"/>
                    <a:pt x="2048" y="4001"/>
                  </a:cubicBezTo>
                  <a:cubicBezTo>
                    <a:pt x="2084" y="4001"/>
                    <a:pt x="2144" y="3989"/>
                    <a:pt x="2179" y="3942"/>
                  </a:cubicBezTo>
                  <a:lnTo>
                    <a:pt x="2537" y="3572"/>
                  </a:lnTo>
                  <a:lnTo>
                    <a:pt x="3251" y="3858"/>
                  </a:lnTo>
                  <a:lnTo>
                    <a:pt x="3263" y="3858"/>
                  </a:lnTo>
                  <a:cubicBezTo>
                    <a:pt x="3275" y="3858"/>
                    <a:pt x="3692" y="4013"/>
                    <a:pt x="3692" y="4537"/>
                  </a:cubicBezTo>
                  <a:lnTo>
                    <a:pt x="3692" y="5025"/>
                  </a:lnTo>
                  <a:lnTo>
                    <a:pt x="1310" y="5025"/>
                  </a:lnTo>
                  <a:cubicBezTo>
                    <a:pt x="1215" y="5025"/>
                    <a:pt x="1120" y="5120"/>
                    <a:pt x="1120" y="5215"/>
                  </a:cubicBezTo>
                  <a:cubicBezTo>
                    <a:pt x="1120" y="5323"/>
                    <a:pt x="1215" y="5418"/>
                    <a:pt x="1310" y="5418"/>
                  </a:cubicBezTo>
                  <a:lnTo>
                    <a:pt x="3894" y="5418"/>
                  </a:lnTo>
                  <a:cubicBezTo>
                    <a:pt x="3989" y="5418"/>
                    <a:pt x="4084" y="5323"/>
                    <a:pt x="4084" y="5215"/>
                  </a:cubicBezTo>
                  <a:lnTo>
                    <a:pt x="4084" y="4537"/>
                  </a:lnTo>
                  <a:cubicBezTo>
                    <a:pt x="4061" y="3763"/>
                    <a:pt x="3465" y="3525"/>
                    <a:pt x="3382" y="3501"/>
                  </a:cubicBezTo>
                  <a:lnTo>
                    <a:pt x="2632" y="3203"/>
                  </a:lnTo>
                  <a:lnTo>
                    <a:pt x="2632" y="3096"/>
                  </a:lnTo>
                  <a:cubicBezTo>
                    <a:pt x="2834" y="2977"/>
                    <a:pt x="2977" y="2787"/>
                    <a:pt x="3061" y="2560"/>
                  </a:cubicBezTo>
                  <a:cubicBezTo>
                    <a:pt x="3322" y="2549"/>
                    <a:pt x="3549" y="2310"/>
                    <a:pt x="3549" y="2025"/>
                  </a:cubicBezTo>
                  <a:cubicBezTo>
                    <a:pt x="3549" y="1858"/>
                    <a:pt x="3477" y="1703"/>
                    <a:pt x="3358" y="1608"/>
                  </a:cubicBezTo>
                  <a:lnTo>
                    <a:pt x="3358" y="1263"/>
                  </a:lnTo>
                  <a:cubicBezTo>
                    <a:pt x="3358" y="560"/>
                    <a:pt x="2787" y="1"/>
                    <a:pt x="20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44" name="Google Shape;244;p20"/>
          <p:cNvGrpSpPr/>
          <p:nvPr/>
        </p:nvGrpSpPr>
        <p:grpSpPr>
          <a:xfrm>
            <a:off x="5864753" y="3233092"/>
            <a:ext cx="464343" cy="461584"/>
            <a:chOff x="3541011" y="3367320"/>
            <a:chExt cx="348257" cy="346188"/>
          </a:xfrm>
        </p:grpSpPr>
        <p:sp>
          <p:nvSpPr>
            <p:cNvPr id="245" name="Google Shape;245;p20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49" name="Google Shape;249;p20"/>
          <p:cNvGrpSpPr/>
          <p:nvPr/>
        </p:nvGrpSpPr>
        <p:grpSpPr>
          <a:xfrm>
            <a:off x="7709943" y="4267342"/>
            <a:ext cx="443676" cy="443124"/>
            <a:chOff x="2656907" y="2439293"/>
            <a:chExt cx="332757" cy="332343"/>
          </a:xfrm>
        </p:grpSpPr>
        <p:sp>
          <p:nvSpPr>
            <p:cNvPr id="250" name="Google Shape;250;p20"/>
            <p:cNvSpPr/>
            <p:nvPr/>
          </p:nvSpPr>
          <p:spPr>
            <a:xfrm>
              <a:off x="2868751" y="2547666"/>
              <a:ext cx="53088" cy="53088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20" y="334"/>
                    <a:pt x="1346" y="548"/>
                    <a:pt x="1346" y="834"/>
                  </a:cubicBezTo>
                  <a:cubicBezTo>
                    <a:pt x="1346" y="1120"/>
                    <a:pt x="1120" y="1334"/>
                    <a:pt x="834" y="1334"/>
                  </a:cubicBezTo>
                  <a:cubicBezTo>
                    <a:pt x="560" y="1334"/>
                    <a:pt x="334" y="1120"/>
                    <a:pt x="334" y="834"/>
                  </a:cubicBezTo>
                  <a:cubicBezTo>
                    <a:pt x="334" y="548"/>
                    <a:pt x="572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81" y="0"/>
                    <a:pt x="0" y="370"/>
                    <a:pt x="0" y="834"/>
                  </a:cubicBezTo>
                  <a:cubicBezTo>
                    <a:pt x="0" y="1298"/>
                    <a:pt x="381" y="1667"/>
                    <a:pt x="834" y="1667"/>
                  </a:cubicBezTo>
                  <a:cubicBezTo>
                    <a:pt x="1298" y="1667"/>
                    <a:pt x="1667" y="1298"/>
                    <a:pt x="1667" y="834"/>
                  </a:cubicBezTo>
                  <a:cubicBezTo>
                    <a:pt x="1667" y="370"/>
                    <a:pt x="1298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2870661" y="2611703"/>
              <a:ext cx="68970" cy="49301"/>
            </a:xfrm>
            <a:custGeom>
              <a:avLst/>
              <a:gdLst/>
              <a:ahLst/>
              <a:cxnLst/>
              <a:rect l="l" t="t" r="r" b="b"/>
              <a:pathLst>
                <a:path w="2167" h="1549" extrusionOk="0">
                  <a:moveTo>
                    <a:pt x="774" y="1"/>
                  </a:moveTo>
                  <a:cubicBezTo>
                    <a:pt x="560" y="1"/>
                    <a:pt x="333" y="60"/>
                    <a:pt x="119" y="167"/>
                  </a:cubicBezTo>
                  <a:cubicBezTo>
                    <a:pt x="48" y="203"/>
                    <a:pt x="0" y="310"/>
                    <a:pt x="48" y="382"/>
                  </a:cubicBezTo>
                  <a:cubicBezTo>
                    <a:pt x="83" y="443"/>
                    <a:pt x="150" y="479"/>
                    <a:pt x="212" y="479"/>
                  </a:cubicBezTo>
                  <a:cubicBezTo>
                    <a:pt x="234" y="479"/>
                    <a:pt x="255" y="474"/>
                    <a:pt x="274" y="465"/>
                  </a:cubicBezTo>
                  <a:cubicBezTo>
                    <a:pt x="417" y="382"/>
                    <a:pt x="595" y="346"/>
                    <a:pt x="762" y="346"/>
                  </a:cubicBezTo>
                  <a:cubicBezTo>
                    <a:pt x="1286" y="346"/>
                    <a:pt x="1715" y="727"/>
                    <a:pt x="1786" y="1215"/>
                  </a:cubicBezTo>
                  <a:lnTo>
                    <a:pt x="762" y="1215"/>
                  </a:lnTo>
                  <a:cubicBezTo>
                    <a:pt x="679" y="1215"/>
                    <a:pt x="595" y="1298"/>
                    <a:pt x="595" y="1382"/>
                  </a:cubicBezTo>
                  <a:cubicBezTo>
                    <a:pt x="595" y="1477"/>
                    <a:pt x="679" y="1548"/>
                    <a:pt x="762" y="1548"/>
                  </a:cubicBezTo>
                  <a:lnTo>
                    <a:pt x="1988" y="1548"/>
                  </a:lnTo>
                  <a:cubicBezTo>
                    <a:pt x="2072" y="1548"/>
                    <a:pt x="2143" y="1477"/>
                    <a:pt x="2143" y="1382"/>
                  </a:cubicBezTo>
                  <a:cubicBezTo>
                    <a:pt x="2167" y="608"/>
                    <a:pt x="1536" y="1"/>
                    <a:pt x="7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2705794" y="2611321"/>
              <a:ext cx="68620" cy="49301"/>
            </a:xfrm>
            <a:custGeom>
              <a:avLst/>
              <a:gdLst/>
              <a:ahLst/>
              <a:cxnLst/>
              <a:rect l="l" t="t" r="r" b="b"/>
              <a:pathLst>
                <a:path w="2156" h="1549" extrusionOk="0">
                  <a:moveTo>
                    <a:pt x="1394" y="1"/>
                  </a:moveTo>
                  <a:cubicBezTo>
                    <a:pt x="632" y="1"/>
                    <a:pt x="1" y="620"/>
                    <a:pt x="1" y="1382"/>
                  </a:cubicBezTo>
                  <a:cubicBezTo>
                    <a:pt x="1" y="1465"/>
                    <a:pt x="84" y="1548"/>
                    <a:pt x="167" y="1548"/>
                  </a:cubicBezTo>
                  <a:lnTo>
                    <a:pt x="1406" y="1548"/>
                  </a:lnTo>
                  <a:cubicBezTo>
                    <a:pt x="1489" y="1548"/>
                    <a:pt x="1572" y="1465"/>
                    <a:pt x="1572" y="1382"/>
                  </a:cubicBezTo>
                  <a:cubicBezTo>
                    <a:pt x="1572" y="1287"/>
                    <a:pt x="1501" y="1215"/>
                    <a:pt x="1418" y="1215"/>
                  </a:cubicBezTo>
                  <a:lnTo>
                    <a:pt x="382" y="1215"/>
                  </a:lnTo>
                  <a:cubicBezTo>
                    <a:pt x="453" y="727"/>
                    <a:pt x="882" y="334"/>
                    <a:pt x="1406" y="334"/>
                  </a:cubicBezTo>
                  <a:cubicBezTo>
                    <a:pt x="1584" y="334"/>
                    <a:pt x="1751" y="382"/>
                    <a:pt x="1894" y="453"/>
                  </a:cubicBezTo>
                  <a:cubicBezTo>
                    <a:pt x="1918" y="469"/>
                    <a:pt x="1945" y="477"/>
                    <a:pt x="1974" y="477"/>
                  </a:cubicBezTo>
                  <a:cubicBezTo>
                    <a:pt x="2030" y="477"/>
                    <a:pt x="2088" y="445"/>
                    <a:pt x="2120" y="382"/>
                  </a:cubicBezTo>
                  <a:cubicBezTo>
                    <a:pt x="2156" y="310"/>
                    <a:pt x="2132" y="203"/>
                    <a:pt x="2049" y="155"/>
                  </a:cubicBezTo>
                  <a:cubicBezTo>
                    <a:pt x="1846" y="60"/>
                    <a:pt x="1632" y="1"/>
                    <a:pt x="13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2724000" y="2547666"/>
              <a:ext cx="53088" cy="53088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19" y="334"/>
                    <a:pt x="1334" y="548"/>
                    <a:pt x="1334" y="834"/>
                  </a:cubicBezTo>
                  <a:cubicBezTo>
                    <a:pt x="1334" y="1120"/>
                    <a:pt x="1119" y="1334"/>
                    <a:pt x="834" y="1334"/>
                  </a:cubicBezTo>
                  <a:cubicBezTo>
                    <a:pt x="548" y="1334"/>
                    <a:pt x="322" y="1120"/>
                    <a:pt x="322" y="834"/>
                  </a:cubicBezTo>
                  <a:cubicBezTo>
                    <a:pt x="322" y="548"/>
                    <a:pt x="548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69" y="0"/>
                    <a:pt x="0" y="370"/>
                    <a:pt x="0" y="834"/>
                  </a:cubicBezTo>
                  <a:cubicBezTo>
                    <a:pt x="0" y="1298"/>
                    <a:pt x="369" y="1667"/>
                    <a:pt x="834" y="1667"/>
                  </a:cubicBezTo>
                  <a:cubicBezTo>
                    <a:pt x="1298" y="1667"/>
                    <a:pt x="1667" y="1298"/>
                    <a:pt x="1667" y="834"/>
                  </a:cubicBezTo>
                  <a:cubicBezTo>
                    <a:pt x="1667" y="370"/>
                    <a:pt x="1298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2788800" y="2534394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34"/>
                  </a:moveTo>
                  <a:cubicBezTo>
                    <a:pt x="1489" y="334"/>
                    <a:pt x="1822" y="656"/>
                    <a:pt x="1822" y="1072"/>
                  </a:cubicBezTo>
                  <a:cubicBezTo>
                    <a:pt x="1822" y="1489"/>
                    <a:pt x="1489" y="1822"/>
                    <a:pt x="1072" y="1822"/>
                  </a:cubicBezTo>
                  <a:cubicBezTo>
                    <a:pt x="655" y="1822"/>
                    <a:pt x="334" y="1489"/>
                    <a:pt x="334" y="1072"/>
                  </a:cubicBezTo>
                  <a:cubicBezTo>
                    <a:pt x="334" y="656"/>
                    <a:pt x="667" y="334"/>
                    <a:pt x="1072" y="334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3" y="1668"/>
                    <a:pt x="2143" y="1072"/>
                  </a:cubicBezTo>
                  <a:cubicBezTo>
                    <a:pt x="2143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2764930" y="2613613"/>
              <a:ext cx="115979" cy="62923"/>
            </a:xfrm>
            <a:custGeom>
              <a:avLst/>
              <a:gdLst/>
              <a:ahLst/>
              <a:cxnLst/>
              <a:rect l="l" t="t" r="r" b="b"/>
              <a:pathLst>
                <a:path w="3644" h="1977" extrusionOk="0">
                  <a:moveTo>
                    <a:pt x="1822" y="345"/>
                  </a:moveTo>
                  <a:cubicBezTo>
                    <a:pt x="2584" y="345"/>
                    <a:pt x="3203" y="917"/>
                    <a:pt x="3298" y="1655"/>
                  </a:cubicBezTo>
                  <a:lnTo>
                    <a:pt x="345" y="1655"/>
                  </a:lnTo>
                  <a:cubicBezTo>
                    <a:pt x="441" y="905"/>
                    <a:pt x="1060" y="345"/>
                    <a:pt x="1822" y="345"/>
                  </a:cubicBezTo>
                  <a:close/>
                  <a:moveTo>
                    <a:pt x="1822" y="0"/>
                  </a:moveTo>
                  <a:cubicBezTo>
                    <a:pt x="822" y="0"/>
                    <a:pt x="0" y="822"/>
                    <a:pt x="0" y="1810"/>
                  </a:cubicBezTo>
                  <a:cubicBezTo>
                    <a:pt x="0" y="1905"/>
                    <a:pt x="84" y="1977"/>
                    <a:pt x="167" y="1977"/>
                  </a:cubicBezTo>
                  <a:lnTo>
                    <a:pt x="3477" y="1977"/>
                  </a:lnTo>
                  <a:cubicBezTo>
                    <a:pt x="3560" y="1977"/>
                    <a:pt x="3643" y="1905"/>
                    <a:pt x="3643" y="1810"/>
                  </a:cubicBezTo>
                  <a:cubicBezTo>
                    <a:pt x="3643" y="798"/>
                    <a:pt x="2822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2656907" y="2439293"/>
              <a:ext cx="332757" cy="332343"/>
            </a:xfrm>
            <a:custGeom>
              <a:avLst/>
              <a:gdLst/>
              <a:ahLst/>
              <a:cxnLst/>
              <a:rect l="l" t="t" r="r" b="b"/>
              <a:pathLst>
                <a:path w="10455" h="10442" extrusionOk="0">
                  <a:moveTo>
                    <a:pt x="5383" y="893"/>
                  </a:moveTo>
                  <a:cubicBezTo>
                    <a:pt x="7645" y="977"/>
                    <a:pt x="9454" y="2798"/>
                    <a:pt x="9550" y="5060"/>
                  </a:cubicBezTo>
                  <a:lnTo>
                    <a:pt x="9145" y="5060"/>
                  </a:lnTo>
                  <a:cubicBezTo>
                    <a:pt x="9050" y="5060"/>
                    <a:pt x="8978" y="5132"/>
                    <a:pt x="8978" y="5227"/>
                  </a:cubicBezTo>
                  <a:cubicBezTo>
                    <a:pt x="8978" y="5310"/>
                    <a:pt x="9050" y="5382"/>
                    <a:pt x="9145" y="5382"/>
                  </a:cubicBezTo>
                  <a:lnTo>
                    <a:pt x="9550" y="5382"/>
                  </a:lnTo>
                  <a:cubicBezTo>
                    <a:pt x="9454" y="7644"/>
                    <a:pt x="7645" y="9466"/>
                    <a:pt x="5383" y="9549"/>
                  </a:cubicBezTo>
                  <a:lnTo>
                    <a:pt x="5383" y="9156"/>
                  </a:lnTo>
                  <a:cubicBezTo>
                    <a:pt x="5383" y="9061"/>
                    <a:pt x="5311" y="8989"/>
                    <a:pt x="5216" y="8989"/>
                  </a:cubicBezTo>
                  <a:cubicBezTo>
                    <a:pt x="5121" y="8989"/>
                    <a:pt x="5049" y="9061"/>
                    <a:pt x="5049" y="9156"/>
                  </a:cubicBezTo>
                  <a:lnTo>
                    <a:pt x="5049" y="9549"/>
                  </a:lnTo>
                  <a:cubicBezTo>
                    <a:pt x="2787" y="9466"/>
                    <a:pt x="977" y="7644"/>
                    <a:pt x="882" y="5382"/>
                  </a:cubicBezTo>
                  <a:lnTo>
                    <a:pt x="1287" y="5382"/>
                  </a:lnTo>
                  <a:cubicBezTo>
                    <a:pt x="1382" y="5382"/>
                    <a:pt x="1453" y="5310"/>
                    <a:pt x="1453" y="5227"/>
                  </a:cubicBezTo>
                  <a:cubicBezTo>
                    <a:pt x="1453" y="5132"/>
                    <a:pt x="1382" y="5060"/>
                    <a:pt x="1287" y="5060"/>
                  </a:cubicBezTo>
                  <a:lnTo>
                    <a:pt x="882" y="5060"/>
                  </a:lnTo>
                  <a:cubicBezTo>
                    <a:pt x="977" y="2798"/>
                    <a:pt x="2787" y="977"/>
                    <a:pt x="5049" y="893"/>
                  </a:cubicBezTo>
                  <a:lnTo>
                    <a:pt x="5049" y="1286"/>
                  </a:lnTo>
                  <a:cubicBezTo>
                    <a:pt x="5049" y="1381"/>
                    <a:pt x="5121" y="1453"/>
                    <a:pt x="5216" y="1453"/>
                  </a:cubicBezTo>
                  <a:cubicBezTo>
                    <a:pt x="5311" y="1453"/>
                    <a:pt x="5383" y="1381"/>
                    <a:pt x="5383" y="1286"/>
                  </a:cubicBezTo>
                  <a:lnTo>
                    <a:pt x="5383" y="893"/>
                  </a:lnTo>
                  <a:close/>
                  <a:moveTo>
                    <a:pt x="5228" y="0"/>
                  </a:moveTo>
                  <a:cubicBezTo>
                    <a:pt x="5144" y="0"/>
                    <a:pt x="5061" y="72"/>
                    <a:pt x="5061" y="167"/>
                  </a:cubicBezTo>
                  <a:lnTo>
                    <a:pt x="5061" y="560"/>
                  </a:lnTo>
                  <a:cubicBezTo>
                    <a:pt x="2620" y="655"/>
                    <a:pt x="656" y="2620"/>
                    <a:pt x="572" y="5060"/>
                  </a:cubicBezTo>
                  <a:lnTo>
                    <a:pt x="168" y="5060"/>
                  </a:lnTo>
                  <a:cubicBezTo>
                    <a:pt x="84" y="5060"/>
                    <a:pt x="1" y="5132"/>
                    <a:pt x="1" y="5227"/>
                  </a:cubicBezTo>
                  <a:cubicBezTo>
                    <a:pt x="1" y="5310"/>
                    <a:pt x="84" y="5382"/>
                    <a:pt x="168" y="5382"/>
                  </a:cubicBezTo>
                  <a:lnTo>
                    <a:pt x="572" y="5382"/>
                  </a:lnTo>
                  <a:cubicBezTo>
                    <a:pt x="656" y="7823"/>
                    <a:pt x="2620" y="9787"/>
                    <a:pt x="5061" y="9882"/>
                  </a:cubicBezTo>
                  <a:lnTo>
                    <a:pt x="5061" y="10287"/>
                  </a:lnTo>
                  <a:cubicBezTo>
                    <a:pt x="5061" y="10371"/>
                    <a:pt x="5144" y="10442"/>
                    <a:pt x="5228" y="10442"/>
                  </a:cubicBezTo>
                  <a:cubicBezTo>
                    <a:pt x="5323" y="10442"/>
                    <a:pt x="5394" y="10371"/>
                    <a:pt x="5394" y="10287"/>
                  </a:cubicBezTo>
                  <a:lnTo>
                    <a:pt x="5394" y="9882"/>
                  </a:lnTo>
                  <a:cubicBezTo>
                    <a:pt x="7835" y="9787"/>
                    <a:pt x="9800" y="7823"/>
                    <a:pt x="9883" y="5382"/>
                  </a:cubicBezTo>
                  <a:lnTo>
                    <a:pt x="10288" y="5382"/>
                  </a:lnTo>
                  <a:cubicBezTo>
                    <a:pt x="10383" y="5382"/>
                    <a:pt x="10455" y="5310"/>
                    <a:pt x="10455" y="5227"/>
                  </a:cubicBezTo>
                  <a:cubicBezTo>
                    <a:pt x="10455" y="5132"/>
                    <a:pt x="10383" y="5060"/>
                    <a:pt x="10288" y="5060"/>
                  </a:cubicBezTo>
                  <a:lnTo>
                    <a:pt x="9883" y="5060"/>
                  </a:lnTo>
                  <a:cubicBezTo>
                    <a:pt x="9800" y="2620"/>
                    <a:pt x="7835" y="655"/>
                    <a:pt x="5394" y="560"/>
                  </a:cubicBezTo>
                  <a:lnTo>
                    <a:pt x="5394" y="167"/>
                  </a:lnTo>
                  <a:cubicBezTo>
                    <a:pt x="5394" y="72"/>
                    <a:pt x="5323" y="0"/>
                    <a:pt x="5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57" name="Google Shape;257;p20"/>
          <p:cNvGrpSpPr/>
          <p:nvPr/>
        </p:nvGrpSpPr>
        <p:grpSpPr>
          <a:xfrm>
            <a:off x="9532008" y="3200480"/>
            <a:ext cx="471939" cy="425173"/>
            <a:chOff x="3988156" y="3380210"/>
            <a:chExt cx="353954" cy="318880"/>
          </a:xfrm>
        </p:grpSpPr>
        <p:sp>
          <p:nvSpPr>
            <p:cNvPr id="258" name="Google Shape;258;p20"/>
            <p:cNvSpPr/>
            <p:nvPr/>
          </p:nvSpPr>
          <p:spPr>
            <a:xfrm>
              <a:off x="4134053" y="3446156"/>
              <a:ext cx="28454" cy="49269"/>
            </a:xfrm>
            <a:custGeom>
              <a:avLst/>
              <a:gdLst/>
              <a:ahLst/>
              <a:cxnLst/>
              <a:rect l="l" t="t" r="r" b="b"/>
              <a:pathLst>
                <a:path w="894" h="1548" extrusionOk="0">
                  <a:moveTo>
                    <a:pt x="417" y="286"/>
                  </a:moveTo>
                  <a:lnTo>
                    <a:pt x="417" y="572"/>
                  </a:lnTo>
                  <a:cubicBezTo>
                    <a:pt x="298" y="524"/>
                    <a:pt x="274" y="500"/>
                    <a:pt x="274" y="417"/>
                  </a:cubicBezTo>
                  <a:cubicBezTo>
                    <a:pt x="274" y="345"/>
                    <a:pt x="346" y="298"/>
                    <a:pt x="417" y="286"/>
                  </a:cubicBezTo>
                  <a:close/>
                  <a:moveTo>
                    <a:pt x="524" y="869"/>
                  </a:moveTo>
                  <a:cubicBezTo>
                    <a:pt x="643" y="917"/>
                    <a:pt x="655" y="976"/>
                    <a:pt x="655" y="1048"/>
                  </a:cubicBezTo>
                  <a:cubicBezTo>
                    <a:pt x="655" y="1119"/>
                    <a:pt x="596" y="1179"/>
                    <a:pt x="524" y="1191"/>
                  </a:cubicBezTo>
                  <a:lnTo>
                    <a:pt x="524" y="869"/>
                  </a:lnTo>
                  <a:close/>
                  <a:moveTo>
                    <a:pt x="477" y="0"/>
                  </a:moveTo>
                  <a:cubicBezTo>
                    <a:pt x="453" y="0"/>
                    <a:pt x="417" y="24"/>
                    <a:pt x="417" y="48"/>
                  </a:cubicBezTo>
                  <a:lnTo>
                    <a:pt x="417" y="107"/>
                  </a:lnTo>
                  <a:cubicBezTo>
                    <a:pt x="191" y="131"/>
                    <a:pt x="60" y="250"/>
                    <a:pt x="60" y="476"/>
                  </a:cubicBezTo>
                  <a:cubicBezTo>
                    <a:pt x="60" y="703"/>
                    <a:pt x="227" y="774"/>
                    <a:pt x="417" y="845"/>
                  </a:cubicBezTo>
                  <a:lnTo>
                    <a:pt x="417" y="1226"/>
                  </a:lnTo>
                  <a:cubicBezTo>
                    <a:pt x="310" y="1203"/>
                    <a:pt x="274" y="1179"/>
                    <a:pt x="179" y="1107"/>
                  </a:cubicBezTo>
                  <a:cubicBezTo>
                    <a:pt x="160" y="1093"/>
                    <a:pt x="143" y="1087"/>
                    <a:pt x="127" y="1087"/>
                  </a:cubicBezTo>
                  <a:cubicBezTo>
                    <a:pt x="101" y="1087"/>
                    <a:pt x="77" y="1102"/>
                    <a:pt x="48" y="1131"/>
                  </a:cubicBezTo>
                  <a:cubicBezTo>
                    <a:pt x="0" y="1191"/>
                    <a:pt x="0" y="1250"/>
                    <a:pt x="48" y="1298"/>
                  </a:cubicBezTo>
                  <a:cubicBezTo>
                    <a:pt x="120" y="1405"/>
                    <a:pt x="274" y="1453"/>
                    <a:pt x="417" y="1453"/>
                  </a:cubicBezTo>
                  <a:lnTo>
                    <a:pt x="417" y="1512"/>
                  </a:lnTo>
                  <a:cubicBezTo>
                    <a:pt x="417" y="1536"/>
                    <a:pt x="453" y="1548"/>
                    <a:pt x="477" y="1548"/>
                  </a:cubicBezTo>
                  <a:cubicBezTo>
                    <a:pt x="512" y="1548"/>
                    <a:pt x="536" y="1536"/>
                    <a:pt x="536" y="1512"/>
                  </a:cubicBezTo>
                  <a:lnTo>
                    <a:pt x="536" y="1453"/>
                  </a:lnTo>
                  <a:cubicBezTo>
                    <a:pt x="727" y="1417"/>
                    <a:pt x="893" y="1298"/>
                    <a:pt x="893" y="1048"/>
                  </a:cubicBezTo>
                  <a:cubicBezTo>
                    <a:pt x="893" y="798"/>
                    <a:pt x="751" y="691"/>
                    <a:pt x="536" y="619"/>
                  </a:cubicBezTo>
                  <a:lnTo>
                    <a:pt x="536" y="286"/>
                  </a:lnTo>
                  <a:cubicBezTo>
                    <a:pt x="584" y="286"/>
                    <a:pt x="631" y="298"/>
                    <a:pt x="667" y="333"/>
                  </a:cubicBezTo>
                  <a:cubicBezTo>
                    <a:pt x="694" y="340"/>
                    <a:pt x="726" y="363"/>
                    <a:pt x="759" y="363"/>
                  </a:cubicBezTo>
                  <a:cubicBezTo>
                    <a:pt x="783" y="363"/>
                    <a:pt x="808" y="350"/>
                    <a:pt x="834" y="310"/>
                  </a:cubicBezTo>
                  <a:cubicBezTo>
                    <a:pt x="870" y="274"/>
                    <a:pt x="882" y="214"/>
                    <a:pt x="822" y="167"/>
                  </a:cubicBezTo>
                  <a:cubicBezTo>
                    <a:pt x="751" y="107"/>
                    <a:pt x="631" y="95"/>
                    <a:pt x="536" y="95"/>
                  </a:cubicBezTo>
                  <a:lnTo>
                    <a:pt x="536" y="48"/>
                  </a:lnTo>
                  <a:cubicBezTo>
                    <a:pt x="536" y="12"/>
                    <a:pt x="501" y="0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4188988" y="3398001"/>
              <a:ext cx="81510" cy="81510"/>
            </a:xfrm>
            <a:custGeom>
              <a:avLst/>
              <a:gdLst/>
              <a:ahLst/>
              <a:cxnLst/>
              <a:rect l="l" t="t" r="r" b="b"/>
              <a:pathLst>
                <a:path w="2561" h="2561" extrusionOk="0">
                  <a:moveTo>
                    <a:pt x="1287" y="311"/>
                  </a:moveTo>
                  <a:cubicBezTo>
                    <a:pt x="1823" y="311"/>
                    <a:pt x="2251" y="739"/>
                    <a:pt x="2251" y="1275"/>
                  </a:cubicBezTo>
                  <a:cubicBezTo>
                    <a:pt x="2251" y="1811"/>
                    <a:pt x="1823" y="2251"/>
                    <a:pt x="1287" y="2251"/>
                  </a:cubicBezTo>
                  <a:cubicBezTo>
                    <a:pt x="751" y="2251"/>
                    <a:pt x="310" y="1811"/>
                    <a:pt x="310" y="1275"/>
                  </a:cubicBezTo>
                  <a:cubicBezTo>
                    <a:pt x="310" y="739"/>
                    <a:pt x="751" y="311"/>
                    <a:pt x="1287" y="311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75"/>
                  </a:cubicBezTo>
                  <a:cubicBezTo>
                    <a:pt x="1" y="1989"/>
                    <a:pt x="584" y="2561"/>
                    <a:pt x="1287" y="2561"/>
                  </a:cubicBezTo>
                  <a:cubicBezTo>
                    <a:pt x="2001" y="2561"/>
                    <a:pt x="2561" y="1977"/>
                    <a:pt x="2561" y="1275"/>
                  </a:cubicBezTo>
                  <a:cubicBezTo>
                    <a:pt x="2561" y="584"/>
                    <a:pt x="2001" y="1"/>
                    <a:pt x="1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4090863" y="3380210"/>
              <a:ext cx="195930" cy="146311"/>
            </a:xfrm>
            <a:custGeom>
              <a:avLst/>
              <a:gdLst/>
              <a:ahLst/>
              <a:cxnLst/>
              <a:rect l="l" t="t" r="r" b="b"/>
              <a:pathLst>
                <a:path w="6156" h="4597" extrusionOk="0">
                  <a:moveTo>
                    <a:pt x="1810" y="1834"/>
                  </a:moveTo>
                  <a:cubicBezTo>
                    <a:pt x="2131" y="1834"/>
                    <a:pt x="2429" y="2001"/>
                    <a:pt x="2608" y="2274"/>
                  </a:cubicBezTo>
                  <a:cubicBezTo>
                    <a:pt x="2643" y="2405"/>
                    <a:pt x="2703" y="2536"/>
                    <a:pt x="2762" y="2667"/>
                  </a:cubicBezTo>
                  <a:cubicBezTo>
                    <a:pt x="2762" y="2715"/>
                    <a:pt x="2774" y="2763"/>
                    <a:pt x="2774" y="2810"/>
                  </a:cubicBezTo>
                  <a:cubicBezTo>
                    <a:pt x="2774" y="3346"/>
                    <a:pt x="2346" y="3775"/>
                    <a:pt x="1810" y="3775"/>
                  </a:cubicBezTo>
                  <a:cubicBezTo>
                    <a:pt x="1274" y="3775"/>
                    <a:pt x="834" y="3346"/>
                    <a:pt x="834" y="2810"/>
                  </a:cubicBezTo>
                  <a:cubicBezTo>
                    <a:pt x="834" y="2274"/>
                    <a:pt x="1274" y="1834"/>
                    <a:pt x="1810" y="1834"/>
                  </a:cubicBezTo>
                  <a:close/>
                  <a:moveTo>
                    <a:pt x="1810" y="1322"/>
                  </a:moveTo>
                  <a:cubicBezTo>
                    <a:pt x="2084" y="1322"/>
                    <a:pt x="2346" y="1393"/>
                    <a:pt x="2584" y="1536"/>
                  </a:cubicBezTo>
                  <a:cubicBezTo>
                    <a:pt x="2560" y="1620"/>
                    <a:pt x="2560" y="1703"/>
                    <a:pt x="2548" y="1774"/>
                  </a:cubicBezTo>
                  <a:cubicBezTo>
                    <a:pt x="2346" y="1632"/>
                    <a:pt x="2072" y="1536"/>
                    <a:pt x="1810" y="1536"/>
                  </a:cubicBezTo>
                  <a:cubicBezTo>
                    <a:pt x="1096" y="1536"/>
                    <a:pt x="524" y="2120"/>
                    <a:pt x="524" y="2822"/>
                  </a:cubicBezTo>
                  <a:cubicBezTo>
                    <a:pt x="524" y="3537"/>
                    <a:pt x="1107" y="4096"/>
                    <a:pt x="1810" y="4096"/>
                  </a:cubicBezTo>
                  <a:cubicBezTo>
                    <a:pt x="2417" y="4096"/>
                    <a:pt x="2917" y="3668"/>
                    <a:pt x="3060" y="3108"/>
                  </a:cubicBezTo>
                  <a:cubicBezTo>
                    <a:pt x="3120" y="3167"/>
                    <a:pt x="3155" y="3203"/>
                    <a:pt x="3239" y="3263"/>
                  </a:cubicBezTo>
                  <a:cubicBezTo>
                    <a:pt x="3036" y="3882"/>
                    <a:pt x="2477" y="4299"/>
                    <a:pt x="1810" y="4299"/>
                  </a:cubicBezTo>
                  <a:cubicBezTo>
                    <a:pt x="988" y="4299"/>
                    <a:pt x="322" y="3620"/>
                    <a:pt x="322" y="2810"/>
                  </a:cubicBezTo>
                  <a:cubicBezTo>
                    <a:pt x="322" y="1989"/>
                    <a:pt x="988" y="1322"/>
                    <a:pt x="1810" y="1322"/>
                  </a:cubicBezTo>
                  <a:close/>
                  <a:moveTo>
                    <a:pt x="4382" y="0"/>
                  </a:moveTo>
                  <a:cubicBezTo>
                    <a:pt x="3608" y="0"/>
                    <a:pt x="2929" y="500"/>
                    <a:pt x="2679" y="1179"/>
                  </a:cubicBezTo>
                  <a:cubicBezTo>
                    <a:pt x="2417" y="1036"/>
                    <a:pt x="2131" y="953"/>
                    <a:pt x="1822" y="953"/>
                  </a:cubicBezTo>
                  <a:cubicBezTo>
                    <a:pt x="822" y="953"/>
                    <a:pt x="0" y="1774"/>
                    <a:pt x="0" y="2775"/>
                  </a:cubicBezTo>
                  <a:cubicBezTo>
                    <a:pt x="0" y="3775"/>
                    <a:pt x="822" y="4596"/>
                    <a:pt x="1822" y="4596"/>
                  </a:cubicBezTo>
                  <a:cubicBezTo>
                    <a:pt x="2596" y="4596"/>
                    <a:pt x="3262" y="4120"/>
                    <a:pt x="3512" y="3417"/>
                  </a:cubicBezTo>
                  <a:cubicBezTo>
                    <a:pt x="3763" y="3548"/>
                    <a:pt x="4060" y="3644"/>
                    <a:pt x="4382" y="3644"/>
                  </a:cubicBezTo>
                  <a:cubicBezTo>
                    <a:pt x="4798" y="3644"/>
                    <a:pt x="5191" y="3489"/>
                    <a:pt x="5513" y="3239"/>
                  </a:cubicBezTo>
                  <a:cubicBezTo>
                    <a:pt x="5822" y="2989"/>
                    <a:pt x="6049" y="2632"/>
                    <a:pt x="6132" y="2239"/>
                  </a:cubicBezTo>
                  <a:cubicBezTo>
                    <a:pt x="6156" y="2167"/>
                    <a:pt x="6096" y="2072"/>
                    <a:pt x="6013" y="2060"/>
                  </a:cubicBezTo>
                  <a:cubicBezTo>
                    <a:pt x="6004" y="2059"/>
                    <a:pt x="5996" y="2058"/>
                    <a:pt x="5987" y="2058"/>
                  </a:cubicBezTo>
                  <a:cubicBezTo>
                    <a:pt x="5911" y="2058"/>
                    <a:pt x="5833" y="2104"/>
                    <a:pt x="5822" y="2179"/>
                  </a:cubicBezTo>
                  <a:cubicBezTo>
                    <a:pt x="5656" y="2870"/>
                    <a:pt x="5060" y="3322"/>
                    <a:pt x="4370" y="3322"/>
                  </a:cubicBezTo>
                  <a:cubicBezTo>
                    <a:pt x="3834" y="3322"/>
                    <a:pt x="3334" y="3048"/>
                    <a:pt x="3072" y="2572"/>
                  </a:cubicBezTo>
                  <a:cubicBezTo>
                    <a:pt x="3036" y="2417"/>
                    <a:pt x="2977" y="2274"/>
                    <a:pt x="2905" y="2132"/>
                  </a:cubicBezTo>
                  <a:cubicBezTo>
                    <a:pt x="2715" y="1215"/>
                    <a:pt x="3429" y="334"/>
                    <a:pt x="4370" y="334"/>
                  </a:cubicBezTo>
                  <a:cubicBezTo>
                    <a:pt x="5060" y="334"/>
                    <a:pt x="5656" y="810"/>
                    <a:pt x="5822" y="1477"/>
                  </a:cubicBezTo>
                  <a:cubicBezTo>
                    <a:pt x="5832" y="1556"/>
                    <a:pt x="5899" y="1602"/>
                    <a:pt x="5969" y="1602"/>
                  </a:cubicBezTo>
                  <a:cubicBezTo>
                    <a:pt x="5984" y="1602"/>
                    <a:pt x="5998" y="1600"/>
                    <a:pt x="6013" y="1596"/>
                  </a:cubicBezTo>
                  <a:cubicBezTo>
                    <a:pt x="6108" y="1584"/>
                    <a:pt x="6144" y="1489"/>
                    <a:pt x="6132" y="1405"/>
                  </a:cubicBezTo>
                  <a:cubicBezTo>
                    <a:pt x="6049" y="1024"/>
                    <a:pt x="5822" y="667"/>
                    <a:pt x="5513" y="405"/>
                  </a:cubicBezTo>
                  <a:cubicBezTo>
                    <a:pt x="5191" y="155"/>
                    <a:pt x="4775" y="0"/>
                    <a:pt x="4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4215914" y="3415061"/>
              <a:ext cx="28072" cy="49301"/>
            </a:xfrm>
            <a:custGeom>
              <a:avLst/>
              <a:gdLst/>
              <a:ahLst/>
              <a:cxnLst/>
              <a:rect l="l" t="t" r="r" b="b"/>
              <a:pathLst>
                <a:path w="882" h="1549" extrusionOk="0">
                  <a:moveTo>
                    <a:pt x="405" y="298"/>
                  </a:moveTo>
                  <a:lnTo>
                    <a:pt x="405" y="584"/>
                  </a:lnTo>
                  <a:cubicBezTo>
                    <a:pt x="286" y="537"/>
                    <a:pt x="262" y="501"/>
                    <a:pt x="262" y="429"/>
                  </a:cubicBezTo>
                  <a:cubicBezTo>
                    <a:pt x="262" y="358"/>
                    <a:pt x="334" y="310"/>
                    <a:pt x="405" y="298"/>
                  </a:cubicBezTo>
                  <a:close/>
                  <a:moveTo>
                    <a:pt x="512" y="882"/>
                  </a:moveTo>
                  <a:cubicBezTo>
                    <a:pt x="631" y="918"/>
                    <a:pt x="643" y="977"/>
                    <a:pt x="643" y="1060"/>
                  </a:cubicBezTo>
                  <a:cubicBezTo>
                    <a:pt x="643" y="1144"/>
                    <a:pt x="584" y="1191"/>
                    <a:pt x="512" y="1203"/>
                  </a:cubicBezTo>
                  <a:lnTo>
                    <a:pt x="512" y="882"/>
                  </a:lnTo>
                  <a:close/>
                  <a:moveTo>
                    <a:pt x="465" y="1"/>
                  </a:moveTo>
                  <a:cubicBezTo>
                    <a:pt x="441" y="1"/>
                    <a:pt x="405" y="13"/>
                    <a:pt x="405" y="48"/>
                  </a:cubicBezTo>
                  <a:lnTo>
                    <a:pt x="405" y="96"/>
                  </a:lnTo>
                  <a:cubicBezTo>
                    <a:pt x="179" y="132"/>
                    <a:pt x="48" y="251"/>
                    <a:pt x="48" y="477"/>
                  </a:cubicBezTo>
                  <a:cubicBezTo>
                    <a:pt x="48" y="715"/>
                    <a:pt x="226" y="787"/>
                    <a:pt x="405" y="846"/>
                  </a:cubicBezTo>
                  <a:lnTo>
                    <a:pt x="405" y="1215"/>
                  </a:lnTo>
                  <a:cubicBezTo>
                    <a:pt x="298" y="1203"/>
                    <a:pt x="262" y="1156"/>
                    <a:pt x="167" y="1096"/>
                  </a:cubicBezTo>
                  <a:cubicBezTo>
                    <a:pt x="150" y="1084"/>
                    <a:pt x="133" y="1079"/>
                    <a:pt x="117" y="1079"/>
                  </a:cubicBezTo>
                  <a:cubicBezTo>
                    <a:pt x="53" y="1079"/>
                    <a:pt x="0" y="1158"/>
                    <a:pt x="0" y="1215"/>
                  </a:cubicBezTo>
                  <a:cubicBezTo>
                    <a:pt x="0" y="1251"/>
                    <a:pt x="24" y="1275"/>
                    <a:pt x="36" y="1299"/>
                  </a:cubicBezTo>
                  <a:cubicBezTo>
                    <a:pt x="107" y="1394"/>
                    <a:pt x="274" y="1441"/>
                    <a:pt x="405" y="1441"/>
                  </a:cubicBezTo>
                  <a:lnTo>
                    <a:pt x="405" y="1501"/>
                  </a:lnTo>
                  <a:cubicBezTo>
                    <a:pt x="405" y="1537"/>
                    <a:pt x="441" y="1549"/>
                    <a:pt x="465" y="1549"/>
                  </a:cubicBezTo>
                  <a:cubicBezTo>
                    <a:pt x="500" y="1549"/>
                    <a:pt x="524" y="1525"/>
                    <a:pt x="524" y="1501"/>
                  </a:cubicBezTo>
                  <a:lnTo>
                    <a:pt x="524" y="1441"/>
                  </a:lnTo>
                  <a:cubicBezTo>
                    <a:pt x="715" y="1406"/>
                    <a:pt x="881" y="1299"/>
                    <a:pt x="881" y="1037"/>
                  </a:cubicBezTo>
                  <a:cubicBezTo>
                    <a:pt x="881" y="787"/>
                    <a:pt x="715" y="703"/>
                    <a:pt x="524" y="620"/>
                  </a:cubicBezTo>
                  <a:lnTo>
                    <a:pt x="524" y="298"/>
                  </a:lnTo>
                  <a:cubicBezTo>
                    <a:pt x="596" y="298"/>
                    <a:pt x="631" y="310"/>
                    <a:pt x="703" y="358"/>
                  </a:cubicBezTo>
                  <a:cubicBezTo>
                    <a:pt x="717" y="362"/>
                    <a:pt x="732" y="364"/>
                    <a:pt x="746" y="364"/>
                  </a:cubicBezTo>
                  <a:cubicBezTo>
                    <a:pt x="777" y="364"/>
                    <a:pt x="805" y="351"/>
                    <a:pt x="822" y="310"/>
                  </a:cubicBezTo>
                  <a:cubicBezTo>
                    <a:pt x="857" y="263"/>
                    <a:pt x="869" y="203"/>
                    <a:pt x="810" y="156"/>
                  </a:cubicBezTo>
                  <a:cubicBezTo>
                    <a:pt x="738" y="96"/>
                    <a:pt x="619" y="84"/>
                    <a:pt x="524" y="84"/>
                  </a:cubicBezTo>
                  <a:lnTo>
                    <a:pt x="524" y="48"/>
                  </a:lnTo>
                  <a:cubicBezTo>
                    <a:pt x="524" y="13"/>
                    <a:pt x="500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3988156" y="3495935"/>
              <a:ext cx="353954" cy="203155"/>
            </a:xfrm>
            <a:custGeom>
              <a:avLst/>
              <a:gdLst/>
              <a:ahLst/>
              <a:cxnLst/>
              <a:rect l="l" t="t" r="r" b="b"/>
              <a:pathLst>
                <a:path w="11121" h="6383" extrusionOk="0">
                  <a:moveTo>
                    <a:pt x="3525" y="1884"/>
                  </a:moveTo>
                  <a:cubicBezTo>
                    <a:pt x="3540" y="1884"/>
                    <a:pt x="3561" y="1898"/>
                    <a:pt x="3561" y="1925"/>
                  </a:cubicBezTo>
                  <a:cubicBezTo>
                    <a:pt x="3632" y="2103"/>
                    <a:pt x="4632" y="4770"/>
                    <a:pt x="4680" y="4854"/>
                  </a:cubicBezTo>
                  <a:cubicBezTo>
                    <a:pt x="4692" y="4865"/>
                    <a:pt x="4680" y="4901"/>
                    <a:pt x="4644" y="4901"/>
                  </a:cubicBezTo>
                  <a:lnTo>
                    <a:pt x="3930" y="5163"/>
                  </a:lnTo>
                  <a:cubicBezTo>
                    <a:pt x="3882" y="5032"/>
                    <a:pt x="2870" y="2341"/>
                    <a:pt x="2799" y="2163"/>
                  </a:cubicBezTo>
                  <a:lnTo>
                    <a:pt x="3513" y="1889"/>
                  </a:lnTo>
                  <a:cubicBezTo>
                    <a:pt x="3516" y="1886"/>
                    <a:pt x="3520" y="1884"/>
                    <a:pt x="3525" y="1884"/>
                  </a:cubicBezTo>
                  <a:close/>
                  <a:moveTo>
                    <a:pt x="2501" y="2294"/>
                  </a:moveTo>
                  <a:lnTo>
                    <a:pt x="3632" y="5306"/>
                  </a:lnTo>
                  <a:cubicBezTo>
                    <a:pt x="3096" y="5496"/>
                    <a:pt x="1763" y="5997"/>
                    <a:pt x="1536" y="6092"/>
                  </a:cubicBezTo>
                  <a:cubicBezTo>
                    <a:pt x="1528" y="6095"/>
                    <a:pt x="1520" y="6096"/>
                    <a:pt x="1511" y="6096"/>
                  </a:cubicBezTo>
                  <a:cubicBezTo>
                    <a:pt x="1485" y="6096"/>
                    <a:pt x="1459" y="6081"/>
                    <a:pt x="1441" y="6044"/>
                  </a:cubicBezTo>
                  <a:lnTo>
                    <a:pt x="358" y="3175"/>
                  </a:lnTo>
                  <a:cubicBezTo>
                    <a:pt x="346" y="3139"/>
                    <a:pt x="358" y="3103"/>
                    <a:pt x="405" y="3080"/>
                  </a:cubicBezTo>
                  <a:cubicBezTo>
                    <a:pt x="1084" y="2829"/>
                    <a:pt x="2025" y="2472"/>
                    <a:pt x="2501" y="2294"/>
                  </a:cubicBezTo>
                  <a:close/>
                  <a:moveTo>
                    <a:pt x="10195" y="0"/>
                  </a:moveTo>
                  <a:cubicBezTo>
                    <a:pt x="9949" y="0"/>
                    <a:pt x="9714" y="126"/>
                    <a:pt x="9537" y="282"/>
                  </a:cubicBezTo>
                  <a:lnTo>
                    <a:pt x="7835" y="1698"/>
                  </a:lnTo>
                  <a:cubicBezTo>
                    <a:pt x="7740" y="1496"/>
                    <a:pt x="7537" y="1282"/>
                    <a:pt x="7144" y="1282"/>
                  </a:cubicBezTo>
                  <a:cubicBezTo>
                    <a:pt x="6745" y="1282"/>
                    <a:pt x="6434" y="1280"/>
                    <a:pt x="6185" y="1280"/>
                  </a:cubicBezTo>
                  <a:cubicBezTo>
                    <a:pt x="5437" y="1280"/>
                    <a:pt x="5254" y="1294"/>
                    <a:pt x="4977" y="1401"/>
                  </a:cubicBezTo>
                  <a:lnTo>
                    <a:pt x="3882" y="1853"/>
                  </a:lnTo>
                  <a:lnTo>
                    <a:pt x="3870" y="1806"/>
                  </a:lnTo>
                  <a:cubicBezTo>
                    <a:pt x="3814" y="1665"/>
                    <a:pt x="3669" y="1569"/>
                    <a:pt x="3523" y="1569"/>
                  </a:cubicBezTo>
                  <a:cubicBezTo>
                    <a:pt x="3484" y="1569"/>
                    <a:pt x="3444" y="1576"/>
                    <a:pt x="3406" y="1591"/>
                  </a:cubicBezTo>
                  <a:lnTo>
                    <a:pt x="2596" y="1913"/>
                  </a:lnTo>
                  <a:cubicBezTo>
                    <a:pt x="2239" y="2044"/>
                    <a:pt x="1084" y="2472"/>
                    <a:pt x="298" y="2770"/>
                  </a:cubicBezTo>
                  <a:cubicBezTo>
                    <a:pt x="108" y="2841"/>
                    <a:pt x="1" y="3068"/>
                    <a:pt x="72" y="3258"/>
                  </a:cubicBezTo>
                  <a:lnTo>
                    <a:pt x="1167" y="6139"/>
                  </a:lnTo>
                  <a:cubicBezTo>
                    <a:pt x="1222" y="6285"/>
                    <a:pt x="1368" y="6382"/>
                    <a:pt x="1518" y="6382"/>
                  </a:cubicBezTo>
                  <a:cubicBezTo>
                    <a:pt x="1564" y="6382"/>
                    <a:pt x="1611" y="6373"/>
                    <a:pt x="1656" y="6354"/>
                  </a:cubicBezTo>
                  <a:cubicBezTo>
                    <a:pt x="1906" y="6270"/>
                    <a:pt x="3549" y="5639"/>
                    <a:pt x="3894" y="5508"/>
                  </a:cubicBezTo>
                  <a:lnTo>
                    <a:pt x="4763" y="5175"/>
                  </a:lnTo>
                  <a:cubicBezTo>
                    <a:pt x="4942" y="5104"/>
                    <a:pt x="5049" y="4901"/>
                    <a:pt x="4965" y="4723"/>
                  </a:cubicBezTo>
                  <a:lnTo>
                    <a:pt x="4954" y="4675"/>
                  </a:lnTo>
                  <a:cubicBezTo>
                    <a:pt x="5525" y="4437"/>
                    <a:pt x="5537" y="4413"/>
                    <a:pt x="6120" y="4413"/>
                  </a:cubicBezTo>
                  <a:cubicBezTo>
                    <a:pt x="6204" y="4413"/>
                    <a:pt x="6275" y="4330"/>
                    <a:pt x="6275" y="4246"/>
                  </a:cubicBezTo>
                  <a:cubicBezTo>
                    <a:pt x="6275" y="4151"/>
                    <a:pt x="6204" y="4080"/>
                    <a:pt x="6120" y="4080"/>
                  </a:cubicBezTo>
                  <a:cubicBezTo>
                    <a:pt x="5477" y="4080"/>
                    <a:pt x="5418" y="4127"/>
                    <a:pt x="4834" y="4377"/>
                  </a:cubicBezTo>
                  <a:lnTo>
                    <a:pt x="3989" y="2127"/>
                  </a:lnTo>
                  <a:lnTo>
                    <a:pt x="5073" y="1686"/>
                  </a:lnTo>
                  <a:cubicBezTo>
                    <a:pt x="5294" y="1601"/>
                    <a:pt x="5460" y="1589"/>
                    <a:pt x="6106" y="1589"/>
                  </a:cubicBezTo>
                  <a:cubicBezTo>
                    <a:pt x="6364" y="1589"/>
                    <a:pt x="6699" y="1591"/>
                    <a:pt x="7144" y="1591"/>
                  </a:cubicBezTo>
                  <a:cubicBezTo>
                    <a:pt x="7323" y="1591"/>
                    <a:pt x="7442" y="1651"/>
                    <a:pt x="7513" y="1770"/>
                  </a:cubicBezTo>
                  <a:cubicBezTo>
                    <a:pt x="7573" y="1865"/>
                    <a:pt x="7573" y="1948"/>
                    <a:pt x="7585" y="1984"/>
                  </a:cubicBezTo>
                  <a:cubicBezTo>
                    <a:pt x="7585" y="2044"/>
                    <a:pt x="7549" y="2341"/>
                    <a:pt x="7263" y="2389"/>
                  </a:cubicBezTo>
                  <a:cubicBezTo>
                    <a:pt x="6835" y="2460"/>
                    <a:pt x="5882" y="2591"/>
                    <a:pt x="5882" y="2591"/>
                  </a:cubicBezTo>
                  <a:cubicBezTo>
                    <a:pt x="5787" y="2603"/>
                    <a:pt x="5727" y="2687"/>
                    <a:pt x="5739" y="2770"/>
                  </a:cubicBezTo>
                  <a:cubicBezTo>
                    <a:pt x="5763" y="2841"/>
                    <a:pt x="5823" y="2901"/>
                    <a:pt x="5906" y="2901"/>
                  </a:cubicBezTo>
                  <a:lnTo>
                    <a:pt x="5942" y="2901"/>
                  </a:lnTo>
                  <a:cubicBezTo>
                    <a:pt x="5954" y="2901"/>
                    <a:pt x="6894" y="2770"/>
                    <a:pt x="7335" y="2699"/>
                  </a:cubicBezTo>
                  <a:cubicBezTo>
                    <a:pt x="7740" y="2627"/>
                    <a:pt x="7882" y="2282"/>
                    <a:pt x="7918" y="2056"/>
                  </a:cubicBezTo>
                  <a:lnTo>
                    <a:pt x="9764" y="520"/>
                  </a:lnTo>
                  <a:cubicBezTo>
                    <a:pt x="9875" y="408"/>
                    <a:pt x="10028" y="311"/>
                    <a:pt x="10188" y="311"/>
                  </a:cubicBezTo>
                  <a:cubicBezTo>
                    <a:pt x="10285" y="311"/>
                    <a:pt x="10384" y="347"/>
                    <a:pt x="10478" y="436"/>
                  </a:cubicBezTo>
                  <a:cubicBezTo>
                    <a:pt x="10776" y="734"/>
                    <a:pt x="10502" y="1091"/>
                    <a:pt x="10430" y="1151"/>
                  </a:cubicBezTo>
                  <a:cubicBezTo>
                    <a:pt x="10359" y="1222"/>
                    <a:pt x="8097" y="3651"/>
                    <a:pt x="8097" y="3651"/>
                  </a:cubicBezTo>
                  <a:cubicBezTo>
                    <a:pt x="7763" y="4020"/>
                    <a:pt x="7323" y="4080"/>
                    <a:pt x="7144" y="4092"/>
                  </a:cubicBezTo>
                  <a:lnTo>
                    <a:pt x="6847" y="4092"/>
                  </a:lnTo>
                  <a:cubicBezTo>
                    <a:pt x="6751" y="4092"/>
                    <a:pt x="6680" y="4175"/>
                    <a:pt x="6680" y="4258"/>
                  </a:cubicBezTo>
                  <a:cubicBezTo>
                    <a:pt x="6680" y="4353"/>
                    <a:pt x="6751" y="4425"/>
                    <a:pt x="6847" y="4425"/>
                  </a:cubicBezTo>
                  <a:lnTo>
                    <a:pt x="7156" y="4425"/>
                  </a:lnTo>
                  <a:cubicBezTo>
                    <a:pt x="7382" y="4413"/>
                    <a:pt x="7918" y="4330"/>
                    <a:pt x="8335" y="3877"/>
                  </a:cubicBezTo>
                  <a:cubicBezTo>
                    <a:pt x="10669" y="1377"/>
                    <a:pt x="10669" y="1377"/>
                    <a:pt x="10669" y="1353"/>
                  </a:cubicBezTo>
                  <a:cubicBezTo>
                    <a:pt x="10883" y="1151"/>
                    <a:pt x="11121" y="627"/>
                    <a:pt x="10704" y="210"/>
                  </a:cubicBezTo>
                  <a:cubicBezTo>
                    <a:pt x="10539" y="60"/>
                    <a:pt x="10365" y="0"/>
                    <a:pt x="10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5160278-53ED-DD84-ECB1-32ADD7B13A3C}"/>
              </a:ext>
            </a:extLst>
          </p:cNvPr>
          <p:cNvSpPr/>
          <p:nvPr/>
        </p:nvSpPr>
        <p:spPr>
          <a:xfrm>
            <a:off x="10697526" y="0"/>
            <a:ext cx="1494474" cy="8717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87E518-0576-AB47-F135-65B3CFD7294B}"/>
              </a:ext>
            </a:extLst>
          </p:cNvPr>
          <p:cNvSpPr/>
          <p:nvPr/>
        </p:nvSpPr>
        <p:spPr>
          <a:xfrm>
            <a:off x="2787258" y="212760"/>
            <a:ext cx="6633932" cy="92333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FUTURE APPLICATIONS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9CAA8BDB-6F82-0B21-B8D7-9DE16AD427A6}"/>
              </a:ext>
            </a:extLst>
          </p:cNvPr>
          <p:cNvSpPr/>
          <p:nvPr/>
        </p:nvSpPr>
        <p:spPr>
          <a:xfrm>
            <a:off x="8976405" y="-3663"/>
            <a:ext cx="3196545" cy="2887460"/>
          </a:xfrm>
          <a:custGeom>
            <a:avLst/>
            <a:gdLst>
              <a:gd name="connsiteX0" fmla="*/ 526673 w 3196545"/>
              <a:gd name="connsiteY0" fmla="*/ 0 h 2887460"/>
              <a:gd name="connsiteX1" fmla="*/ 3196545 w 3196545"/>
              <a:gd name="connsiteY1" fmla="*/ 0 h 2887460"/>
              <a:gd name="connsiteX2" fmla="*/ 3196545 w 3196545"/>
              <a:gd name="connsiteY2" fmla="*/ 2639736 h 2887460"/>
              <a:gd name="connsiteX3" fmla="*/ 3107248 w 3196545"/>
              <a:gd name="connsiteY3" fmla="*/ 2709157 h 2887460"/>
              <a:gd name="connsiteX4" fmla="*/ 1983295 w 3196545"/>
              <a:gd name="connsiteY4" fmla="*/ 2750949 h 2887460"/>
              <a:gd name="connsiteX5" fmla="*/ 1170241 w 3196545"/>
              <a:gd name="connsiteY5" fmla="*/ 2484249 h 2887460"/>
              <a:gd name="connsiteX6" fmla="*/ 0 w 3196545"/>
              <a:gd name="connsiteY6" fmla="*/ 1188849 h 2887460"/>
              <a:gd name="connsiteX7" fmla="*/ 310610 w 3196545"/>
              <a:gd name="connsiteY7" fmla="*/ 297499 h 2887460"/>
              <a:gd name="connsiteX8" fmla="*/ 431755 w 3196545"/>
              <a:gd name="connsiteY8" fmla="*/ 140357 h 2887460"/>
              <a:gd name="connsiteX9" fmla="*/ 526673 w 3196545"/>
              <a:gd name="connsiteY9" fmla="*/ 0 h 2887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6545" h="2887460">
                <a:moveTo>
                  <a:pt x="526673" y="0"/>
                </a:moveTo>
                <a:lnTo>
                  <a:pt x="3196545" y="0"/>
                </a:lnTo>
                <a:lnTo>
                  <a:pt x="3196545" y="2639736"/>
                </a:lnTo>
                <a:lnTo>
                  <a:pt x="3107248" y="2709157"/>
                </a:lnTo>
                <a:cubicBezTo>
                  <a:pt x="2773596" y="2928367"/>
                  <a:pt x="2340532" y="2949149"/>
                  <a:pt x="1983295" y="2750949"/>
                </a:cubicBezTo>
                <a:cubicBezTo>
                  <a:pt x="1731340" y="2611989"/>
                  <a:pt x="1455553" y="2521530"/>
                  <a:pt x="1170241" y="2484249"/>
                </a:cubicBezTo>
                <a:cubicBezTo>
                  <a:pt x="676846" y="2417574"/>
                  <a:pt x="0" y="2147063"/>
                  <a:pt x="0" y="1188849"/>
                </a:cubicBezTo>
                <a:cubicBezTo>
                  <a:pt x="0" y="849949"/>
                  <a:pt x="111442" y="538862"/>
                  <a:pt x="310610" y="297499"/>
                </a:cubicBezTo>
                <a:cubicBezTo>
                  <a:pt x="352758" y="246421"/>
                  <a:pt x="393097" y="193980"/>
                  <a:pt x="431755" y="140357"/>
                </a:cubicBezTo>
                <a:lnTo>
                  <a:pt x="52667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3E4531-4A1D-76C5-32FC-058BFE9630F4}"/>
              </a:ext>
            </a:extLst>
          </p:cNvPr>
          <p:cNvSpPr txBox="1"/>
          <p:nvPr/>
        </p:nvSpPr>
        <p:spPr>
          <a:xfrm>
            <a:off x="4240725" y="861340"/>
            <a:ext cx="2105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343541"/>
                </a:solidFill>
                <a:latin typeface="Lora" pitchFamily="2" charset="0"/>
              </a:rPr>
              <a:t>Conclusion</a:t>
            </a:r>
            <a:endParaRPr lang="en-IN" sz="2800" b="1" dirty="0">
              <a:solidFill>
                <a:srgbClr val="343541"/>
              </a:solidFill>
              <a:latin typeface="Lora" pitchFamily="2" charset="0"/>
            </a:endParaRP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27E478B-3A22-5BD7-BF8E-4EA9E21DC163}"/>
              </a:ext>
            </a:extLst>
          </p:cNvPr>
          <p:cNvGrpSpPr/>
          <p:nvPr/>
        </p:nvGrpSpPr>
        <p:grpSpPr>
          <a:xfrm>
            <a:off x="38100" y="2581425"/>
            <a:ext cx="6912711" cy="4333608"/>
            <a:chOff x="712865" y="2581425"/>
            <a:chExt cx="6912711" cy="433360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84FA05E-6B7B-3471-0177-ADA1F32B87BC}"/>
                </a:ext>
              </a:extLst>
            </p:cNvPr>
            <p:cNvSpPr/>
            <p:nvPr/>
          </p:nvSpPr>
          <p:spPr>
            <a:xfrm>
              <a:off x="712865" y="2581425"/>
              <a:ext cx="6912711" cy="4272162"/>
            </a:xfrm>
            <a:custGeom>
              <a:avLst/>
              <a:gdLst>
                <a:gd name="connsiteX0" fmla="*/ 7684136 w 7825758"/>
                <a:gd name="connsiteY0" fmla="*/ 4271747 h 4272162"/>
                <a:gd name="connsiteX1" fmla="*/ 311877 w 7825758"/>
                <a:gd name="connsiteY1" fmla="*/ 4271747 h 4272162"/>
                <a:gd name="connsiteX2" fmla="*/ 19837 w 7825758"/>
                <a:gd name="connsiteY2" fmla="*/ 3096344 h 4272162"/>
                <a:gd name="connsiteX3" fmla="*/ 2453466 w 7825758"/>
                <a:gd name="connsiteY3" fmla="*/ 1542691 h 4272162"/>
                <a:gd name="connsiteX4" fmla="*/ 6057941 w 7825758"/>
                <a:gd name="connsiteY4" fmla="*/ 223604 h 4272162"/>
                <a:gd name="connsiteX5" fmla="*/ 7275865 w 7825758"/>
                <a:gd name="connsiteY5" fmla="*/ 3083728 h 4272162"/>
                <a:gd name="connsiteX6" fmla="*/ 7684136 w 7825758"/>
                <a:gd name="connsiteY6" fmla="*/ 4271747 h 427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25758" h="4272162">
                  <a:moveTo>
                    <a:pt x="7684136" y="4271747"/>
                  </a:moveTo>
                  <a:lnTo>
                    <a:pt x="311877" y="4271747"/>
                  </a:lnTo>
                  <a:cubicBezTo>
                    <a:pt x="132681" y="4038115"/>
                    <a:pt x="-66957" y="3641641"/>
                    <a:pt x="19837" y="3096344"/>
                  </a:cubicBezTo>
                  <a:cubicBezTo>
                    <a:pt x="167960" y="2169059"/>
                    <a:pt x="1630730" y="2508643"/>
                    <a:pt x="2453466" y="1542691"/>
                  </a:cubicBezTo>
                  <a:cubicBezTo>
                    <a:pt x="3276201" y="576739"/>
                    <a:pt x="4608371" y="-468531"/>
                    <a:pt x="6057941" y="223604"/>
                  </a:cubicBezTo>
                  <a:cubicBezTo>
                    <a:pt x="7507511" y="915739"/>
                    <a:pt x="6142866" y="2535277"/>
                    <a:pt x="7275865" y="3083728"/>
                  </a:cubicBezTo>
                  <a:cubicBezTo>
                    <a:pt x="7984004" y="3426350"/>
                    <a:pt x="7869640" y="3937069"/>
                    <a:pt x="7684136" y="42717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E7FCDA5-C40E-959F-004B-B08AC27EB522}"/>
                </a:ext>
              </a:extLst>
            </p:cNvPr>
            <p:cNvSpPr/>
            <p:nvPr/>
          </p:nvSpPr>
          <p:spPr>
            <a:xfrm>
              <a:off x="828787" y="2887121"/>
              <a:ext cx="1852296" cy="1756713"/>
            </a:xfrm>
            <a:custGeom>
              <a:avLst/>
              <a:gdLst>
                <a:gd name="connsiteX0" fmla="*/ 31979 w 1852296"/>
                <a:gd name="connsiteY0" fmla="*/ 1633352 h 1756713"/>
                <a:gd name="connsiteX1" fmla="*/ 1305274 w 1852296"/>
                <a:gd name="connsiteY1" fmla="*/ 1237345 h 1756713"/>
                <a:gd name="connsiteX2" fmla="*/ 1771019 w 1852296"/>
                <a:gd name="connsiteY2" fmla="*/ 965 h 1756713"/>
                <a:gd name="connsiteX3" fmla="*/ 1093486 w 1852296"/>
                <a:gd name="connsiteY3" fmla="*/ 877903 h 1756713"/>
                <a:gd name="connsiteX4" fmla="*/ 31979 w 1852296"/>
                <a:gd name="connsiteY4" fmla="*/ 1633352 h 1756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2296" h="1756713">
                  <a:moveTo>
                    <a:pt x="31979" y="1633352"/>
                  </a:moveTo>
                  <a:cubicBezTo>
                    <a:pt x="31979" y="1633352"/>
                    <a:pt x="565595" y="2092089"/>
                    <a:pt x="1305274" y="1237345"/>
                  </a:cubicBezTo>
                  <a:cubicBezTo>
                    <a:pt x="1952435" y="489022"/>
                    <a:pt x="1899049" y="30519"/>
                    <a:pt x="1771019" y="965"/>
                  </a:cubicBezTo>
                  <a:cubicBezTo>
                    <a:pt x="1642989" y="-28590"/>
                    <a:pt x="1535751" y="421502"/>
                    <a:pt x="1093486" y="877903"/>
                  </a:cubicBezTo>
                  <a:cubicBezTo>
                    <a:pt x="651221" y="1334303"/>
                    <a:pt x="-176537" y="1322855"/>
                    <a:pt x="31979" y="163335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07912A1-A010-F69C-EC66-FAB7836A03F1}"/>
                </a:ext>
              </a:extLst>
            </p:cNvPr>
            <p:cNvSpPr/>
            <p:nvPr/>
          </p:nvSpPr>
          <p:spPr>
            <a:xfrm>
              <a:off x="5257197" y="4979157"/>
              <a:ext cx="402080" cy="1874780"/>
            </a:xfrm>
            <a:custGeom>
              <a:avLst/>
              <a:gdLst>
                <a:gd name="connsiteX0" fmla="*/ 0 w 402080"/>
                <a:gd name="connsiteY0" fmla="*/ 0 h 1874780"/>
                <a:gd name="connsiteX1" fmla="*/ 317506 w 402080"/>
                <a:gd name="connsiteY1" fmla="*/ 1874781 h 1874780"/>
                <a:gd name="connsiteX2" fmla="*/ 402081 w 402080"/>
                <a:gd name="connsiteY2" fmla="*/ 1874781 h 1874780"/>
                <a:gd name="connsiteX3" fmla="*/ 84575 w 402080"/>
                <a:gd name="connsiteY3" fmla="*/ 0 h 1874780"/>
                <a:gd name="connsiteX4" fmla="*/ 0 w 402080"/>
                <a:gd name="connsiteY4" fmla="*/ 0 h 187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080" h="1874780">
                  <a:moveTo>
                    <a:pt x="0" y="0"/>
                  </a:moveTo>
                  <a:lnTo>
                    <a:pt x="317506" y="1874781"/>
                  </a:lnTo>
                  <a:lnTo>
                    <a:pt x="402081" y="1874781"/>
                  </a:lnTo>
                  <a:lnTo>
                    <a:pt x="845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6DAA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2DF8595-E332-1B41-591D-932C3A9C5504}"/>
                </a:ext>
              </a:extLst>
            </p:cNvPr>
            <p:cNvSpPr/>
            <p:nvPr/>
          </p:nvSpPr>
          <p:spPr>
            <a:xfrm>
              <a:off x="6402812" y="4979157"/>
              <a:ext cx="402197" cy="1874780"/>
            </a:xfrm>
            <a:custGeom>
              <a:avLst/>
              <a:gdLst>
                <a:gd name="connsiteX0" fmla="*/ 0 w 402197"/>
                <a:gd name="connsiteY0" fmla="*/ 0 h 1874780"/>
                <a:gd name="connsiteX1" fmla="*/ 317623 w 402197"/>
                <a:gd name="connsiteY1" fmla="*/ 1874781 h 1874780"/>
                <a:gd name="connsiteX2" fmla="*/ 402198 w 402197"/>
                <a:gd name="connsiteY2" fmla="*/ 1874781 h 1874780"/>
                <a:gd name="connsiteX3" fmla="*/ 84575 w 402197"/>
                <a:gd name="connsiteY3" fmla="*/ 0 h 1874780"/>
                <a:gd name="connsiteX4" fmla="*/ 0 w 402197"/>
                <a:gd name="connsiteY4" fmla="*/ 0 h 187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197" h="1874780">
                  <a:moveTo>
                    <a:pt x="0" y="0"/>
                  </a:moveTo>
                  <a:lnTo>
                    <a:pt x="317623" y="1874781"/>
                  </a:lnTo>
                  <a:lnTo>
                    <a:pt x="402198" y="1874781"/>
                  </a:lnTo>
                  <a:lnTo>
                    <a:pt x="845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6DAA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38B5C70-FEA9-A558-0431-FEB845FA6301}"/>
                </a:ext>
              </a:extLst>
            </p:cNvPr>
            <p:cNvSpPr/>
            <p:nvPr/>
          </p:nvSpPr>
          <p:spPr>
            <a:xfrm>
              <a:off x="5033611" y="3670701"/>
              <a:ext cx="1546878" cy="1874780"/>
            </a:xfrm>
            <a:custGeom>
              <a:avLst/>
              <a:gdLst>
                <a:gd name="connsiteX0" fmla="*/ 0 w 1546878"/>
                <a:gd name="connsiteY0" fmla="*/ 0 h 1874780"/>
                <a:gd name="connsiteX1" fmla="*/ 1229255 w 1546878"/>
                <a:gd name="connsiteY1" fmla="*/ 0 h 1874780"/>
                <a:gd name="connsiteX2" fmla="*/ 1546878 w 1546878"/>
                <a:gd name="connsiteY2" fmla="*/ 1874781 h 1874780"/>
                <a:gd name="connsiteX3" fmla="*/ 317506 w 1546878"/>
                <a:gd name="connsiteY3" fmla="*/ 1874781 h 1874780"/>
                <a:gd name="connsiteX4" fmla="*/ 0 w 1546878"/>
                <a:gd name="connsiteY4" fmla="*/ 0 h 187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6878" h="1874780">
                  <a:moveTo>
                    <a:pt x="0" y="0"/>
                  </a:moveTo>
                  <a:lnTo>
                    <a:pt x="1229255" y="0"/>
                  </a:lnTo>
                  <a:lnTo>
                    <a:pt x="1546878" y="1874781"/>
                  </a:lnTo>
                  <a:lnTo>
                    <a:pt x="317506" y="18747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6DAA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B2992B4-A699-8C6C-0B9D-8B5994BC4CAB}"/>
                </a:ext>
              </a:extLst>
            </p:cNvPr>
            <p:cNvSpPr/>
            <p:nvPr/>
          </p:nvSpPr>
          <p:spPr>
            <a:xfrm>
              <a:off x="4460278" y="3670818"/>
              <a:ext cx="1768711" cy="3183120"/>
            </a:xfrm>
            <a:custGeom>
              <a:avLst/>
              <a:gdLst>
                <a:gd name="connsiteX0" fmla="*/ 1546995 w 1768711"/>
                <a:gd name="connsiteY0" fmla="*/ 1308340 h 3183120"/>
                <a:gd name="connsiteX1" fmla="*/ 1547812 w 1768711"/>
                <a:gd name="connsiteY1" fmla="*/ 1308340 h 3183120"/>
                <a:gd name="connsiteX2" fmla="*/ 1230190 w 1768711"/>
                <a:gd name="connsiteY2" fmla="*/ 3183120 h 3183120"/>
                <a:gd name="connsiteX3" fmla="*/ 1145615 w 1768711"/>
                <a:gd name="connsiteY3" fmla="*/ 3183120 h 3183120"/>
                <a:gd name="connsiteX4" fmla="*/ 1367215 w 1768711"/>
                <a:gd name="connsiteY4" fmla="*/ 1874664 h 3183120"/>
                <a:gd name="connsiteX5" fmla="*/ 306175 w 1768711"/>
                <a:gd name="connsiteY5" fmla="*/ 1874664 h 3183120"/>
                <a:gd name="connsiteX6" fmla="*/ 84575 w 1768711"/>
                <a:gd name="connsiteY6" fmla="*/ 3183120 h 3183120"/>
                <a:gd name="connsiteX7" fmla="*/ 0 w 1768711"/>
                <a:gd name="connsiteY7" fmla="*/ 3183120 h 3183120"/>
                <a:gd name="connsiteX8" fmla="*/ 317506 w 1768711"/>
                <a:gd name="connsiteY8" fmla="*/ 1308340 h 3183120"/>
                <a:gd name="connsiteX9" fmla="*/ 317623 w 1768711"/>
                <a:gd name="connsiteY9" fmla="*/ 1308340 h 3183120"/>
                <a:gd name="connsiteX10" fmla="*/ 539223 w 1768711"/>
                <a:gd name="connsiteY10" fmla="*/ 0 h 3183120"/>
                <a:gd name="connsiteX11" fmla="*/ 1768712 w 1768711"/>
                <a:gd name="connsiteY11" fmla="*/ 0 h 3183120"/>
                <a:gd name="connsiteX12" fmla="*/ 1546995 w 1768711"/>
                <a:gd name="connsiteY12" fmla="*/ 1308340 h 318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68711" h="3183120">
                  <a:moveTo>
                    <a:pt x="1546995" y="1308340"/>
                  </a:moveTo>
                  <a:lnTo>
                    <a:pt x="1547812" y="1308340"/>
                  </a:lnTo>
                  <a:lnTo>
                    <a:pt x="1230190" y="3183120"/>
                  </a:lnTo>
                  <a:lnTo>
                    <a:pt x="1145615" y="3183120"/>
                  </a:lnTo>
                  <a:lnTo>
                    <a:pt x="1367215" y="1874664"/>
                  </a:lnTo>
                  <a:lnTo>
                    <a:pt x="306175" y="1874664"/>
                  </a:lnTo>
                  <a:lnTo>
                    <a:pt x="84575" y="3183120"/>
                  </a:lnTo>
                  <a:lnTo>
                    <a:pt x="0" y="3183120"/>
                  </a:lnTo>
                  <a:lnTo>
                    <a:pt x="317506" y="1308340"/>
                  </a:lnTo>
                  <a:lnTo>
                    <a:pt x="317623" y="1308340"/>
                  </a:lnTo>
                  <a:lnTo>
                    <a:pt x="539223" y="0"/>
                  </a:lnTo>
                  <a:lnTo>
                    <a:pt x="1768712" y="0"/>
                  </a:lnTo>
                  <a:lnTo>
                    <a:pt x="1546995" y="1308340"/>
                  </a:lnTo>
                  <a:close/>
                </a:path>
              </a:pathLst>
            </a:custGeom>
            <a:solidFill>
              <a:srgbClr val="9893BC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70E5274-8FB9-0AD9-865E-0DDDA82661C7}"/>
                </a:ext>
              </a:extLst>
            </p:cNvPr>
            <p:cNvSpPr/>
            <p:nvPr/>
          </p:nvSpPr>
          <p:spPr>
            <a:xfrm>
              <a:off x="4827080" y="4469606"/>
              <a:ext cx="305240" cy="913735"/>
            </a:xfrm>
            <a:custGeom>
              <a:avLst/>
              <a:gdLst>
                <a:gd name="connsiteX0" fmla="*/ 154781 w 305240"/>
                <a:gd name="connsiteY0" fmla="*/ 0 h 913735"/>
                <a:gd name="connsiteX1" fmla="*/ 305240 w 305240"/>
                <a:gd name="connsiteY1" fmla="*/ 0 h 913735"/>
                <a:gd name="connsiteX2" fmla="*/ 150459 w 305240"/>
                <a:gd name="connsiteY2" fmla="*/ 913735 h 913735"/>
                <a:gd name="connsiteX3" fmla="*/ 0 w 305240"/>
                <a:gd name="connsiteY3" fmla="*/ 913735 h 913735"/>
                <a:gd name="connsiteX4" fmla="*/ 154781 w 305240"/>
                <a:gd name="connsiteY4" fmla="*/ 0 h 91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240" h="913735">
                  <a:moveTo>
                    <a:pt x="154781" y="0"/>
                  </a:moveTo>
                  <a:lnTo>
                    <a:pt x="305240" y="0"/>
                  </a:lnTo>
                  <a:lnTo>
                    <a:pt x="150459" y="913735"/>
                  </a:lnTo>
                  <a:lnTo>
                    <a:pt x="0" y="913735"/>
                  </a:lnTo>
                  <a:lnTo>
                    <a:pt x="154781" y="0"/>
                  </a:lnTo>
                  <a:close/>
                </a:path>
              </a:pathLst>
            </a:custGeom>
            <a:solidFill>
              <a:srgbClr val="ADAAD6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597E19-BA08-89A1-49C8-195D70ADB662}"/>
                </a:ext>
              </a:extLst>
            </p:cNvPr>
            <p:cNvSpPr/>
            <p:nvPr/>
          </p:nvSpPr>
          <p:spPr>
            <a:xfrm>
              <a:off x="5096692" y="4805919"/>
              <a:ext cx="248234" cy="577421"/>
            </a:xfrm>
            <a:custGeom>
              <a:avLst/>
              <a:gdLst>
                <a:gd name="connsiteX0" fmla="*/ 97775 w 248234"/>
                <a:gd name="connsiteY0" fmla="*/ 0 h 577421"/>
                <a:gd name="connsiteX1" fmla="*/ 248234 w 248234"/>
                <a:gd name="connsiteY1" fmla="*/ 0 h 577421"/>
                <a:gd name="connsiteX2" fmla="*/ 150459 w 248234"/>
                <a:gd name="connsiteY2" fmla="*/ 577422 h 577421"/>
                <a:gd name="connsiteX3" fmla="*/ 0 w 248234"/>
                <a:gd name="connsiteY3" fmla="*/ 577422 h 577421"/>
                <a:gd name="connsiteX4" fmla="*/ 97775 w 248234"/>
                <a:gd name="connsiteY4" fmla="*/ 0 h 577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234" h="577421">
                  <a:moveTo>
                    <a:pt x="97775" y="0"/>
                  </a:moveTo>
                  <a:lnTo>
                    <a:pt x="248234" y="0"/>
                  </a:lnTo>
                  <a:lnTo>
                    <a:pt x="150459" y="577422"/>
                  </a:lnTo>
                  <a:lnTo>
                    <a:pt x="0" y="577422"/>
                  </a:lnTo>
                  <a:lnTo>
                    <a:pt x="97775" y="0"/>
                  </a:lnTo>
                  <a:close/>
                </a:path>
              </a:pathLst>
            </a:custGeom>
            <a:solidFill>
              <a:srgbClr val="ADAAD6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67F06AC-9EEA-9D97-12D2-B0D55E943126}"/>
                </a:ext>
              </a:extLst>
            </p:cNvPr>
            <p:cNvSpPr/>
            <p:nvPr/>
          </p:nvSpPr>
          <p:spPr>
            <a:xfrm>
              <a:off x="5389316" y="4358280"/>
              <a:ext cx="324047" cy="1025060"/>
            </a:xfrm>
            <a:custGeom>
              <a:avLst/>
              <a:gdLst>
                <a:gd name="connsiteX0" fmla="*/ 173589 w 324047"/>
                <a:gd name="connsiteY0" fmla="*/ 0 h 1025060"/>
                <a:gd name="connsiteX1" fmla="*/ 324048 w 324047"/>
                <a:gd name="connsiteY1" fmla="*/ 0 h 1025060"/>
                <a:gd name="connsiteX2" fmla="*/ 150459 w 324047"/>
                <a:gd name="connsiteY2" fmla="*/ 1025061 h 1025060"/>
                <a:gd name="connsiteX3" fmla="*/ 0 w 324047"/>
                <a:gd name="connsiteY3" fmla="*/ 1025061 h 1025060"/>
                <a:gd name="connsiteX4" fmla="*/ 173589 w 324047"/>
                <a:gd name="connsiteY4" fmla="*/ 0 h 102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4047" h="1025060">
                  <a:moveTo>
                    <a:pt x="173589" y="0"/>
                  </a:moveTo>
                  <a:lnTo>
                    <a:pt x="324048" y="0"/>
                  </a:lnTo>
                  <a:lnTo>
                    <a:pt x="150459" y="1025061"/>
                  </a:lnTo>
                  <a:lnTo>
                    <a:pt x="0" y="1025061"/>
                  </a:lnTo>
                  <a:lnTo>
                    <a:pt x="173589" y="0"/>
                  </a:lnTo>
                  <a:close/>
                </a:path>
              </a:pathLst>
            </a:custGeom>
            <a:solidFill>
              <a:srgbClr val="ADAAD6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1B91CDD-43A8-E996-832C-73E68D01E648}"/>
                </a:ext>
              </a:extLst>
            </p:cNvPr>
            <p:cNvSpPr/>
            <p:nvPr/>
          </p:nvSpPr>
          <p:spPr>
            <a:xfrm>
              <a:off x="5672127" y="4068576"/>
              <a:ext cx="373110" cy="1314764"/>
            </a:xfrm>
            <a:custGeom>
              <a:avLst/>
              <a:gdLst>
                <a:gd name="connsiteX0" fmla="*/ 373110 w 373110"/>
                <a:gd name="connsiteY0" fmla="*/ 0 h 1314764"/>
                <a:gd name="connsiteX1" fmla="*/ 150459 w 373110"/>
                <a:gd name="connsiteY1" fmla="*/ 1314765 h 1314764"/>
                <a:gd name="connsiteX2" fmla="*/ 0 w 373110"/>
                <a:gd name="connsiteY2" fmla="*/ 1314765 h 1314764"/>
                <a:gd name="connsiteX3" fmla="*/ 222652 w 373110"/>
                <a:gd name="connsiteY3" fmla="*/ 0 h 1314764"/>
                <a:gd name="connsiteX4" fmla="*/ 373110 w 373110"/>
                <a:gd name="connsiteY4" fmla="*/ 0 h 131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110" h="1314764">
                  <a:moveTo>
                    <a:pt x="373110" y="0"/>
                  </a:moveTo>
                  <a:lnTo>
                    <a:pt x="150459" y="1314765"/>
                  </a:lnTo>
                  <a:lnTo>
                    <a:pt x="0" y="1314765"/>
                  </a:lnTo>
                  <a:lnTo>
                    <a:pt x="222652" y="0"/>
                  </a:lnTo>
                  <a:lnTo>
                    <a:pt x="373110" y="0"/>
                  </a:lnTo>
                  <a:close/>
                </a:path>
              </a:pathLst>
            </a:custGeom>
            <a:solidFill>
              <a:srgbClr val="ADAAD6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8356787-3C8B-8BC0-8AAB-E72469B9B15C}"/>
                </a:ext>
              </a:extLst>
            </p:cNvPr>
            <p:cNvSpPr/>
            <p:nvPr/>
          </p:nvSpPr>
          <p:spPr>
            <a:xfrm>
              <a:off x="4974502" y="3592434"/>
              <a:ext cx="1323408" cy="78266"/>
            </a:xfrm>
            <a:custGeom>
              <a:avLst/>
              <a:gdLst>
                <a:gd name="connsiteX0" fmla="*/ 0 w 1323408"/>
                <a:gd name="connsiteY0" fmla="*/ 0 h 78266"/>
                <a:gd name="connsiteX1" fmla="*/ 1323408 w 1323408"/>
                <a:gd name="connsiteY1" fmla="*/ 0 h 78266"/>
                <a:gd name="connsiteX2" fmla="*/ 1323408 w 1323408"/>
                <a:gd name="connsiteY2" fmla="*/ 78267 h 78266"/>
                <a:gd name="connsiteX3" fmla="*/ -1 w 1323408"/>
                <a:gd name="connsiteY3" fmla="*/ 78267 h 78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3408" h="78266">
                  <a:moveTo>
                    <a:pt x="0" y="0"/>
                  </a:moveTo>
                  <a:lnTo>
                    <a:pt x="1323408" y="0"/>
                  </a:lnTo>
                  <a:lnTo>
                    <a:pt x="1323408" y="78267"/>
                  </a:lnTo>
                  <a:lnTo>
                    <a:pt x="-1" y="78267"/>
                  </a:lnTo>
                  <a:close/>
                </a:path>
              </a:pathLst>
            </a:custGeom>
            <a:solidFill>
              <a:srgbClr val="716DAA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CD46409-7133-EF2A-E0AE-5EBAAA877083}"/>
                </a:ext>
              </a:extLst>
            </p:cNvPr>
            <p:cNvSpPr/>
            <p:nvPr/>
          </p:nvSpPr>
          <p:spPr>
            <a:xfrm>
              <a:off x="6006689" y="5174591"/>
              <a:ext cx="426962" cy="1517440"/>
            </a:xfrm>
            <a:custGeom>
              <a:avLst/>
              <a:gdLst>
                <a:gd name="connsiteX0" fmla="*/ 426963 w 426962"/>
                <a:gd name="connsiteY0" fmla="*/ 49530 h 1517440"/>
                <a:gd name="connsiteX1" fmla="*/ 209218 w 426962"/>
                <a:gd name="connsiteY1" fmla="*/ 1517440 h 1517440"/>
                <a:gd name="connsiteX2" fmla="*/ 0 w 426962"/>
                <a:gd name="connsiteY2" fmla="*/ 1517440 h 1517440"/>
                <a:gd name="connsiteX3" fmla="*/ 40652 w 426962"/>
                <a:gd name="connsiteY3" fmla="*/ 0 h 1517440"/>
                <a:gd name="connsiteX4" fmla="*/ 426963 w 426962"/>
                <a:gd name="connsiteY4" fmla="*/ 49530 h 151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962" h="1517440">
                  <a:moveTo>
                    <a:pt x="426963" y="49530"/>
                  </a:moveTo>
                  <a:lnTo>
                    <a:pt x="209218" y="1517440"/>
                  </a:lnTo>
                  <a:lnTo>
                    <a:pt x="0" y="1517440"/>
                  </a:lnTo>
                  <a:lnTo>
                    <a:pt x="40652" y="0"/>
                  </a:lnTo>
                  <a:lnTo>
                    <a:pt x="426963" y="4953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20B11D-A405-E077-0508-BBC935A8D7BC}"/>
                </a:ext>
              </a:extLst>
            </p:cNvPr>
            <p:cNvSpPr/>
            <p:nvPr/>
          </p:nvSpPr>
          <p:spPr>
            <a:xfrm>
              <a:off x="5757754" y="6692031"/>
              <a:ext cx="484740" cy="162140"/>
            </a:xfrm>
            <a:custGeom>
              <a:avLst/>
              <a:gdLst>
                <a:gd name="connsiteX0" fmla="*/ 480989 w 484740"/>
                <a:gd name="connsiteY0" fmla="*/ 128900 h 162140"/>
                <a:gd name="connsiteX1" fmla="*/ 435196 w 484740"/>
                <a:gd name="connsiteY1" fmla="*/ 161725 h 162140"/>
                <a:gd name="connsiteX2" fmla="*/ -1111 w 484740"/>
                <a:gd name="connsiteY2" fmla="*/ 161725 h 162140"/>
                <a:gd name="connsiteX3" fmla="*/ 292330 w 484740"/>
                <a:gd name="connsiteY3" fmla="*/ -415 h 162140"/>
                <a:gd name="connsiteX4" fmla="*/ 454588 w 484740"/>
                <a:gd name="connsiteY4" fmla="*/ -415 h 162140"/>
                <a:gd name="connsiteX5" fmla="*/ 481923 w 484740"/>
                <a:gd name="connsiteY5" fmla="*/ 100748 h 162140"/>
                <a:gd name="connsiteX6" fmla="*/ 480989 w 484740"/>
                <a:gd name="connsiteY6" fmla="*/ 128900 h 162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4740" h="162140">
                  <a:moveTo>
                    <a:pt x="480989" y="128900"/>
                  </a:moveTo>
                  <a:cubicBezTo>
                    <a:pt x="474446" y="148572"/>
                    <a:pt x="455990" y="161796"/>
                    <a:pt x="435196" y="161725"/>
                  </a:cubicBezTo>
                  <a:lnTo>
                    <a:pt x="-1111" y="161725"/>
                  </a:lnTo>
                  <a:cubicBezTo>
                    <a:pt x="62437" y="60972"/>
                    <a:pt x="173179" y="-216"/>
                    <a:pt x="292330" y="-415"/>
                  </a:cubicBezTo>
                  <a:lnTo>
                    <a:pt x="454588" y="-415"/>
                  </a:lnTo>
                  <a:lnTo>
                    <a:pt x="481923" y="100748"/>
                  </a:lnTo>
                  <a:cubicBezTo>
                    <a:pt x="484494" y="110000"/>
                    <a:pt x="484143" y="119835"/>
                    <a:pt x="480989" y="128900"/>
                  </a:cubicBezTo>
                  <a:close/>
                </a:path>
              </a:pathLst>
            </a:custGeom>
            <a:solidFill>
              <a:srgbClr val="151328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5B80D61-20B3-77F0-9D8C-E88292D1AEDE}"/>
                </a:ext>
              </a:extLst>
            </p:cNvPr>
            <p:cNvSpPr/>
            <p:nvPr/>
          </p:nvSpPr>
          <p:spPr>
            <a:xfrm>
              <a:off x="5757754" y="6821346"/>
              <a:ext cx="481983" cy="32825"/>
            </a:xfrm>
            <a:custGeom>
              <a:avLst/>
              <a:gdLst>
                <a:gd name="connsiteX0" fmla="*/ 435196 w 481983"/>
                <a:gd name="connsiteY0" fmla="*/ 32410 h 32825"/>
                <a:gd name="connsiteX1" fmla="*/ -1111 w 481983"/>
                <a:gd name="connsiteY1" fmla="*/ 32410 h 32825"/>
                <a:gd name="connsiteX2" fmla="*/ 22252 w 481983"/>
                <a:gd name="connsiteY2" fmla="*/ -415 h 32825"/>
                <a:gd name="connsiteX3" fmla="*/ 480872 w 481983"/>
                <a:gd name="connsiteY3" fmla="*/ -415 h 32825"/>
                <a:gd name="connsiteX4" fmla="*/ 435196 w 481983"/>
                <a:gd name="connsiteY4" fmla="*/ 32410 h 3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983" h="32825">
                  <a:moveTo>
                    <a:pt x="435196" y="32410"/>
                  </a:moveTo>
                  <a:lnTo>
                    <a:pt x="-1111" y="32410"/>
                  </a:lnTo>
                  <a:cubicBezTo>
                    <a:pt x="6014" y="21021"/>
                    <a:pt x="13841" y="10064"/>
                    <a:pt x="22252" y="-415"/>
                  </a:cubicBezTo>
                  <a:lnTo>
                    <a:pt x="480872" y="-415"/>
                  </a:lnTo>
                  <a:cubicBezTo>
                    <a:pt x="474331" y="19210"/>
                    <a:pt x="455873" y="32434"/>
                    <a:pt x="435196" y="32410"/>
                  </a:cubicBezTo>
                  <a:close/>
                </a:path>
              </a:pathLst>
            </a:custGeom>
            <a:solidFill>
              <a:srgbClr val="262444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A008714-DC0E-BE2C-0C07-E52B155F52DE}"/>
                </a:ext>
              </a:extLst>
            </p:cNvPr>
            <p:cNvSpPr/>
            <p:nvPr/>
          </p:nvSpPr>
          <p:spPr>
            <a:xfrm>
              <a:off x="6037529" y="5145620"/>
              <a:ext cx="642603" cy="1546410"/>
            </a:xfrm>
            <a:custGeom>
              <a:avLst/>
              <a:gdLst>
                <a:gd name="connsiteX0" fmla="*/ 641492 w 642603"/>
                <a:gd name="connsiteY0" fmla="*/ 1545996 h 1546410"/>
                <a:gd name="connsiteX1" fmla="*/ 600840 w 642603"/>
                <a:gd name="connsiteY1" fmla="*/ 28439 h 1546410"/>
                <a:gd name="connsiteX2" fmla="*/ 221188 w 642603"/>
                <a:gd name="connsiteY2" fmla="*/ 77268 h 1546410"/>
                <a:gd name="connsiteX3" fmla="*/ 181588 w 642603"/>
                <a:gd name="connsiteY3" fmla="*/ -415 h 1546410"/>
                <a:gd name="connsiteX4" fmla="*/ -1111 w 642603"/>
                <a:gd name="connsiteY4" fmla="*/ 57993 h 1546410"/>
                <a:gd name="connsiteX5" fmla="*/ 95262 w 642603"/>
                <a:gd name="connsiteY5" fmla="*/ 159506 h 1546410"/>
                <a:gd name="connsiteX6" fmla="*/ 231002 w 642603"/>
                <a:gd name="connsiteY6" fmla="*/ 189295 h 1546410"/>
                <a:gd name="connsiteX7" fmla="*/ 432276 w 642603"/>
                <a:gd name="connsiteY7" fmla="*/ 1545529 h 1546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2603" h="1546410">
                  <a:moveTo>
                    <a:pt x="641492" y="1545996"/>
                  </a:moveTo>
                  <a:lnTo>
                    <a:pt x="600840" y="28439"/>
                  </a:lnTo>
                  <a:lnTo>
                    <a:pt x="221188" y="77268"/>
                  </a:lnTo>
                  <a:lnTo>
                    <a:pt x="181588" y="-415"/>
                  </a:lnTo>
                  <a:lnTo>
                    <a:pt x="-1111" y="57993"/>
                  </a:lnTo>
                  <a:cubicBezTo>
                    <a:pt x="-1111" y="57993"/>
                    <a:pt x="32181" y="136494"/>
                    <a:pt x="95262" y="159506"/>
                  </a:cubicBezTo>
                  <a:cubicBezTo>
                    <a:pt x="139534" y="173361"/>
                    <a:pt x="184976" y="183325"/>
                    <a:pt x="231002" y="189295"/>
                  </a:cubicBezTo>
                  <a:lnTo>
                    <a:pt x="432276" y="154552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152F8A8-36D3-132C-0D09-8BFBCE870FFF}"/>
                </a:ext>
              </a:extLst>
            </p:cNvPr>
            <p:cNvSpPr/>
            <p:nvPr/>
          </p:nvSpPr>
          <p:spPr>
            <a:xfrm>
              <a:off x="6443215" y="6692031"/>
              <a:ext cx="484568" cy="162140"/>
            </a:xfrm>
            <a:custGeom>
              <a:avLst/>
              <a:gdLst>
                <a:gd name="connsiteX0" fmla="*/ 1357 w 484568"/>
                <a:gd name="connsiteY0" fmla="*/ 128900 h 162140"/>
                <a:gd name="connsiteX1" fmla="*/ 47381 w 484568"/>
                <a:gd name="connsiteY1" fmla="*/ 161725 h 162140"/>
                <a:gd name="connsiteX2" fmla="*/ 483457 w 484568"/>
                <a:gd name="connsiteY2" fmla="*/ 161725 h 162140"/>
                <a:gd name="connsiteX3" fmla="*/ 460093 w 484568"/>
                <a:gd name="connsiteY3" fmla="*/ 128900 h 162140"/>
                <a:gd name="connsiteX4" fmla="*/ 190132 w 484568"/>
                <a:gd name="connsiteY4" fmla="*/ -415 h 162140"/>
                <a:gd name="connsiteX5" fmla="*/ 27991 w 484568"/>
                <a:gd name="connsiteY5" fmla="*/ -415 h 162140"/>
                <a:gd name="connsiteX6" fmla="*/ 655 w 484568"/>
                <a:gd name="connsiteY6" fmla="*/ 100748 h 162140"/>
                <a:gd name="connsiteX7" fmla="*/ 1357 w 484568"/>
                <a:gd name="connsiteY7" fmla="*/ 128900 h 162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4568" h="162140">
                  <a:moveTo>
                    <a:pt x="1357" y="128900"/>
                  </a:moveTo>
                  <a:cubicBezTo>
                    <a:pt x="8014" y="148584"/>
                    <a:pt x="26589" y="161784"/>
                    <a:pt x="47381" y="161725"/>
                  </a:cubicBezTo>
                  <a:lnTo>
                    <a:pt x="483457" y="161725"/>
                  </a:lnTo>
                  <a:cubicBezTo>
                    <a:pt x="476331" y="150313"/>
                    <a:pt x="468504" y="139355"/>
                    <a:pt x="460093" y="128900"/>
                  </a:cubicBezTo>
                  <a:cubicBezTo>
                    <a:pt x="394326" y="47118"/>
                    <a:pt x="295032" y="-450"/>
                    <a:pt x="190132" y="-415"/>
                  </a:cubicBezTo>
                  <a:lnTo>
                    <a:pt x="27991" y="-415"/>
                  </a:lnTo>
                  <a:lnTo>
                    <a:pt x="655" y="100748"/>
                  </a:lnTo>
                  <a:cubicBezTo>
                    <a:pt x="-1915" y="109987"/>
                    <a:pt x="-1681" y="119800"/>
                    <a:pt x="1357" y="128900"/>
                  </a:cubicBezTo>
                  <a:close/>
                </a:path>
              </a:pathLst>
            </a:custGeom>
            <a:solidFill>
              <a:srgbClr val="151328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6EEDC87-4424-8334-10D3-0A92F2FB5869}"/>
                </a:ext>
              </a:extLst>
            </p:cNvPr>
            <p:cNvSpPr/>
            <p:nvPr/>
          </p:nvSpPr>
          <p:spPr>
            <a:xfrm>
              <a:off x="6445683" y="6821346"/>
              <a:ext cx="482099" cy="32825"/>
            </a:xfrm>
            <a:custGeom>
              <a:avLst/>
              <a:gdLst>
                <a:gd name="connsiteX0" fmla="*/ -1111 w 482099"/>
                <a:gd name="connsiteY0" fmla="*/ -415 h 32825"/>
                <a:gd name="connsiteX1" fmla="*/ 44913 w 482099"/>
                <a:gd name="connsiteY1" fmla="*/ 32410 h 32825"/>
                <a:gd name="connsiteX2" fmla="*/ 480989 w 482099"/>
                <a:gd name="connsiteY2" fmla="*/ 32410 h 32825"/>
                <a:gd name="connsiteX3" fmla="*/ 457625 w 482099"/>
                <a:gd name="connsiteY3" fmla="*/ -415 h 3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099" h="32825">
                  <a:moveTo>
                    <a:pt x="-1111" y="-415"/>
                  </a:moveTo>
                  <a:cubicBezTo>
                    <a:pt x="5546" y="19268"/>
                    <a:pt x="24121" y="32468"/>
                    <a:pt x="44913" y="32410"/>
                  </a:cubicBezTo>
                  <a:lnTo>
                    <a:pt x="480989" y="32410"/>
                  </a:lnTo>
                  <a:cubicBezTo>
                    <a:pt x="473863" y="20997"/>
                    <a:pt x="466036" y="10040"/>
                    <a:pt x="457625" y="-415"/>
                  </a:cubicBezTo>
                  <a:close/>
                </a:path>
              </a:pathLst>
            </a:custGeom>
            <a:solidFill>
              <a:srgbClr val="262444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713271A-0785-85F8-9342-0240EBC15CF2}"/>
                </a:ext>
              </a:extLst>
            </p:cNvPr>
            <p:cNvSpPr/>
            <p:nvPr/>
          </p:nvSpPr>
          <p:spPr>
            <a:xfrm>
              <a:off x="5432362" y="4104176"/>
              <a:ext cx="307706" cy="288437"/>
            </a:xfrm>
            <a:custGeom>
              <a:avLst/>
              <a:gdLst>
                <a:gd name="connsiteX0" fmla="*/ 292390 w 307706"/>
                <a:gd name="connsiteY0" fmla="*/ 240722 h 288437"/>
                <a:gd name="connsiteX1" fmla="*/ 305005 w 307706"/>
                <a:gd name="connsiteY1" fmla="*/ 138508 h 288437"/>
                <a:gd name="connsiteX2" fmla="*/ 260850 w 307706"/>
                <a:gd name="connsiteY2" fmla="*/ 58139 h 288437"/>
                <a:gd name="connsiteX3" fmla="*/ 260850 w 307706"/>
                <a:gd name="connsiteY3" fmla="*/ 138508 h 288437"/>
                <a:gd name="connsiteX4" fmla="*/ 119618 w 307706"/>
                <a:gd name="connsiteY4" fmla="*/ 2417 h 288437"/>
                <a:gd name="connsiteX5" fmla="*/ 148939 w 307706"/>
                <a:gd name="connsiteY5" fmla="*/ 91431 h 288437"/>
                <a:gd name="connsiteX6" fmla="*/ 44973 w 307706"/>
                <a:gd name="connsiteY6" fmla="*/ 23795 h 288437"/>
                <a:gd name="connsiteX7" fmla="*/ 112726 w 307706"/>
                <a:gd name="connsiteY7" fmla="*/ 120168 h 288437"/>
                <a:gd name="connsiteX8" fmla="*/ 19274 w 307706"/>
                <a:gd name="connsiteY8" fmla="*/ 69002 h 288437"/>
                <a:gd name="connsiteX9" fmla="*/ 81770 w 307706"/>
                <a:gd name="connsiteY9" fmla="*/ 159768 h 288437"/>
                <a:gd name="connsiteX10" fmla="*/ 20325 w 307706"/>
                <a:gd name="connsiteY10" fmla="*/ 129279 h 288437"/>
                <a:gd name="connsiteX11" fmla="*/ 38315 w 307706"/>
                <a:gd name="connsiteY11" fmla="*/ 176006 h 288437"/>
                <a:gd name="connsiteX12" fmla="*/ 174289 w 307706"/>
                <a:gd name="connsiteY12" fmla="*/ 284644 h 288437"/>
                <a:gd name="connsiteX13" fmla="*/ 292390 w 307706"/>
                <a:gd name="connsiteY13" fmla="*/ 240722 h 28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7706" h="288437">
                  <a:moveTo>
                    <a:pt x="292390" y="240722"/>
                  </a:moveTo>
                  <a:cubicBezTo>
                    <a:pt x="292390" y="240722"/>
                    <a:pt x="312248" y="215372"/>
                    <a:pt x="305005" y="138508"/>
                  </a:cubicBezTo>
                  <a:cubicBezTo>
                    <a:pt x="297763" y="61643"/>
                    <a:pt x="265172" y="56035"/>
                    <a:pt x="260850" y="58139"/>
                  </a:cubicBezTo>
                  <a:cubicBezTo>
                    <a:pt x="256528" y="60241"/>
                    <a:pt x="260850" y="138508"/>
                    <a:pt x="260850" y="138508"/>
                  </a:cubicBezTo>
                  <a:cubicBezTo>
                    <a:pt x="260850" y="138508"/>
                    <a:pt x="154314" y="18304"/>
                    <a:pt x="119618" y="2417"/>
                  </a:cubicBezTo>
                  <a:cubicBezTo>
                    <a:pt x="84924" y="-13470"/>
                    <a:pt x="109455" y="40382"/>
                    <a:pt x="148939" y="91431"/>
                  </a:cubicBezTo>
                  <a:cubicBezTo>
                    <a:pt x="148939" y="91431"/>
                    <a:pt x="76514" y="31037"/>
                    <a:pt x="44973" y="23795"/>
                  </a:cubicBezTo>
                  <a:cubicBezTo>
                    <a:pt x="13433" y="16552"/>
                    <a:pt x="56654" y="75544"/>
                    <a:pt x="112726" y="120168"/>
                  </a:cubicBezTo>
                  <a:cubicBezTo>
                    <a:pt x="112726" y="120168"/>
                    <a:pt x="53267" y="79515"/>
                    <a:pt x="19274" y="69002"/>
                  </a:cubicBezTo>
                  <a:cubicBezTo>
                    <a:pt x="-14720" y="58489"/>
                    <a:pt x="13784" y="103229"/>
                    <a:pt x="81770" y="159768"/>
                  </a:cubicBezTo>
                  <a:cubicBezTo>
                    <a:pt x="81770" y="159768"/>
                    <a:pt x="38782" y="132083"/>
                    <a:pt x="20325" y="129279"/>
                  </a:cubicBezTo>
                  <a:cubicBezTo>
                    <a:pt x="1868" y="126476"/>
                    <a:pt x="-24182" y="124957"/>
                    <a:pt x="38315" y="176006"/>
                  </a:cubicBezTo>
                  <a:cubicBezTo>
                    <a:pt x="100811" y="227054"/>
                    <a:pt x="156883" y="271561"/>
                    <a:pt x="174289" y="284644"/>
                  </a:cubicBezTo>
                  <a:cubicBezTo>
                    <a:pt x="191694" y="297728"/>
                    <a:pt x="281642" y="270627"/>
                    <a:pt x="292390" y="240722"/>
                  </a:cubicBezTo>
                  <a:close/>
                </a:path>
              </a:pathLst>
            </a:custGeom>
            <a:solidFill>
              <a:srgbClr val="F4AC96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2E1BD22-85E9-A5E3-2B8B-F395A5A0550E}"/>
                </a:ext>
              </a:extLst>
            </p:cNvPr>
            <p:cNvSpPr/>
            <p:nvPr/>
          </p:nvSpPr>
          <p:spPr>
            <a:xfrm>
              <a:off x="5610449" y="4319380"/>
              <a:ext cx="145553" cy="144618"/>
            </a:xfrm>
            <a:custGeom>
              <a:avLst/>
              <a:gdLst>
                <a:gd name="connsiteX0" fmla="*/ 145553 w 145553"/>
                <a:gd name="connsiteY0" fmla="*/ 101864 h 144618"/>
                <a:gd name="connsiteX1" fmla="*/ 41937 w 145553"/>
                <a:gd name="connsiteY1" fmla="*/ 144618 h 144618"/>
                <a:gd name="connsiteX2" fmla="*/ 16705 w 145553"/>
                <a:gd name="connsiteY2" fmla="*/ 92051 h 144618"/>
                <a:gd name="connsiteX3" fmla="*/ 0 w 145553"/>
                <a:gd name="connsiteY3" fmla="*/ 57590 h 144618"/>
                <a:gd name="connsiteX4" fmla="*/ 107704 w 145553"/>
                <a:gd name="connsiteY4" fmla="*/ 0 h 144618"/>
                <a:gd name="connsiteX5" fmla="*/ 129082 w 145553"/>
                <a:gd name="connsiteY5" fmla="*/ 57590 h 144618"/>
                <a:gd name="connsiteX6" fmla="*/ 145553 w 145553"/>
                <a:gd name="connsiteY6" fmla="*/ 101864 h 144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53" h="144618">
                  <a:moveTo>
                    <a:pt x="145553" y="101864"/>
                  </a:moveTo>
                  <a:lnTo>
                    <a:pt x="41937" y="144618"/>
                  </a:lnTo>
                  <a:lnTo>
                    <a:pt x="16705" y="92051"/>
                  </a:lnTo>
                  <a:lnTo>
                    <a:pt x="0" y="57590"/>
                  </a:lnTo>
                  <a:lnTo>
                    <a:pt x="107704" y="0"/>
                  </a:lnTo>
                  <a:lnTo>
                    <a:pt x="129082" y="57590"/>
                  </a:lnTo>
                  <a:lnTo>
                    <a:pt x="145553" y="101864"/>
                  </a:lnTo>
                  <a:close/>
                </a:path>
              </a:pathLst>
            </a:custGeom>
            <a:solidFill>
              <a:srgbClr val="F4AC96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22F9DB-08FF-7944-558E-3C8F862195CE}"/>
                </a:ext>
              </a:extLst>
            </p:cNvPr>
            <p:cNvSpPr/>
            <p:nvPr/>
          </p:nvSpPr>
          <p:spPr>
            <a:xfrm>
              <a:off x="5646339" y="4258870"/>
              <a:ext cx="28592" cy="72309"/>
            </a:xfrm>
            <a:custGeom>
              <a:avLst/>
              <a:gdLst>
                <a:gd name="connsiteX0" fmla="*/ -1023 w 28592"/>
                <a:gd name="connsiteY0" fmla="*/ 71894 h 72309"/>
                <a:gd name="connsiteX1" fmla="*/ 27481 w 28592"/>
                <a:gd name="connsiteY1" fmla="*/ -415 h 72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2" h="72309">
                  <a:moveTo>
                    <a:pt x="-1023" y="71894"/>
                  </a:moveTo>
                  <a:cubicBezTo>
                    <a:pt x="-2191" y="44851"/>
                    <a:pt x="8206" y="18579"/>
                    <a:pt x="27481" y="-415"/>
                  </a:cubicBezTo>
                </a:path>
              </a:pathLst>
            </a:custGeom>
            <a:noFill/>
            <a:ln w="11672" cap="rnd">
              <a:solidFill>
                <a:srgbClr val="BE494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C48B99-32E2-FEE0-DCF9-40DEFAC0DED6}"/>
                </a:ext>
              </a:extLst>
            </p:cNvPr>
            <p:cNvSpPr/>
            <p:nvPr/>
          </p:nvSpPr>
          <p:spPr>
            <a:xfrm>
              <a:off x="5559283" y="4241581"/>
              <a:ext cx="90649" cy="55603"/>
            </a:xfrm>
            <a:custGeom>
              <a:avLst/>
              <a:gdLst>
                <a:gd name="connsiteX0" fmla="*/ 89538 w 90649"/>
                <a:gd name="connsiteY0" fmla="*/ -415 h 55603"/>
                <a:gd name="connsiteX1" fmla="*/ -1111 w 90649"/>
                <a:gd name="connsiteY1" fmla="*/ 55189 h 55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649" h="55603">
                  <a:moveTo>
                    <a:pt x="89538" y="-415"/>
                  </a:moveTo>
                  <a:cubicBezTo>
                    <a:pt x="67927" y="29501"/>
                    <a:pt x="35335" y="49523"/>
                    <a:pt x="-1111" y="55189"/>
                  </a:cubicBezTo>
                </a:path>
              </a:pathLst>
            </a:custGeom>
            <a:noFill/>
            <a:ln w="11672" cap="rnd">
              <a:solidFill>
                <a:srgbClr val="BE494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F3273AD-FA8E-71B2-4338-0FE9827B721D}"/>
                </a:ext>
              </a:extLst>
            </p:cNvPr>
            <p:cNvSpPr/>
            <p:nvPr/>
          </p:nvSpPr>
          <p:spPr>
            <a:xfrm>
              <a:off x="5627620" y="4376387"/>
              <a:ext cx="128848" cy="87612"/>
            </a:xfrm>
            <a:custGeom>
              <a:avLst/>
              <a:gdLst>
                <a:gd name="connsiteX0" fmla="*/ 127737 w 128848"/>
                <a:gd name="connsiteY0" fmla="*/ 44442 h 87612"/>
                <a:gd name="connsiteX1" fmla="*/ 24238 w 128848"/>
                <a:gd name="connsiteY1" fmla="*/ 87197 h 87612"/>
                <a:gd name="connsiteX2" fmla="*/ -1111 w 128848"/>
                <a:gd name="connsiteY2" fmla="*/ 34630 h 87612"/>
                <a:gd name="connsiteX3" fmla="*/ 111266 w 128848"/>
                <a:gd name="connsiteY3" fmla="*/ -415 h 8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848" h="87612">
                  <a:moveTo>
                    <a:pt x="127737" y="44442"/>
                  </a:moveTo>
                  <a:lnTo>
                    <a:pt x="24238" y="87197"/>
                  </a:lnTo>
                  <a:lnTo>
                    <a:pt x="-1111" y="34630"/>
                  </a:lnTo>
                  <a:cubicBezTo>
                    <a:pt x="33933" y="23649"/>
                    <a:pt x="90823" y="6009"/>
                    <a:pt x="111266" y="-415"/>
                  </a:cubicBezTo>
                  <a:close/>
                </a:path>
              </a:pathLst>
            </a:custGeom>
            <a:solidFill>
              <a:srgbClr val="DF776C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853801A-0697-2D53-3587-7396A3F5EE54}"/>
                </a:ext>
              </a:extLst>
            </p:cNvPr>
            <p:cNvSpPr/>
            <p:nvPr/>
          </p:nvSpPr>
          <p:spPr>
            <a:xfrm>
              <a:off x="5616523" y="4345314"/>
              <a:ext cx="702998" cy="651083"/>
            </a:xfrm>
            <a:custGeom>
              <a:avLst/>
              <a:gdLst>
                <a:gd name="connsiteX0" fmla="*/ 701887 w 702998"/>
                <a:gd name="connsiteY0" fmla="*/ 43040 h 651083"/>
                <a:gd name="connsiteX1" fmla="*/ 387419 w 702998"/>
                <a:gd name="connsiteY1" fmla="*/ 582730 h 651083"/>
                <a:gd name="connsiteX2" fmla="*/ 361601 w 702998"/>
                <a:gd name="connsiteY2" fmla="*/ 615204 h 651083"/>
                <a:gd name="connsiteX3" fmla="*/ 200045 w 702998"/>
                <a:gd name="connsiteY3" fmla="*/ 619153 h 651083"/>
                <a:gd name="connsiteX4" fmla="*/ 193971 w 702998"/>
                <a:gd name="connsiteY4" fmla="*/ 612869 h 651083"/>
                <a:gd name="connsiteX5" fmla="*/ 177733 w 702998"/>
                <a:gd name="connsiteY5" fmla="*/ 585650 h 651083"/>
                <a:gd name="connsiteX6" fmla="*/ 40942 w 702998"/>
                <a:gd name="connsiteY6" fmla="*/ 206582 h 651083"/>
                <a:gd name="connsiteX7" fmla="*/ -1111 w 702998"/>
                <a:gd name="connsiteY7" fmla="*/ 89766 h 651083"/>
                <a:gd name="connsiteX8" fmla="*/ 144909 w 702998"/>
                <a:gd name="connsiteY8" fmla="*/ 29839 h 651083"/>
                <a:gd name="connsiteX9" fmla="*/ 166636 w 702998"/>
                <a:gd name="connsiteY9" fmla="*/ 76566 h 651083"/>
                <a:gd name="connsiteX10" fmla="*/ 288825 w 702998"/>
                <a:gd name="connsiteY10" fmla="*/ 337299 h 651083"/>
                <a:gd name="connsiteX11" fmla="*/ 437766 w 702998"/>
                <a:gd name="connsiteY11" fmla="*/ 82057 h 651083"/>
                <a:gd name="connsiteX12" fmla="*/ 662987 w 702998"/>
                <a:gd name="connsiteY12" fmla="*/ 21662 h 651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02998" h="651083">
                  <a:moveTo>
                    <a:pt x="701887" y="43040"/>
                  </a:moveTo>
                  <a:lnTo>
                    <a:pt x="387419" y="582730"/>
                  </a:lnTo>
                  <a:cubicBezTo>
                    <a:pt x="380176" y="594610"/>
                    <a:pt x="371532" y="605521"/>
                    <a:pt x="361601" y="615204"/>
                  </a:cubicBezTo>
                  <a:cubicBezTo>
                    <a:pt x="318146" y="660903"/>
                    <a:pt x="245721" y="662667"/>
                    <a:pt x="200045" y="619153"/>
                  </a:cubicBezTo>
                  <a:cubicBezTo>
                    <a:pt x="197944" y="617132"/>
                    <a:pt x="195957" y="615041"/>
                    <a:pt x="193971" y="612869"/>
                  </a:cubicBezTo>
                  <a:cubicBezTo>
                    <a:pt x="186962" y="604820"/>
                    <a:pt x="181472" y="595603"/>
                    <a:pt x="177733" y="585650"/>
                  </a:cubicBezTo>
                  <a:lnTo>
                    <a:pt x="40942" y="206582"/>
                  </a:lnTo>
                  <a:lnTo>
                    <a:pt x="-1111" y="89766"/>
                  </a:lnTo>
                  <a:lnTo>
                    <a:pt x="144909" y="29839"/>
                  </a:lnTo>
                  <a:lnTo>
                    <a:pt x="166636" y="76566"/>
                  </a:lnTo>
                  <a:lnTo>
                    <a:pt x="288825" y="337299"/>
                  </a:lnTo>
                  <a:lnTo>
                    <a:pt x="437766" y="82057"/>
                  </a:lnTo>
                  <a:cubicBezTo>
                    <a:pt x="483324" y="3217"/>
                    <a:pt x="584137" y="-23814"/>
                    <a:pt x="662987" y="2166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C76F905-86D0-F75F-3E28-0868EF7CDC89}"/>
                </a:ext>
              </a:extLst>
            </p:cNvPr>
            <p:cNvSpPr/>
            <p:nvPr/>
          </p:nvSpPr>
          <p:spPr>
            <a:xfrm>
              <a:off x="6068734" y="3990646"/>
              <a:ext cx="122858" cy="94243"/>
            </a:xfrm>
            <a:custGeom>
              <a:avLst/>
              <a:gdLst>
                <a:gd name="connsiteX0" fmla="*/ 120128 w 122858"/>
                <a:gd name="connsiteY0" fmla="*/ 66184 h 94243"/>
                <a:gd name="connsiteX1" fmla="*/ 46417 w 122858"/>
                <a:gd name="connsiteY1" fmla="*/ 89547 h 94243"/>
                <a:gd name="connsiteX2" fmla="*/ 508 w 122858"/>
                <a:gd name="connsiteY2" fmla="*/ 27284 h 94243"/>
                <a:gd name="connsiteX3" fmla="*/ 74220 w 122858"/>
                <a:gd name="connsiteY3" fmla="*/ 3921 h 94243"/>
                <a:gd name="connsiteX4" fmla="*/ 120128 w 122858"/>
                <a:gd name="connsiteY4" fmla="*/ 66184 h 9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858" h="94243">
                  <a:moveTo>
                    <a:pt x="120128" y="66184"/>
                  </a:moveTo>
                  <a:cubicBezTo>
                    <a:pt x="112534" y="89547"/>
                    <a:pt x="79476" y="100528"/>
                    <a:pt x="46417" y="89547"/>
                  </a:cubicBezTo>
                  <a:cubicBezTo>
                    <a:pt x="13358" y="78566"/>
                    <a:pt x="-7202" y="50998"/>
                    <a:pt x="508" y="27284"/>
                  </a:cubicBezTo>
                  <a:cubicBezTo>
                    <a:pt x="8218" y="3571"/>
                    <a:pt x="41160" y="-7060"/>
                    <a:pt x="74220" y="3921"/>
                  </a:cubicBezTo>
                  <a:cubicBezTo>
                    <a:pt x="107278" y="14902"/>
                    <a:pt x="127838" y="42471"/>
                    <a:pt x="120128" y="66184"/>
                  </a:cubicBezTo>
                  <a:close/>
                </a:path>
              </a:pathLst>
            </a:custGeom>
            <a:solidFill>
              <a:srgbClr val="DF776C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04230B0-FF34-BAE5-4A3B-1A9B01A97071}"/>
                </a:ext>
              </a:extLst>
            </p:cNvPr>
            <p:cNvSpPr/>
            <p:nvPr/>
          </p:nvSpPr>
          <p:spPr>
            <a:xfrm>
              <a:off x="6103014" y="3866702"/>
              <a:ext cx="37308" cy="186196"/>
            </a:xfrm>
            <a:custGeom>
              <a:avLst/>
              <a:gdLst>
                <a:gd name="connsiteX0" fmla="*/ -830 w 37308"/>
                <a:gd name="connsiteY0" fmla="*/ 29155 h 186196"/>
                <a:gd name="connsiteX1" fmla="*/ 20080 w 37308"/>
                <a:gd name="connsiteY1" fmla="*/ 176810 h 186196"/>
                <a:gd name="connsiteX2" fmla="*/ 35850 w 37308"/>
                <a:gd name="connsiteY2" fmla="*/ 1586 h 186196"/>
                <a:gd name="connsiteX3" fmla="*/ -830 w 37308"/>
                <a:gd name="connsiteY3" fmla="*/ 29155 h 186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308" h="186196">
                  <a:moveTo>
                    <a:pt x="-830" y="29155"/>
                  </a:moveTo>
                  <a:cubicBezTo>
                    <a:pt x="-830" y="29155"/>
                    <a:pt x="-5152" y="121323"/>
                    <a:pt x="20080" y="176810"/>
                  </a:cubicBezTo>
                  <a:cubicBezTo>
                    <a:pt x="45313" y="232298"/>
                    <a:pt x="32464" y="12684"/>
                    <a:pt x="35850" y="1586"/>
                  </a:cubicBezTo>
                  <a:cubicBezTo>
                    <a:pt x="39238" y="-9511"/>
                    <a:pt x="-830" y="29155"/>
                    <a:pt x="-830" y="29155"/>
                  </a:cubicBezTo>
                  <a:close/>
                </a:path>
              </a:pathLst>
            </a:custGeom>
            <a:solidFill>
              <a:srgbClr val="2C2460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60A6C65-3AED-FCF7-DB77-B7E13006BF1D}"/>
                </a:ext>
              </a:extLst>
            </p:cNvPr>
            <p:cNvSpPr/>
            <p:nvPr/>
          </p:nvSpPr>
          <p:spPr>
            <a:xfrm>
              <a:off x="6142895" y="4131043"/>
              <a:ext cx="360145" cy="349248"/>
            </a:xfrm>
            <a:custGeom>
              <a:avLst/>
              <a:gdLst>
                <a:gd name="connsiteX0" fmla="*/ 49004 w 360145"/>
                <a:gd name="connsiteY0" fmla="*/ 334877 h 349248"/>
                <a:gd name="connsiteX1" fmla="*/ 359034 w 360145"/>
                <a:gd name="connsiteY1" fmla="*/ 268408 h 349248"/>
                <a:gd name="connsiteX2" fmla="*/ 304597 w 360145"/>
                <a:gd name="connsiteY2" fmla="*/ 172853 h 349248"/>
                <a:gd name="connsiteX3" fmla="*/ 294668 w 360145"/>
                <a:gd name="connsiteY3" fmla="*/ 88161 h 349248"/>
                <a:gd name="connsiteX4" fmla="*/ 304597 w 360145"/>
                <a:gd name="connsiteY4" fmla="*/ 81 h 349248"/>
                <a:gd name="connsiteX5" fmla="*/ 98650 w 360145"/>
                <a:gd name="connsiteY5" fmla="*/ 66550 h 349248"/>
                <a:gd name="connsiteX6" fmla="*/ 86969 w 360145"/>
                <a:gd name="connsiteY6" fmla="*/ 143766 h 349248"/>
                <a:gd name="connsiteX7" fmla="*/ 70731 w 360145"/>
                <a:gd name="connsiteY7" fmla="*/ 186169 h 349248"/>
                <a:gd name="connsiteX8" fmla="*/ 4030 w 360145"/>
                <a:gd name="connsiteY8" fmla="*/ 243292 h 349248"/>
                <a:gd name="connsiteX9" fmla="*/ 49004 w 360145"/>
                <a:gd name="connsiteY9" fmla="*/ 334877 h 34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0145" h="349248">
                  <a:moveTo>
                    <a:pt x="49004" y="334877"/>
                  </a:moveTo>
                  <a:cubicBezTo>
                    <a:pt x="121663" y="388962"/>
                    <a:pt x="359034" y="268408"/>
                    <a:pt x="359034" y="268408"/>
                  </a:cubicBezTo>
                  <a:cubicBezTo>
                    <a:pt x="359034" y="268408"/>
                    <a:pt x="327143" y="247265"/>
                    <a:pt x="304597" y="172853"/>
                  </a:cubicBezTo>
                  <a:cubicBezTo>
                    <a:pt x="297004" y="145284"/>
                    <a:pt x="293617" y="116734"/>
                    <a:pt x="294668" y="88161"/>
                  </a:cubicBezTo>
                  <a:cubicBezTo>
                    <a:pt x="295251" y="58560"/>
                    <a:pt x="298522" y="29075"/>
                    <a:pt x="304597" y="81"/>
                  </a:cubicBezTo>
                  <a:cubicBezTo>
                    <a:pt x="304597" y="81"/>
                    <a:pt x="102155" y="-10549"/>
                    <a:pt x="98650" y="66550"/>
                  </a:cubicBezTo>
                  <a:cubicBezTo>
                    <a:pt x="97716" y="92647"/>
                    <a:pt x="93744" y="118557"/>
                    <a:pt x="86969" y="143766"/>
                  </a:cubicBezTo>
                  <a:cubicBezTo>
                    <a:pt x="83114" y="158449"/>
                    <a:pt x="77740" y="172677"/>
                    <a:pt x="70731" y="186169"/>
                  </a:cubicBezTo>
                  <a:lnTo>
                    <a:pt x="4030" y="243292"/>
                  </a:lnTo>
                  <a:cubicBezTo>
                    <a:pt x="4030" y="243292"/>
                    <a:pt x="-23539" y="280674"/>
                    <a:pt x="49004" y="334877"/>
                  </a:cubicBezTo>
                  <a:close/>
                </a:path>
              </a:pathLst>
            </a:custGeom>
            <a:solidFill>
              <a:srgbClr val="F4AC96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72B7B97-BED4-1C87-1518-702D05BCD7B9}"/>
                </a:ext>
              </a:extLst>
            </p:cNvPr>
            <p:cNvSpPr/>
            <p:nvPr/>
          </p:nvSpPr>
          <p:spPr>
            <a:xfrm>
              <a:off x="6230625" y="4131043"/>
              <a:ext cx="217979" cy="148128"/>
            </a:xfrm>
            <a:custGeom>
              <a:avLst/>
              <a:gdLst>
                <a:gd name="connsiteX0" fmla="*/ -1111 w 217979"/>
                <a:gd name="connsiteY0" fmla="*/ 143766 h 148128"/>
                <a:gd name="connsiteX1" fmla="*/ 206939 w 217979"/>
                <a:gd name="connsiteY1" fmla="*/ 88161 h 148128"/>
                <a:gd name="connsiteX2" fmla="*/ 216868 w 217979"/>
                <a:gd name="connsiteY2" fmla="*/ 81 h 148128"/>
                <a:gd name="connsiteX3" fmla="*/ 10921 w 217979"/>
                <a:gd name="connsiteY3" fmla="*/ 66550 h 148128"/>
                <a:gd name="connsiteX4" fmla="*/ -1111 w 217979"/>
                <a:gd name="connsiteY4" fmla="*/ 143766 h 14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979" h="148128">
                  <a:moveTo>
                    <a:pt x="-1111" y="143766"/>
                  </a:moveTo>
                  <a:cubicBezTo>
                    <a:pt x="73066" y="156989"/>
                    <a:pt x="149231" y="136628"/>
                    <a:pt x="206939" y="88161"/>
                  </a:cubicBezTo>
                  <a:cubicBezTo>
                    <a:pt x="207522" y="58560"/>
                    <a:pt x="210793" y="29075"/>
                    <a:pt x="216868" y="81"/>
                  </a:cubicBezTo>
                  <a:cubicBezTo>
                    <a:pt x="216868" y="81"/>
                    <a:pt x="14426" y="-10549"/>
                    <a:pt x="10921" y="66550"/>
                  </a:cubicBezTo>
                  <a:cubicBezTo>
                    <a:pt x="9870" y="92659"/>
                    <a:pt x="5782" y="118568"/>
                    <a:pt x="-1111" y="143766"/>
                  </a:cubicBezTo>
                  <a:close/>
                </a:path>
              </a:pathLst>
            </a:custGeom>
            <a:solidFill>
              <a:srgbClr val="DF776C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470FFC9-C069-50A3-215F-7A4E535D1ACE}"/>
                </a:ext>
              </a:extLst>
            </p:cNvPr>
            <p:cNvSpPr/>
            <p:nvPr/>
          </p:nvSpPr>
          <p:spPr>
            <a:xfrm>
              <a:off x="6123388" y="3816258"/>
              <a:ext cx="363355" cy="425272"/>
            </a:xfrm>
            <a:custGeom>
              <a:avLst/>
              <a:gdLst>
                <a:gd name="connsiteX0" fmla="*/ -1111 w 363355"/>
                <a:gd name="connsiteY0" fmla="*/ 196766 h 425272"/>
                <a:gd name="connsiteX1" fmla="*/ -1111 w 363355"/>
                <a:gd name="connsiteY1" fmla="*/ 205527 h 425272"/>
                <a:gd name="connsiteX2" fmla="*/ -1111 w 363355"/>
                <a:gd name="connsiteY2" fmla="*/ 205527 h 425272"/>
                <a:gd name="connsiteX3" fmla="*/ -1111 w 363355"/>
                <a:gd name="connsiteY3" fmla="*/ 215456 h 425272"/>
                <a:gd name="connsiteX4" fmla="*/ 141520 w 363355"/>
                <a:gd name="connsiteY4" fmla="*/ 424674 h 425272"/>
                <a:gd name="connsiteX5" fmla="*/ 362069 w 363355"/>
                <a:gd name="connsiteY5" fmla="*/ 202723 h 425272"/>
                <a:gd name="connsiteX6" fmla="*/ 321184 w 363355"/>
                <a:gd name="connsiteY6" fmla="*/ 93150 h 425272"/>
                <a:gd name="connsiteX7" fmla="*/ 300858 w 363355"/>
                <a:gd name="connsiteY7" fmla="*/ 69787 h 425272"/>
                <a:gd name="connsiteX8" fmla="*/ 138249 w 363355"/>
                <a:gd name="connsiteY8" fmla="*/ -303 h 425272"/>
                <a:gd name="connsiteX9" fmla="*/ 66292 w 363355"/>
                <a:gd name="connsiteY9" fmla="*/ 23644 h 425272"/>
                <a:gd name="connsiteX10" fmla="*/ -995 w 363355"/>
                <a:gd name="connsiteY10" fmla="*/ 194780 h 425272"/>
                <a:gd name="connsiteX11" fmla="*/ -1111 w 363355"/>
                <a:gd name="connsiteY11" fmla="*/ 196766 h 42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355" h="425272">
                  <a:moveTo>
                    <a:pt x="-1111" y="196766"/>
                  </a:moveTo>
                  <a:cubicBezTo>
                    <a:pt x="-1111" y="199686"/>
                    <a:pt x="-1111" y="202606"/>
                    <a:pt x="-1111" y="205527"/>
                  </a:cubicBezTo>
                  <a:lnTo>
                    <a:pt x="-1111" y="205527"/>
                  </a:lnTo>
                  <a:cubicBezTo>
                    <a:pt x="-1111" y="208914"/>
                    <a:pt x="-1111" y="212185"/>
                    <a:pt x="-1111" y="215456"/>
                  </a:cubicBezTo>
                  <a:cubicBezTo>
                    <a:pt x="2860" y="331104"/>
                    <a:pt x="41293" y="429697"/>
                    <a:pt x="141520" y="424674"/>
                  </a:cubicBezTo>
                  <a:cubicBezTo>
                    <a:pt x="302727" y="416730"/>
                    <a:pt x="366041" y="318605"/>
                    <a:pt x="362069" y="202723"/>
                  </a:cubicBezTo>
                  <a:cubicBezTo>
                    <a:pt x="360200" y="162831"/>
                    <a:pt x="345832" y="124526"/>
                    <a:pt x="321184" y="93150"/>
                  </a:cubicBezTo>
                  <a:cubicBezTo>
                    <a:pt x="314875" y="84926"/>
                    <a:pt x="308100" y="77123"/>
                    <a:pt x="300858" y="69787"/>
                  </a:cubicBezTo>
                  <a:cubicBezTo>
                    <a:pt x="256233" y="25163"/>
                    <a:pt x="194205" y="-2406"/>
                    <a:pt x="138249" y="-303"/>
                  </a:cubicBezTo>
                  <a:cubicBezTo>
                    <a:pt x="112316" y="-11"/>
                    <a:pt x="87201" y="8365"/>
                    <a:pt x="66292" y="23644"/>
                  </a:cubicBezTo>
                  <a:cubicBezTo>
                    <a:pt x="21433" y="56820"/>
                    <a:pt x="-61" y="120718"/>
                    <a:pt x="-995" y="194780"/>
                  </a:cubicBezTo>
                  <a:cubicBezTo>
                    <a:pt x="-995" y="195715"/>
                    <a:pt x="-1111" y="196299"/>
                    <a:pt x="-1111" y="196766"/>
                  </a:cubicBezTo>
                  <a:close/>
                </a:path>
              </a:pathLst>
            </a:custGeom>
            <a:solidFill>
              <a:srgbClr val="F4AC96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193AD97-5112-2497-3C66-AB861F2399B3}"/>
                </a:ext>
              </a:extLst>
            </p:cNvPr>
            <p:cNvSpPr/>
            <p:nvPr/>
          </p:nvSpPr>
          <p:spPr>
            <a:xfrm>
              <a:off x="6123505" y="3840435"/>
              <a:ext cx="343554" cy="189008"/>
            </a:xfrm>
            <a:custGeom>
              <a:avLst/>
              <a:gdLst>
                <a:gd name="connsiteX0" fmla="*/ -1111 w 343554"/>
                <a:gd name="connsiteY0" fmla="*/ 170954 h 189008"/>
                <a:gd name="connsiteX1" fmla="*/ 15709 w 343554"/>
                <a:gd name="connsiteY1" fmla="*/ 119204 h 189008"/>
                <a:gd name="connsiteX2" fmla="*/ 253897 w 343554"/>
                <a:gd name="connsiteY2" fmla="*/ 97010 h 189008"/>
                <a:gd name="connsiteX3" fmla="*/ 294549 w 343554"/>
                <a:gd name="connsiteY3" fmla="*/ 143736 h 189008"/>
                <a:gd name="connsiteX4" fmla="*/ 327609 w 343554"/>
                <a:gd name="connsiteY4" fmla="*/ 188593 h 189008"/>
                <a:gd name="connsiteX5" fmla="*/ 342443 w 343554"/>
                <a:gd name="connsiteY5" fmla="*/ 145605 h 189008"/>
                <a:gd name="connsiteX6" fmla="*/ 321067 w 343554"/>
                <a:gd name="connsiteY6" fmla="*/ 69674 h 189008"/>
                <a:gd name="connsiteX7" fmla="*/ 300741 w 343554"/>
                <a:gd name="connsiteY7" fmla="*/ 46311 h 189008"/>
                <a:gd name="connsiteX8" fmla="*/ 66175 w 343554"/>
                <a:gd name="connsiteY8" fmla="*/ -415 h 189008"/>
                <a:gd name="connsiteX9" fmla="*/ -1111 w 343554"/>
                <a:gd name="connsiteY9" fmla="*/ 170954 h 189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3554" h="189008">
                  <a:moveTo>
                    <a:pt x="-1111" y="170954"/>
                  </a:moveTo>
                  <a:cubicBezTo>
                    <a:pt x="757" y="152695"/>
                    <a:pt x="6480" y="135056"/>
                    <a:pt x="15709" y="119204"/>
                  </a:cubicBezTo>
                  <a:cubicBezTo>
                    <a:pt x="95611" y="134683"/>
                    <a:pt x="178201" y="126984"/>
                    <a:pt x="253897" y="97010"/>
                  </a:cubicBezTo>
                  <a:cubicBezTo>
                    <a:pt x="254715" y="103901"/>
                    <a:pt x="274808" y="127849"/>
                    <a:pt x="294549" y="143736"/>
                  </a:cubicBezTo>
                  <a:cubicBezTo>
                    <a:pt x="308451" y="156305"/>
                    <a:pt x="319665" y="171573"/>
                    <a:pt x="327609" y="188593"/>
                  </a:cubicBezTo>
                  <a:cubicBezTo>
                    <a:pt x="333450" y="174587"/>
                    <a:pt x="338355" y="160230"/>
                    <a:pt x="342443" y="145605"/>
                  </a:cubicBezTo>
                  <a:cubicBezTo>
                    <a:pt x="342443" y="141400"/>
                    <a:pt x="329011" y="96192"/>
                    <a:pt x="321067" y="69674"/>
                  </a:cubicBezTo>
                  <a:cubicBezTo>
                    <a:pt x="314758" y="61451"/>
                    <a:pt x="307983" y="53647"/>
                    <a:pt x="300741" y="46311"/>
                  </a:cubicBezTo>
                  <a:cubicBezTo>
                    <a:pt x="259621" y="34630"/>
                    <a:pt x="140703" y="3323"/>
                    <a:pt x="66175" y="-415"/>
                  </a:cubicBezTo>
                  <a:cubicBezTo>
                    <a:pt x="21316" y="32994"/>
                    <a:pt x="-177" y="96893"/>
                    <a:pt x="-1111" y="170954"/>
                  </a:cubicBezTo>
                  <a:close/>
                </a:path>
              </a:pathLst>
            </a:custGeom>
            <a:solidFill>
              <a:srgbClr val="DF776C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FECEA73-6CEC-1815-6855-5B55A5AC2B95}"/>
                </a:ext>
              </a:extLst>
            </p:cNvPr>
            <p:cNvSpPr/>
            <p:nvPr/>
          </p:nvSpPr>
          <p:spPr>
            <a:xfrm>
              <a:off x="6052365" y="3700356"/>
              <a:ext cx="489848" cy="381744"/>
            </a:xfrm>
            <a:custGeom>
              <a:avLst/>
              <a:gdLst>
                <a:gd name="connsiteX0" fmla="*/ 5312 w 489848"/>
                <a:gd name="connsiteY0" fmla="*/ 170269 h 381744"/>
                <a:gd name="connsiteX1" fmla="*/ 53324 w 489848"/>
                <a:gd name="connsiteY1" fmla="*/ 225055 h 381744"/>
                <a:gd name="connsiteX2" fmla="*/ 330879 w 489848"/>
                <a:gd name="connsiteY2" fmla="*/ 213374 h 381744"/>
                <a:gd name="connsiteX3" fmla="*/ 368727 w 489848"/>
                <a:gd name="connsiteY3" fmla="*/ 264188 h 381744"/>
                <a:gd name="connsiteX4" fmla="*/ 400617 w 489848"/>
                <a:gd name="connsiteY4" fmla="*/ 375048 h 381744"/>
                <a:gd name="connsiteX5" fmla="*/ 465568 w 489848"/>
                <a:gd name="connsiteY5" fmla="*/ 375048 h 381744"/>
                <a:gd name="connsiteX6" fmla="*/ 395478 w 489848"/>
                <a:gd name="connsiteY6" fmla="*/ 85811 h 381744"/>
                <a:gd name="connsiteX7" fmla="*/ 278662 w 489848"/>
                <a:gd name="connsiteY7" fmla="*/ 769 h 381744"/>
                <a:gd name="connsiteX8" fmla="*/ 65005 w 489848"/>
                <a:gd name="connsiteY8" fmla="*/ 57425 h 381744"/>
                <a:gd name="connsiteX9" fmla="*/ 5312 w 489848"/>
                <a:gd name="connsiteY9" fmla="*/ 170269 h 38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9848" h="381744">
                  <a:moveTo>
                    <a:pt x="5312" y="170269"/>
                  </a:moveTo>
                  <a:cubicBezTo>
                    <a:pt x="13489" y="194135"/>
                    <a:pt x="30779" y="213818"/>
                    <a:pt x="53324" y="225055"/>
                  </a:cubicBezTo>
                  <a:cubicBezTo>
                    <a:pt x="117105" y="255661"/>
                    <a:pt x="293147" y="241643"/>
                    <a:pt x="330879" y="213374"/>
                  </a:cubicBezTo>
                  <a:cubicBezTo>
                    <a:pt x="330879" y="213374"/>
                    <a:pt x="336836" y="231013"/>
                    <a:pt x="368727" y="264188"/>
                  </a:cubicBezTo>
                  <a:cubicBezTo>
                    <a:pt x="400617" y="297365"/>
                    <a:pt x="405290" y="360913"/>
                    <a:pt x="400617" y="375048"/>
                  </a:cubicBezTo>
                  <a:cubicBezTo>
                    <a:pt x="395944" y="389182"/>
                    <a:pt x="465568" y="375048"/>
                    <a:pt x="465568" y="375048"/>
                  </a:cubicBezTo>
                  <a:cubicBezTo>
                    <a:pt x="465568" y="375048"/>
                    <a:pt x="550376" y="137794"/>
                    <a:pt x="395478" y="85811"/>
                  </a:cubicBezTo>
                  <a:cubicBezTo>
                    <a:pt x="395478" y="85811"/>
                    <a:pt x="398515" y="11399"/>
                    <a:pt x="278662" y="769"/>
                  </a:cubicBezTo>
                  <a:cubicBezTo>
                    <a:pt x="158809" y="-9861"/>
                    <a:pt x="108343" y="54504"/>
                    <a:pt x="65005" y="57425"/>
                  </a:cubicBezTo>
                  <a:cubicBezTo>
                    <a:pt x="6714" y="61396"/>
                    <a:pt x="-12561" y="121206"/>
                    <a:pt x="5312" y="170269"/>
                  </a:cubicBezTo>
                  <a:close/>
                </a:path>
              </a:pathLst>
            </a:custGeom>
            <a:solidFill>
              <a:srgbClr val="2C2460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42F0A6A-3E6D-C0A3-AC83-920FF8DCF82A}"/>
                </a:ext>
              </a:extLst>
            </p:cNvPr>
            <p:cNvSpPr/>
            <p:nvPr/>
          </p:nvSpPr>
          <p:spPr>
            <a:xfrm>
              <a:off x="6213082" y="4061684"/>
              <a:ext cx="7262" cy="55604"/>
            </a:xfrm>
            <a:custGeom>
              <a:avLst/>
              <a:gdLst>
                <a:gd name="connsiteX0" fmla="*/ 6152 w 7262"/>
                <a:gd name="connsiteY0" fmla="*/ -415 h 55604"/>
                <a:gd name="connsiteX1" fmla="*/ 1012 w 7262"/>
                <a:gd name="connsiteY1" fmla="*/ 55189 h 5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2" h="55604">
                  <a:moveTo>
                    <a:pt x="6152" y="-415"/>
                  </a:moveTo>
                  <a:cubicBezTo>
                    <a:pt x="-1208" y="17142"/>
                    <a:pt x="-3076" y="36569"/>
                    <a:pt x="1012" y="55189"/>
                  </a:cubicBezTo>
                </a:path>
              </a:pathLst>
            </a:custGeom>
            <a:noFill/>
            <a:ln w="11672" cap="rnd">
              <a:solidFill>
                <a:srgbClr val="BE494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2A21B0E-03C3-2495-DB65-9A7DDB0DE3C3}"/>
                </a:ext>
              </a:extLst>
            </p:cNvPr>
            <p:cNvSpPr/>
            <p:nvPr/>
          </p:nvSpPr>
          <p:spPr>
            <a:xfrm>
              <a:off x="6126309" y="3986549"/>
              <a:ext cx="55721" cy="11587"/>
            </a:xfrm>
            <a:custGeom>
              <a:avLst/>
              <a:gdLst>
                <a:gd name="connsiteX0" fmla="*/ 54610 w 55721"/>
                <a:gd name="connsiteY0" fmla="*/ 8486 h 11587"/>
                <a:gd name="connsiteX1" fmla="*/ -1111 w 55721"/>
                <a:gd name="connsiteY1" fmla="*/ 11172 h 1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721" h="11587">
                  <a:moveTo>
                    <a:pt x="54610" y="8486"/>
                  </a:moveTo>
                  <a:cubicBezTo>
                    <a:pt x="37905" y="-4330"/>
                    <a:pt x="14308" y="-3196"/>
                    <a:pt x="-1111" y="11172"/>
                  </a:cubicBezTo>
                </a:path>
              </a:pathLst>
            </a:custGeom>
            <a:noFill/>
            <a:ln w="11672" cap="rnd">
              <a:solidFill>
                <a:srgbClr val="2C24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FF362AF-A313-7767-0817-D79B94101CA9}"/>
                </a:ext>
              </a:extLst>
            </p:cNvPr>
            <p:cNvSpPr/>
            <p:nvPr/>
          </p:nvSpPr>
          <p:spPr>
            <a:xfrm>
              <a:off x="6269408" y="3986527"/>
              <a:ext cx="55604" cy="11609"/>
            </a:xfrm>
            <a:custGeom>
              <a:avLst/>
              <a:gdLst>
                <a:gd name="connsiteX0" fmla="*/ 54493 w 55604"/>
                <a:gd name="connsiteY0" fmla="*/ 8508 h 11609"/>
                <a:gd name="connsiteX1" fmla="*/ -1111 w 55604"/>
                <a:gd name="connsiteY1" fmla="*/ 11194 h 11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04" h="11609">
                  <a:moveTo>
                    <a:pt x="54493" y="8508"/>
                  </a:moveTo>
                  <a:cubicBezTo>
                    <a:pt x="37788" y="-4343"/>
                    <a:pt x="14308" y="-3197"/>
                    <a:pt x="-1111" y="11194"/>
                  </a:cubicBezTo>
                </a:path>
              </a:pathLst>
            </a:custGeom>
            <a:noFill/>
            <a:ln w="11672" cap="rnd">
              <a:solidFill>
                <a:srgbClr val="2C24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B22D8E1-4C8E-0807-50F7-D87FFDE044B7}"/>
                </a:ext>
              </a:extLst>
            </p:cNvPr>
            <p:cNvSpPr/>
            <p:nvPr/>
          </p:nvSpPr>
          <p:spPr>
            <a:xfrm>
              <a:off x="6230275" y="4125349"/>
              <a:ext cx="101068" cy="61229"/>
            </a:xfrm>
            <a:custGeom>
              <a:avLst/>
              <a:gdLst>
                <a:gd name="connsiteX0" fmla="*/ -1111 w 101068"/>
                <a:gd name="connsiteY0" fmla="*/ 31475 h 61229"/>
                <a:gd name="connsiteX1" fmla="*/ 99350 w 101068"/>
                <a:gd name="connsiteY1" fmla="*/ -415 h 61229"/>
                <a:gd name="connsiteX2" fmla="*/ 60332 w 101068"/>
                <a:gd name="connsiteY2" fmla="*/ 57409 h 61229"/>
                <a:gd name="connsiteX3" fmla="*/ -1111 w 101068"/>
                <a:gd name="connsiteY3" fmla="*/ 31475 h 61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068" h="61229">
                  <a:moveTo>
                    <a:pt x="-1111" y="31475"/>
                  </a:moveTo>
                  <a:lnTo>
                    <a:pt x="99350" y="-415"/>
                  </a:lnTo>
                  <a:cubicBezTo>
                    <a:pt x="103438" y="26101"/>
                    <a:pt x="86501" y="51311"/>
                    <a:pt x="60332" y="57409"/>
                  </a:cubicBezTo>
                  <a:cubicBezTo>
                    <a:pt x="12906" y="72712"/>
                    <a:pt x="-1111" y="31475"/>
                    <a:pt x="-1111" y="31475"/>
                  </a:cubicBezTo>
                  <a:close/>
                </a:path>
              </a:pathLst>
            </a:custGeom>
            <a:solidFill>
              <a:srgbClr val="BE494F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5647568-B5E9-2881-158B-95981E32BD53}"/>
                </a:ext>
              </a:extLst>
            </p:cNvPr>
            <p:cNvSpPr/>
            <p:nvPr/>
          </p:nvSpPr>
          <p:spPr>
            <a:xfrm>
              <a:off x="6052360" y="3700707"/>
              <a:ext cx="396250" cy="170333"/>
            </a:xfrm>
            <a:custGeom>
              <a:avLst/>
              <a:gdLst>
                <a:gd name="connsiteX0" fmla="*/ 5317 w 396250"/>
                <a:gd name="connsiteY0" fmla="*/ 169918 h 170333"/>
                <a:gd name="connsiteX1" fmla="*/ 70734 w 396250"/>
                <a:gd name="connsiteY1" fmla="*/ 80648 h 170333"/>
                <a:gd name="connsiteX2" fmla="*/ 82649 w 396250"/>
                <a:gd name="connsiteY2" fmla="*/ 79737 h 170333"/>
                <a:gd name="connsiteX3" fmla="*/ 286143 w 396250"/>
                <a:gd name="connsiteY3" fmla="*/ 27402 h 170333"/>
                <a:gd name="connsiteX4" fmla="*/ 395132 w 396250"/>
                <a:gd name="connsiteY4" fmla="*/ 85811 h 170333"/>
                <a:gd name="connsiteX5" fmla="*/ 278316 w 396250"/>
                <a:gd name="connsiteY5" fmla="*/ 769 h 170333"/>
                <a:gd name="connsiteX6" fmla="*/ 64659 w 396250"/>
                <a:gd name="connsiteY6" fmla="*/ 57424 h 170333"/>
                <a:gd name="connsiteX7" fmla="*/ 5317 w 396250"/>
                <a:gd name="connsiteY7" fmla="*/ 169918 h 170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6250" h="170333">
                  <a:moveTo>
                    <a:pt x="5317" y="169918"/>
                  </a:moveTo>
                  <a:cubicBezTo>
                    <a:pt x="-1225" y="127199"/>
                    <a:pt x="27979" y="87224"/>
                    <a:pt x="70734" y="80648"/>
                  </a:cubicBezTo>
                  <a:cubicBezTo>
                    <a:pt x="74705" y="80040"/>
                    <a:pt x="78678" y="79737"/>
                    <a:pt x="82649" y="79737"/>
                  </a:cubicBezTo>
                  <a:cubicBezTo>
                    <a:pt x="141057" y="77984"/>
                    <a:pt x="206591" y="17707"/>
                    <a:pt x="286143" y="27402"/>
                  </a:cubicBezTo>
                  <a:cubicBezTo>
                    <a:pt x="365694" y="37098"/>
                    <a:pt x="395132" y="85811"/>
                    <a:pt x="395132" y="85811"/>
                  </a:cubicBezTo>
                  <a:cubicBezTo>
                    <a:pt x="395132" y="85811"/>
                    <a:pt x="398170" y="11399"/>
                    <a:pt x="278316" y="769"/>
                  </a:cubicBezTo>
                  <a:cubicBezTo>
                    <a:pt x="158463" y="-9861"/>
                    <a:pt x="107999" y="54504"/>
                    <a:pt x="64659" y="57424"/>
                  </a:cubicBezTo>
                  <a:cubicBezTo>
                    <a:pt x="6719" y="61046"/>
                    <a:pt x="-12556" y="120855"/>
                    <a:pt x="5317" y="169918"/>
                  </a:cubicBezTo>
                  <a:close/>
                </a:path>
              </a:pathLst>
            </a:custGeom>
            <a:solidFill>
              <a:srgbClr val="403A87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3E15D4D-5723-67D3-B7A6-46C72789482E}"/>
                </a:ext>
              </a:extLst>
            </p:cNvPr>
            <p:cNvSpPr/>
            <p:nvPr/>
          </p:nvSpPr>
          <p:spPr>
            <a:xfrm>
              <a:off x="6276768" y="4022667"/>
              <a:ext cx="15419" cy="31307"/>
            </a:xfrm>
            <a:custGeom>
              <a:avLst/>
              <a:gdLst>
                <a:gd name="connsiteX0" fmla="*/ -1111 w 15419"/>
                <a:gd name="connsiteY0" fmla="*/ 15238 h 31307"/>
                <a:gd name="connsiteX1" fmla="*/ 6597 w 15419"/>
                <a:gd name="connsiteY1" fmla="*/ 30892 h 31307"/>
                <a:gd name="connsiteX2" fmla="*/ 14308 w 15419"/>
                <a:gd name="connsiteY2" fmla="*/ 15238 h 31307"/>
                <a:gd name="connsiteX3" fmla="*/ 6597 w 15419"/>
                <a:gd name="connsiteY3" fmla="*/ -415 h 31307"/>
                <a:gd name="connsiteX4" fmla="*/ -1111 w 15419"/>
                <a:gd name="connsiteY4" fmla="*/ 15238 h 3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19" h="31307">
                  <a:moveTo>
                    <a:pt x="-1111" y="15238"/>
                  </a:moveTo>
                  <a:cubicBezTo>
                    <a:pt x="-1111" y="23883"/>
                    <a:pt x="2275" y="30892"/>
                    <a:pt x="6597" y="30892"/>
                  </a:cubicBezTo>
                  <a:cubicBezTo>
                    <a:pt x="10920" y="30892"/>
                    <a:pt x="14308" y="23883"/>
                    <a:pt x="14308" y="15238"/>
                  </a:cubicBezTo>
                  <a:cubicBezTo>
                    <a:pt x="14308" y="6594"/>
                    <a:pt x="10804" y="-415"/>
                    <a:pt x="6597" y="-415"/>
                  </a:cubicBezTo>
                  <a:cubicBezTo>
                    <a:pt x="2392" y="-415"/>
                    <a:pt x="-1111" y="6243"/>
                    <a:pt x="-1111" y="15238"/>
                  </a:cubicBezTo>
                  <a:close/>
                </a:path>
              </a:pathLst>
            </a:custGeom>
            <a:solidFill>
              <a:srgbClr val="2C2460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74B5D24-B206-525B-8EE2-6720A5A82781}"/>
                </a:ext>
              </a:extLst>
            </p:cNvPr>
            <p:cNvSpPr/>
            <p:nvPr/>
          </p:nvSpPr>
          <p:spPr>
            <a:xfrm>
              <a:off x="6139975" y="4022667"/>
              <a:ext cx="15537" cy="31307"/>
            </a:xfrm>
            <a:custGeom>
              <a:avLst/>
              <a:gdLst>
                <a:gd name="connsiteX0" fmla="*/ -1111 w 15537"/>
                <a:gd name="connsiteY0" fmla="*/ 15238 h 31307"/>
                <a:gd name="connsiteX1" fmla="*/ 6599 w 15537"/>
                <a:gd name="connsiteY1" fmla="*/ 30892 h 31307"/>
                <a:gd name="connsiteX2" fmla="*/ 14426 w 15537"/>
                <a:gd name="connsiteY2" fmla="*/ 15238 h 31307"/>
                <a:gd name="connsiteX3" fmla="*/ 6599 w 15537"/>
                <a:gd name="connsiteY3" fmla="*/ -415 h 31307"/>
                <a:gd name="connsiteX4" fmla="*/ -1111 w 15537"/>
                <a:gd name="connsiteY4" fmla="*/ 15238 h 3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" h="31307">
                  <a:moveTo>
                    <a:pt x="-1111" y="15238"/>
                  </a:moveTo>
                  <a:cubicBezTo>
                    <a:pt x="-1111" y="23883"/>
                    <a:pt x="2394" y="30892"/>
                    <a:pt x="6599" y="30892"/>
                  </a:cubicBezTo>
                  <a:cubicBezTo>
                    <a:pt x="10804" y="30892"/>
                    <a:pt x="14426" y="23883"/>
                    <a:pt x="14426" y="15238"/>
                  </a:cubicBezTo>
                  <a:cubicBezTo>
                    <a:pt x="14426" y="6594"/>
                    <a:pt x="10921" y="-415"/>
                    <a:pt x="6599" y="-415"/>
                  </a:cubicBezTo>
                  <a:cubicBezTo>
                    <a:pt x="2277" y="-415"/>
                    <a:pt x="-1111" y="6243"/>
                    <a:pt x="-1111" y="15238"/>
                  </a:cubicBezTo>
                  <a:close/>
                </a:path>
              </a:pathLst>
            </a:custGeom>
            <a:solidFill>
              <a:srgbClr val="2C2460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4E0CB48-7852-22A8-3CA4-4BD2278FA49B}"/>
                </a:ext>
              </a:extLst>
            </p:cNvPr>
            <p:cNvSpPr/>
            <p:nvPr/>
          </p:nvSpPr>
          <p:spPr>
            <a:xfrm>
              <a:off x="6432241" y="4045765"/>
              <a:ext cx="123104" cy="94378"/>
            </a:xfrm>
            <a:custGeom>
              <a:avLst/>
              <a:gdLst>
                <a:gd name="connsiteX0" fmla="*/ 649 w 123104"/>
                <a:gd name="connsiteY0" fmla="*/ 66319 h 94378"/>
                <a:gd name="connsiteX1" fmla="*/ 74361 w 123104"/>
                <a:gd name="connsiteY1" fmla="*/ 89682 h 94378"/>
                <a:gd name="connsiteX2" fmla="*/ 120386 w 123104"/>
                <a:gd name="connsiteY2" fmla="*/ 27303 h 94378"/>
                <a:gd name="connsiteX3" fmla="*/ 46674 w 123104"/>
                <a:gd name="connsiteY3" fmla="*/ 3939 h 94378"/>
                <a:gd name="connsiteX4" fmla="*/ 649 w 123104"/>
                <a:gd name="connsiteY4" fmla="*/ 66319 h 94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04" h="94378">
                  <a:moveTo>
                    <a:pt x="649" y="66319"/>
                  </a:moveTo>
                  <a:cubicBezTo>
                    <a:pt x="8359" y="89682"/>
                    <a:pt x="41418" y="100663"/>
                    <a:pt x="74361" y="89682"/>
                  </a:cubicBezTo>
                  <a:cubicBezTo>
                    <a:pt x="107302" y="78701"/>
                    <a:pt x="128096" y="51133"/>
                    <a:pt x="120386" y="27303"/>
                  </a:cubicBezTo>
                  <a:cubicBezTo>
                    <a:pt x="112675" y="3472"/>
                    <a:pt x="79734" y="-7041"/>
                    <a:pt x="46674" y="3939"/>
                  </a:cubicBezTo>
                  <a:cubicBezTo>
                    <a:pt x="13616" y="14920"/>
                    <a:pt x="-7527" y="42605"/>
                    <a:pt x="649" y="66319"/>
                  </a:cubicBezTo>
                  <a:close/>
                </a:path>
              </a:pathLst>
            </a:custGeom>
            <a:solidFill>
              <a:srgbClr val="F4AC96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60F65B6-54D0-0B93-E4D3-066226DD104A}"/>
                </a:ext>
              </a:extLst>
            </p:cNvPr>
            <p:cNvSpPr/>
            <p:nvPr/>
          </p:nvSpPr>
          <p:spPr>
            <a:xfrm>
              <a:off x="5616523" y="4375218"/>
              <a:ext cx="167747" cy="190176"/>
            </a:xfrm>
            <a:custGeom>
              <a:avLst/>
              <a:gdLst>
                <a:gd name="connsiteX0" fmla="*/ 167748 w 167747"/>
                <a:gd name="connsiteY0" fmla="*/ 46259 h 190176"/>
                <a:gd name="connsiteX1" fmla="*/ 28854 w 167747"/>
                <a:gd name="connsiteY1" fmla="*/ 190177 h 190176"/>
                <a:gd name="connsiteX2" fmla="*/ 0 w 167747"/>
                <a:gd name="connsiteY2" fmla="*/ 59927 h 190176"/>
                <a:gd name="connsiteX3" fmla="*/ 146020 w 167747"/>
                <a:gd name="connsiteY3" fmla="*/ 0 h 190176"/>
                <a:gd name="connsiteX4" fmla="*/ 167748 w 167747"/>
                <a:gd name="connsiteY4" fmla="*/ 46259 h 190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747" h="190176">
                  <a:moveTo>
                    <a:pt x="167748" y="46259"/>
                  </a:moveTo>
                  <a:lnTo>
                    <a:pt x="28854" y="190177"/>
                  </a:lnTo>
                  <a:lnTo>
                    <a:pt x="0" y="59927"/>
                  </a:lnTo>
                  <a:lnTo>
                    <a:pt x="146020" y="0"/>
                  </a:lnTo>
                  <a:lnTo>
                    <a:pt x="167748" y="462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F5684A6-6DFF-51D7-FE36-584638955DAD}"/>
                </a:ext>
              </a:extLst>
            </p:cNvPr>
            <p:cNvSpPr/>
            <p:nvPr/>
          </p:nvSpPr>
          <p:spPr>
            <a:xfrm>
              <a:off x="6025571" y="4304077"/>
              <a:ext cx="632250" cy="952824"/>
            </a:xfrm>
            <a:custGeom>
              <a:avLst/>
              <a:gdLst>
                <a:gd name="connsiteX0" fmla="*/ 631139 w 632250"/>
                <a:gd name="connsiteY0" fmla="*/ 856197 h 952824"/>
                <a:gd name="connsiteX1" fmla="*/ 583011 w 632250"/>
                <a:gd name="connsiteY1" fmla="*/ 918459 h 952824"/>
                <a:gd name="connsiteX2" fmla="*/ 33976 w 632250"/>
                <a:gd name="connsiteY2" fmla="*/ 915072 h 952824"/>
                <a:gd name="connsiteX3" fmla="*/ -1069 w 632250"/>
                <a:gd name="connsiteY3" fmla="*/ 867295 h 952824"/>
                <a:gd name="connsiteX4" fmla="*/ 333 w 632250"/>
                <a:gd name="connsiteY4" fmla="*/ 831081 h 952824"/>
                <a:gd name="connsiteX5" fmla="*/ 8392 w 632250"/>
                <a:gd name="connsiteY5" fmla="*/ 621747 h 952824"/>
                <a:gd name="connsiteX6" fmla="*/ 24981 w 632250"/>
                <a:gd name="connsiteY6" fmla="*/ 197705 h 952824"/>
                <a:gd name="connsiteX7" fmla="*/ 144600 w 632250"/>
                <a:gd name="connsiteY7" fmla="*/ 40120 h 952824"/>
                <a:gd name="connsiteX8" fmla="*/ 167963 w 632250"/>
                <a:gd name="connsiteY8" fmla="*/ 29723 h 952824"/>
                <a:gd name="connsiteX9" fmla="*/ 223451 w 632250"/>
                <a:gd name="connsiteY9" fmla="*/ 104485 h 952824"/>
                <a:gd name="connsiteX10" fmla="*/ 242258 w 632250"/>
                <a:gd name="connsiteY10" fmla="*/ 129835 h 952824"/>
                <a:gd name="connsiteX11" fmla="*/ 274149 w 632250"/>
                <a:gd name="connsiteY11" fmla="*/ 106472 h 952824"/>
                <a:gd name="connsiteX12" fmla="*/ 421571 w 632250"/>
                <a:gd name="connsiteY12" fmla="*/ -415 h 952824"/>
                <a:gd name="connsiteX13" fmla="*/ 550068 w 632250"/>
                <a:gd name="connsiteY13" fmla="*/ 57993 h 952824"/>
                <a:gd name="connsiteX14" fmla="*/ 609178 w 632250"/>
                <a:gd name="connsiteY14" fmla="*/ 146656 h 952824"/>
                <a:gd name="connsiteX15" fmla="*/ 619807 w 632250"/>
                <a:gd name="connsiteY15" fmla="*/ 493833 h 952824"/>
                <a:gd name="connsiteX16" fmla="*/ 620976 w 632250"/>
                <a:gd name="connsiteY16" fmla="*/ 532032 h 9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2250" h="952824">
                  <a:moveTo>
                    <a:pt x="631139" y="856197"/>
                  </a:moveTo>
                  <a:cubicBezTo>
                    <a:pt x="631022" y="885459"/>
                    <a:pt x="611280" y="910995"/>
                    <a:pt x="583011" y="918459"/>
                  </a:cubicBezTo>
                  <a:cubicBezTo>
                    <a:pt x="402763" y="964847"/>
                    <a:pt x="213639" y="963679"/>
                    <a:pt x="33976" y="915072"/>
                  </a:cubicBezTo>
                  <a:cubicBezTo>
                    <a:pt x="12598" y="909301"/>
                    <a:pt x="-2004" y="889454"/>
                    <a:pt x="-1069" y="867295"/>
                  </a:cubicBezTo>
                  <a:lnTo>
                    <a:pt x="333" y="831081"/>
                  </a:lnTo>
                  <a:lnTo>
                    <a:pt x="8392" y="621747"/>
                  </a:lnTo>
                  <a:lnTo>
                    <a:pt x="24981" y="197705"/>
                  </a:lnTo>
                  <a:cubicBezTo>
                    <a:pt x="27550" y="127615"/>
                    <a:pt x="76613" y="58460"/>
                    <a:pt x="144600" y="40120"/>
                  </a:cubicBezTo>
                  <a:lnTo>
                    <a:pt x="167963" y="29723"/>
                  </a:lnTo>
                  <a:lnTo>
                    <a:pt x="223451" y="104485"/>
                  </a:lnTo>
                  <a:lnTo>
                    <a:pt x="242258" y="129835"/>
                  </a:lnTo>
                  <a:lnTo>
                    <a:pt x="274149" y="106472"/>
                  </a:lnTo>
                  <a:lnTo>
                    <a:pt x="421571" y="-415"/>
                  </a:lnTo>
                  <a:lnTo>
                    <a:pt x="550068" y="57993"/>
                  </a:lnTo>
                  <a:cubicBezTo>
                    <a:pt x="585113" y="73845"/>
                    <a:pt x="608010" y="108247"/>
                    <a:pt x="609178" y="146656"/>
                  </a:cubicBezTo>
                  <a:lnTo>
                    <a:pt x="619807" y="493833"/>
                  </a:lnTo>
                  <a:lnTo>
                    <a:pt x="620976" y="53203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DB20C3B-6988-E3AE-2D05-82F044359407}"/>
                </a:ext>
              </a:extLst>
            </p:cNvPr>
            <p:cNvSpPr/>
            <p:nvPr/>
          </p:nvSpPr>
          <p:spPr>
            <a:xfrm>
              <a:off x="6025571" y="4691673"/>
              <a:ext cx="632250" cy="565229"/>
            </a:xfrm>
            <a:custGeom>
              <a:avLst/>
              <a:gdLst>
                <a:gd name="connsiteX0" fmla="*/ 631139 w 632250"/>
                <a:gd name="connsiteY0" fmla="*/ 468601 h 565229"/>
                <a:gd name="connsiteX1" fmla="*/ 583011 w 632250"/>
                <a:gd name="connsiteY1" fmla="*/ 530864 h 565229"/>
                <a:gd name="connsiteX2" fmla="*/ 33976 w 632250"/>
                <a:gd name="connsiteY2" fmla="*/ 527476 h 565229"/>
                <a:gd name="connsiteX3" fmla="*/ -1069 w 632250"/>
                <a:gd name="connsiteY3" fmla="*/ 479699 h 565229"/>
                <a:gd name="connsiteX4" fmla="*/ 333 w 632250"/>
                <a:gd name="connsiteY4" fmla="*/ 443486 h 565229"/>
                <a:gd name="connsiteX5" fmla="*/ 8392 w 632250"/>
                <a:gd name="connsiteY5" fmla="*/ 234152 h 565229"/>
                <a:gd name="connsiteX6" fmla="*/ 265388 w 632250"/>
                <a:gd name="connsiteY6" fmla="*/ 296999 h 565229"/>
                <a:gd name="connsiteX7" fmla="*/ 544227 w 632250"/>
                <a:gd name="connsiteY7" fmla="*/ -415 h 565229"/>
                <a:gd name="connsiteX8" fmla="*/ 619807 w 632250"/>
                <a:gd name="connsiteY8" fmla="*/ 106472 h 565229"/>
                <a:gd name="connsiteX9" fmla="*/ 620976 w 632250"/>
                <a:gd name="connsiteY9" fmla="*/ 144670 h 56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2250" h="565229">
                  <a:moveTo>
                    <a:pt x="631139" y="468601"/>
                  </a:moveTo>
                  <a:cubicBezTo>
                    <a:pt x="631022" y="497864"/>
                    <a:pt x="611280" y="523400"/>
                    <a:pt x="583011" y="530864"/>
                  </a:cubicBezTo>
                  <a:cubicBezTo>
                    <a:pt x="402763" y="577252"/>
                    <a:pt x="213639" y="576084"/>
                    <a:pt x="33976" y="527476"/>
                  </a:cubicBezTo>
                  <a:cubicBezTo>
                    <a:pt x="12598" y="521706"/>
                    <a:pt x="-2004" y="501859"/>
                    <a:pt x="-1069" y="479699"/>
                  </a:cubicBezTo>
                  <a:lnTo>
                    <a:pt x="333" y="443486"/>
                  </a:lnTo>
                  <a:lnTo>
                    <a:pt x="8392" y="234152"/>
                  </a:lnTo>
                  <a:cubicBezTo>
                    <a:pt x="55119" y="288354"/>
                    <a:pt x="133619" y="327604"/>
                    <a:pt x="265388" y="296999"/>
                  </a:cubicBezTo>
                  <a:cubicBezTo>
                    <a:pt x="565021" y="226909"/>
                    <a:pt x="544227" y="-415"/>
                    <a:pt x="544227" y="-415"/>
                  </a:cubicBezTo>
                  <a:lnTo>
                    <a:pt x="619807" y="106472"/>
                  </a:lnTo>
                  <a:lnTo>
                    <a:pt x="620976" y="14467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28B99B0-947D-E637-FD6E-18A6D92568A5}"/>
                </a:ext>
              </a:extLst>
            </p:cNvPr>
            <p:cNvSpPr/>
            <p:nvPr/>
          </p:nvSpPr>
          <p:spPr>
            <a:xfrm>
              <a:off x="6174804" y="4477199"/>
              <a:ext cx="140398" cy="570963"/>
            </a:xfrm>
            <a:custGeom>
              <a:avLst/>
              <a:gdLst>
                <a:gd name="connsiteX0" fmla="*/ 116389 w 140398"/>
                <a:gd name="connsiteY0" fmla="*/ 511473 h 570963"/>
                <a:gd name="connsiteX1" fmla="*/ 76671 w 140398"/>
                <a:gd name="connsiteY1" fmla="*/ 561353 h 570963"/>
                <a:gd name="connsiteX2" fmla="*/ 43963 w 140398"/>
                <a:gd name="connsiteY2" fmla="*/ 565769 h 570963"/>
                <a:gd name="connsiteX3" fmla="*/ 37304 w 140398"/>
                <a:gd name="connsiteY3" fmla="*/ 557848 h 570963"/>
                <a:gd name="connsiteX4" fmla="*/ 11488 w 140398"/>
                <a:gd name="connsiteY4" fmla="*/ 509954 h 570963"/>
                <a:gd name="connsiteX5" fmla="*/ -193 w 140398"/>
                <a:gd name="connsiteY5" fmla="*/ 445471 h 570963"/>
                <a:gd name="connsiteX6" fmla="*/ 58215 w 140398"/>
                <a:gd name="connsiteY6" fmla="*/ 1570 h 570963"/>
                <a:gd name="connsiteX7" fmla="*/ 83564 w 140398"/>
                <a:gd name="connsiteY7" fmla="*/ -415 h 570963"/>
                <a:gd name="connsiteX8" fmla="*/ 114285 w 140398"/>
                <a:gd name="connsiteY8" fmla="*/ 4374 h 570963"/>
                <a:gd name="connsiteX9" fmla="*/ 139052 w 140398"/>
                <a:gd name="connsiteY9" fmla="*/ 438346 h 570963"/>
                <a:gd name="connsiteX10" fmla="*/ 116389 w 140398"/>
                <a:gd name="connsiteY10" fmla="*/ 511473 h 57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0398" h="570963">
                  <a:moveTo>
                    <a:pt x="116389" y="511473"/>
                  </a:moveTo>
                  <a:lnTo>
                    <a:pt x="76671" y="561353"/>
                  </a:lnTo>
                  <a:cubicBezTo>
                    <a:pt x="68845" y="571610"/>
                    <a:pt x="54243" y="573583"/>
                    <a:pt x="43963" y="565769"/>
                  </a:cubicBezTo>
                  <a:cubicBezTo>
                    <a:pt x="41160" y="563654"/>
                    <a:pt x="38940" y="560944"/>
                    <a:pt x="37304" y="557848"/>
                  </a:cubicBezTo>
                  <a:lnTo>
                    <a:pt x="11488" y="509954"/>
                  </a:lnTo>
                  <a:cubicBezTo>
                    <a:pt x="974" y="490224"/>
                    <a:pt x="-3114" y="467655"/>
                    <a:pt x="-193" y="445471"/>
                  </a:cubicBezTo>
                  <a:lnTo>
                    <a:pt x="58215" y="1570"/>
                  </a:lnTo>
                  <a:lnTo>
                    <a:pt x="83564" y="-415"/>
                  </a:lnTo>
                  <a:lnTo>
                    <a:pt x="114285" y="4374"/>
                  </a:lnTo>
                  <a:lnTo>
                    <a:pt x="139052" y="438346"/>
                  </a:lnTo>
                  <a:cubicBezTo>
                    <a:pt x="140803" y="464688"/>
                    <a:pt x="132743" y="490750"/>
                    <a:pt x="116389" y="511473"/>
                  </a:cubicBezTo>
                  <a:close/>
                </a:path>
              </a:pathLst>
            </a:custGeom>
            <a:solidFill>
              <a:srgbClr val="356E9E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CE4AC4F-85D0-2115-3B60-977E69731F72}"/>
                </a:ext>
              </a:extLst>
            </p:cNvPr>
            <p:cNvSpPr/>
            <p:nvPr/>
          </p:nvSpPr>
          <p:spPr>
            <a:xfrm>
              <a:off x="6220228" y="4408861"/>
              <a:ext cx="113428" cy="73710"/>
            </a:xfrm>
            <a:custGeom>
              <a:avLst/>
              <a:gdLst>
                <a:gd name="connsiteX0" fmla="*/ 113429 w 113428"/>
                <a:gd name="connsiteY0" fmla="*/ 24064 h 73710"/>
                <a:gd name="connsiteX1" fmla="*/ 70323 w 113428"/>
                <a:gd name="connsiteY1" fmla="*/ 73711 h 73710"/>
                <a:gd name="connsiteX2" fmla="*/ 14135 w 113428"/>
                <a:gd name="connsiteY2" fmla="*/ 70907 h 73710"/>
                <a:gd name="connsiteX3" fmla="*/ 2336 w 113428"/>
                <a:gd name="connsiteY3" fmla="*/ 31774 h 73710"/>
                <a:gd name="connsiteX4" fmla="*/ 0 w 113428"/>
                <a:gd name="connsiteY4" fmla="*/ 15303 h 73710"/>
                <a:gd name="connsiteX5" fmla="*/ 30256 w 113428"/>
                <a:gd name="connsiteY5" fmla="*/ 0 h 73710"/>
                <a:gd name="connsiteX6" fmla="*/ 49063 w 113428"/>
                <a:gd name="connsiteY6" fmla="*/ 25466 h 73710"/>
                <a:gd name="connsiteX7" fmla="*/ 80953 w 113428"/>
                <a:gd name="connsiteY7" fmla="*/ 2336 h 73710"/>
                <a:gd name="connsiteX8" fmla="*/ 113429 w 113428"/>
                <a:gd name="connsiteY8" fmla="*/ 24064 h 73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428" h="73710">
                  <a:moveTo>
                    <a:pt x="113429" y="24064"/>
                  </a:moveTo>
                  <a:lnTo>
                    <a:pt x="70323" y="73711"/>
                  </a:lnTo>
                  <a:lnTo>
                    <a:pt x="14135" y="70907"/>
                  </a:lnTo>
                  <a:lnTo>
                    <a:pt x="2336" y="31774"/>
                  </a:lnTo>
                  <a:lnTo>
                    <a:pt x="0" y="15303"/>
                  </a:lnTo>
                  <a:lnTo>
                    <a:pt x="30256" y="0"/>
                  </a:lnTo>
                  <a:lnTo>
                    <a:pt x="49063" y="25466"/>
                  </a:lnTo>
                  <a:lnTo>
                    <a:pt x="80953" y="2336"/>
                  </a:lnTo>
                  <a:lnTo>
                    <a:pt x="113429" y="24064"/>
                  </a:lnTo>
                  <a:close/>
                </a:path>
              </a:pathLst>
            </a:custGeom>
            <a:solidFill>
              <a:srgbClr val="356E9E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07BDD0E-F8E9-DC9C-B344-BEF4B5F70123}"/>
                </a:ext>
              </a:extLst>
            </p:cNvPr>
            <p:cNvSpPr/>
            <p:nvPr/>
          </p:nvSpPr>
          <p:spPr>
            <a:xfrm>
              <a:off x="6269408" y="4300307"/>
              <a:ext cx="217511" cy="191143"/>
            </a:xfrm>
            <a:custGeom>
              <a:avLst/>
              <a:gdLst>
                <a:gd name="connsiteX0" fmla="*/ -1111 w 217511"/>
                <a:gd name="connsiteY0" fmla="*/ 133489 h 191143"/>
                <a:gd name="connsiteX1" fmla="*/ 85565 w 217511"/>
                <a:gd name="connsiteY1" fmla="*/ 190728 h 191143"/>
                <a:gd name="connsiteX2" fmla="*/ 216400 w 217511"/>
                <a:gd name="connsiteY2" fmla="*/ 20995 h 191143"/>
                <a:gd name="connsiteX3" fmla="*/ 177033 w 217511"/>
                <a:gd name="connsiteY3" fmla="*/ -149 h 19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511" h="191143">
                  <a:moveTo>
                    <a:pt x="-1111" y="133489"/>
                  </a:moveTo>
                  <a:cubicBezTo>
                    <a:pt x="34517" y="139516"/>
                    <a:pt x="66058" y="160298"/>
                    <a:pt x="85565" y="190728"/>
                  </a:cubicBezTo>
                  <a:lnTo>
                    <a:pt x="216400" y="20995"/>
                  </a:lnTo>
                  <a:cubicBezTo>
                    <a:pt x="209040" y="6381"/>
                    <a:pt x="193271" y="-2053"/>
                    <a:pt x="177033" y="-14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B7570C2-2590-3E4C-5657-1A335E6A8429}"/>
                </a:ext>
              </a:extLst>
            </p:cNvPr>
            <p:cNvSpPr/>
            <p:nvPr/>
          </p:nvSpPr>
          <p:spPr>
            <a:xfrm>
              <a:off x="6171049" y="4323114"/>
              <a:ext cx="98359" cy="159458"/>
            </a:xfrm>
            <a:custGeom>
              <a:avLst/>
              <a:gdLst>
                <a:gd name="connsiteX0" fmla="*/ 97248 w 98359"/>
                <a:gd name="connsiteY0" fmla="*/ 110682 h 159458"/>
                <a:gd name="connsiteX1" fmla="*/ 32064 w 98359"/>
                <a:gd name="connsiteY1" fmla="*/ 159044 h 159458"/>
                <a:gd name="connsiteX2" fmla="*/ -1111 w 98359"/>
                <a:gd name="connsiteY2" fmla="*/ 17112 h 159458"/>
                <a:gd name="connsiteX3" fmla="*/ 33933 w 98359"/>
                <a:gd name="connsiteY3" fmla="*/ 1692 h 15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359" h="159458">
                  <a:moveTo>
                    <a:pt x="97248" y="110682"/>
                  </a:moveTo>
                  <a:cubicBezTo>
                    <a:pt x="67343" y="111090"/>
                    <a:pt x="41059" y="130575"/>
                    <a:pt x="32064" y="159044"/>
                  </a:cubicBezTo>
                  <a:lnTo>
                    <a:pt x="-1111" y="17112"/>
                  </a:lnTo>
                  <a:cubicBezTo>
                    <a:pt x="-1111" y="17112"/>
                    <a:pt x="13841" y="-7653"/>
                    <a:pt x="33933" y="169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672DC37-F5CF-2E7D-1AF5-C7AA8754FC92}"/>
                </a:ext>
              </a:extLst>
            </p:cNvPr>
            <p:cNvSpPr/>
            <p:nvPr/>
          </p:nvSpPr>
          <p:spPr>
            <a:xfrm>
              <a:off x="6165327" y="5078152"/>
              <a:ext cx="290402" cy="171051"/>
            </a:xfrm>
            <a:custGeom>
              <a:avLst/>
              <a:gdLst>
                <a:gd name="connsiteX0" fmla="*/ 230183 w 290402"/>
                <a:gd name="connsiteY0" fmla="*/ 15186 h 171051"/>
                <a:gd name="connsiteX1" fmla="*/ 202380 w 290402"/>
                <a:gd name="connsiteY1" fmla="*/ 41820 h 171051"/>
                <a:gd name="connsiteX2" fmla="*/ 82176 w 290402"/>
                <a:gd name="connsiteY2" fmla="*/ -350 h 171051"/>
                <a:gd name="connsiteX3" fmla="*/ 7063 w 290402"/>
                <a:gd name="connsiteY3" fmla="*/ 41002 h 171051"/>
                <a:gd name="connsiteX4" fmla="*/ 23768 w 290402"/>
                <a:gd name="connsiteY4" fmla="*/ 103733 h 171051"/>
                <a:gd name="connsiteX5" fmla="*/ 56827 w 290402"/>
                <a:gd name="connsiteY5" fmla="*/ 127996 h 171051"/>
                <a:gd name="connsiteX6" fmla="*/ 57294 w 290402"/>
                <a:gd name="connsiteY6" fmla="*/ 127914 h 171051"/>
                <a:gd name="connsiteX7" fmla="*/ 95610 w 290402"/>
                <a:gd name="connsiteY7" fmla="*/ 148707 h 171051"/>
                <a:gd name="connsiteX8" fmla="*/ 121660 w 290402"/>
                <a:gd name="connsiteY8" fmla="*/ 170540 h 171051"/>
                <a:gd name="connsiteX9" fmla="*/ 122711 w 290402"/>
                <a:gd name="connsiteY9" fmla="*/ 170435 h 171051"/>
                <a:gd name="connsiteX10" fmla="*/ 163246 w 290402"/>
                <a:gd name="connsiteY10" fmla="*/ 148473 h 171051"/>
                <a:gd name="connsiteX11" fmla="*/ 238710 w 290402"/>
                <a:gd name="connsiteY11" fmla="*/ 131769 h 171051"/>
                <a:gd name="connsiteX12" fmla="*/ 289291 w 290402"/>
                <a:gd name="connsiteY12" fmla="*/ 98009 h 17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0402" h="171051">
                  <a:moveTo>
                    <a:pt x="230183" y="15186"/>
                  </a:moveTo>
                  <a:lnTo>
                    <a:pt x="202380" y="41820"/>
                  </a:lnTo>
                  <a:cubicBezTo>
                    <a:pt x="202380" y="41820"/>
                    <a:pt x="114651" y="-2337"/>
                    <a:pt x="82176" y="-350"/>
                  </a:cubicBezTo>
                  <a:cubicBezTo>
                    <a:pt x="82176" y="-350"/>
                    <a:pt x="21432" y="12850"/>
                    <a:pt x="7063" y="41002"/>
                  </a:cubicBezTo>
                  <a:cubicBezTo>
                    <a:pt x="-7305" y="69155"/>
                    <a:pt x="-3333" y="101630"/>
                    <a:pt x="23768" y="103733"/>
                  </a:cubicBezTo>
                  <a:cubicBezTo>
                    <a:pt x="26221" y="119550"/>
                    <a:pt x="40940" y="130413"/>
                    <a:pt x="56827" y="127996"/>
                  </a:cubicBezTo>
                  <a:cubicBezTo>
                    <a:pt x="56944" y="127972"/>
                    <a:pt x="57177" y="127949"/>
                    <a:pt x="57294" y="127914"/>
                  </a:cubicBezTo>
                  <a:cubicBezTo>
                    <a:pt x="57294" y="127914"/>
                    <a:pt x="59864" y="162958"/>
                    <a:pt x="95610" y="148707"/>
                  </a:cubicBezTo>
                  <a:cubicBezTo>
                    <a:pt x="96778" y="161942"/>
                    <a:pt x="108460" y="171720"/>
                    <a:pt x="121660" y="170540"/>
                  </a:cubicBezTo>
                  <a:cubicBezTo>
                    <a:pt x="122011" y="170516"/>
                    <a:pt x="122360" y="170481"/>
                    <a:pt x="122711" y="170435"/>
                  </a:cubicBezTo>
                  <a:cubicBezTo>
                    <a:pt x="138832" y="169745"/>
                    <a:pt x="153784" y="161650"/>
                    <a:pt x="163246" y="148473"/>
                  </a:cubicBezTo>
                  <a:cubicBezTo>
                    <a:pt x="163246" y="148473"/>
                    <a:pt x="197240" y="166814"/>
                    <a:pt x="238710" y="131769"/>
                  </a:cubicBezTo>
                  <a:lnTo>
                    <a:pt x="289291" y="98009"/>
                  </a:lnTo>
                  <a:close/>
                </a:path>
              </a:pathLst>
            </a:custGeom>
            <a:solidFill>
              <a:srgbClr val="F4AC96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4E4DEEE-F9C1-CD74-5FB3-4152FE7091B3}"/>
                </a:ext>
              </a:extLst>
            </p:cNvPr>
            <p:cNvSpPr/>
            <p:nvPr/>
          </p:nvSpPr>
          <p:spPr>
            <a:xfrm>
              <a:off x="6191725" y="5114313"/>
              <a:ext cx="64599" cy="62613"/>
            </a:xfrm>
            <a:custGeom>
              <a:avLst/>
              <a:gdLst>
                <a:gd name="connsiteX0" fmla="*/ -1111 w 64599"/>
                <a:gd name="connsiteY0" fmla="*/ 62198 h 62613"/>
                <a:gd name="connsiteX1" fmla="*/ 63488 w 64599"/>
                <a:gd name="connsiteY1" fmla="*/ -415 h 62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99" h="62613">
                  <a:moveTo>
                    <a:pt x="-1111" y="62198"/>
                  </a:moveTo>
                  <a:cubicBezTo>
                    <a:pt x="12206" y="34221"/>
                    <a:pt x="35101" y="11991"/>
                    <a:pt x="63488" y="-415"/>
                  </a:cubicBezTo>
                </a:path>
              </a:pathLst>
            </a:custGeom>
            <a:noFill/>
            <a:ln w="11672" cap="rnd">
              <a:solidFill>
                <a:srgbClr val="BE494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A92714E-F07D-9669-753D-3ED167DC63CA}"/>
                </a:ext>
              </a:extLst>
            </p:cNvPr>
            <p:cNvSpPr/>
            <p:nvPr/>
          </p:nvSpPr>
          <p:spPr>
            <a:xfrm>
              <a:off x="6223733" y="5146672"/>
              <a:ext cx="61913" cy="55721"/>
            </a:xfrm>
            <a:custGeom>
              <a:avLst/>
              <a:gdLst>
                <a:gd name="connsiteX0" fmla="*/ -1111 w 61913"/>
                <a:gd name="connsiteY0" fmla="*/ 55306 h 55721"/>
                <a:gd name="connsiteX1" fmla="*/ 60802 w 61913"/>
                <a:gd name="connsiteY1" fmla="*/ -4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913" h="55721">
                  <a:moveTo>
                    <a:pt x="-1111" y="55306"/>
                  </a:moveTo>
                  <a:cubicBezTo>
                    <a:pt x="12906" y="30506"/>
                    <a:pt x="34635" y="10951"/>
                    <a:pt x="60802" y="-415"/>
                  </a:cubicBezTo>
                </a:path>
              </a:pathLst>
            </a:custGeom>
            <a:noFill/>
            <a:ln w="11672" cap="rnd">
              <a:solidFill>
                <a:srgbClr val="BE494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29BC55E-A4E3-E456-BC64-BD96ECBD76CA}"/>
                </a:ext>
              </a:extLst>
            </p:cNvPr>
            <p:cNvSpPr/>
            <p:nvPr/>
          </p:nvSpPr>
          <p:spPr>
            <a:xfrm>
              <a:off x="6265436" y="5179964"/>
              <a:ext cx="50699" cy="42287"/>
            </a:xfrm>
            <a:custGeom>
              <a:avLst/>
              <a:gdLst>
                <a:gd name="connsiteX0" fmla="*/ -1111 w 50699"/>
                <a:gd name="connsiteY0" fmla="*/ 41872 h 42287"/>
                <a:gd name="connsiteX1" fmla="*/ 49588 w 50699"/>
                <a:gd name="connsiteY1" fmla="*/ -415 h 42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99" h="42287">
                  <a:moveTo>
                    <a:pt x="-1111" y="41872"/>
                  </a:moveTo>
                  <a:cubicBezTo>
                    <a:pt x="11155" y="22995"/>
                    <a:pt x="28794" y="8253"/>
                    <a:pt x="49588" y="-415"/>
                  </a:cubicBezTo>
                </a:path>
              </a:pathLst>
            </a:custGeom>
            <a:noFill/>
            <a:ln w="11672" cap="rnd">
              <a:solidFill>
                <a:srgbClr val="BE494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64BA762-5659-07C6-535C-368A6DF7139B}"/>
                </a:ext>
              </a:extLst>
            </p:cNvPr>
            <p:cNvSpPr/>
            <p:nvPr/>
          </p:nvSpPr>
          <p:spPr>
            <a:xfrm>
              <a:off x="6320677" y="5204496"/>
              <a:ext cx="7489" cy="19625"/>
            </a:xfrm>
            <a:custGeom>
              <a:avLst/>
              <a:gdLst>
                <a:gd name="connsiteX0" fmla="*/ -1097 w 7489"/>
                <a:gd name="connsiteY0" fmla="*/ -415 h 19625"/>
                <a:gd name="connsiteX1" fmla="*/ 6378 w 7489"/>
                <a:gd name="connsiteY1" fmla="*/ 19210 h 1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89" h="19625">
                  <a:moveTo>
                    <a:pt x="-1097" y="-415"/>
                  </a:moveTo>
                  <a:cubicBezTo>
                    <a:pt x="-1331" y="6862"/>
                    <a:pt x="1355" y="13929"/>
                    <a:pt x="6378" y="19210"/>
                  </a:cubicBezTo>
                </a:path>
              </a:pathLst>
            </a:custGeom>
            <a:noFill/>
            <a:ln w="11672" cap="rnd">
              <a:solidFill>
                <a:srgbClr val="BE494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6A46D7A-43CA-503A-D747-6656A0E6F4B2}"/>
                </a:ext>
              </a:extLst>
            </p:cNvPr>
            <p:cNvSpPr/>
            <p:nvPr/>
          </p:nvSpPr>
          <p:spPr>
            <a:xfrm>
              <a:off x="6307257" y="5217228"/>
              <a:ext cx="16237" cy="3419"/>
            </a:xfrm>
            <a:custGeom>
              <a:avLst/>
              <a:gdLst>
                <a:gd name="connsiteX0" fmla="*/ -1111 w 16237"/>
                <a:gd name="connsiteY0" fmla="*/ 2388 h 3419"/>
                <a:gd name="connsiteX1" fmla="*/ 15126 w 16237"/>
                <a:gd name="connsiteY1" fmla="*/ -415 h 3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237" h="3419">
                  <a:moveTo>
                    <a:pt x="-1111" y="2388"/>
                  </a:moveTo>
                  <a:cubicBezTo>
                    <a:pt x="4495" y="3791"/>
                    <a:pt x="10336" y="2774"/>
                    <a:pt x="15126" y="-415"/>
                  </a:cubicBezTo>
                </a:path>
              </a:pathLst>
            </a:custGeom>
            <a:noFill/>
            <a:ln w="11672" cap="rnd">
              <a:solidFill>
                <a:srgbClr val="BE494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CF8812E-1E7F-9BE8-9C12-E7631C2D199F}"/>
                </a:ext>
              </a:extLst>
            </p:cNvPr>
            <p:cNvSpPr/>
            <p:nvPr/>
          </p:nvSpPr>
          <p:spPr>
            <a:xfrm>
              <a:off x="6379216" y="4366945"/>
              <a:ext cx="429511" cy="829957"/>
            </a:xfrm>
            <a:custGeom>
              <a:avLst/>
              <a:gdLst>
                <a:gd name="connsiteX0" fmla="*/ 388587 w 429511"/>
                <a:gd name="connsiteY0" fmla="*/ 628852 h 829957"/>
                <a:gd name="connsiteX1" fmla="*/ 159394 w 429511"/>
                <a:gd name="connsiteY1" fmla="*/ 778260 h 829957"/>
                <a:gd name="connsiteX2" fmla="*/ 80660 w 429511"/>
                <a:gd name="connsiteY2" fmla="*/ 829542 h 829957"/>
                <a:gd name="connsiteX3" fmla="*/ -1111 w 429511"/>
                <a:gd name="connsiteY3" fmla="*/ 713310 h 829957"/>
                <a:gd name="connsiteX4" fmla="*/ 28793 w 429511"/>
                <a:gd name="connsiteY4" fmla="*/ 687027 h 829957"/>
                <a:gd name="connsiteX5" fmla="*/ 214180 w 429511"/>
                <a:gd name="connsiteY5" fmla="*/ 523718 h 829957"/>
                <a:gd name="connsiteX6" fmla="*/ 122246 w 429511"/>
                <a:gd name="connsiteY6" fmla="*/ 187521 h 829957"/>
                <a:gd name="connsiteX7" fmla="*/ 186962 w 429511"/>
                <a:gd name="connsiteY7" fmla="*/ -202 h 829957"/>
                <a:gd name="connsiteX8" fmla="*/ 329594 w 429511"/>
                <a:gd name="connsiteY8" fmla="*/ 137524 h 829957"/>
                <a:gd name="connsiteX9" fmla="*/ 387068 w 429511"/>
                <a:gd name="connsiteY9" fmla="*/ 371156 h 829957"/>
                <a:gd name="connsiteX10" fmla="*/ 425383 w 429511"/>
                <a:gd name="connsiteY10" fmla="*/ 526755 h 829957"/>
                <a:gd name="connsiteX11" fmla="*/ 388587 w 429511"/>
                <a:gd name="connsiteY11" fmla="*/ 628852 h 82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9511" h="829957">
                  <a:moveTo>
                    <a:pt x="388587" y="628852"/>
                  </a:moveTo>
                  <a:lnTo>
                    <a:pt x="159394" y="778260"/>
                  </a:lnTo>
                  <a:lnTo>
                    <a:pt x="80660" y="829542"/>
                  </a:lnTo>
                  <a:lnTo>
                    <a:pt x="-1111" y="713310"/>
                  </a:lnTo>
                  <a:lnTo>
                    <a:pt x="28793" y="687027"/>
                  </a:lnTo>
                  <a:lnTo>
                    <a:pt x="214180" y="523718"/>
                  </a:lnTo>
                  <a:lnTo>
                    <a:pt x="122246" y="187521"/>
                  </a:lnTo>
                  <a:cubicBezTo>
                    <a:pt x="109513" y="129113"/>
                    <a:pt x="128437" y="12297"/>
                    <a:pt x="186962" y="-202"/>
                  </a:cubicBezTo>
                  <a:cubicBezTo>
                    <a:pt x="186962" y="-202"/>
                    <a:pt x="262191" y="-11883"/>
                    <a:pt x="329594" y="137524"/>
                  </a:cubicBezTo>
                  <a:lnTo>
                    <a:pt x="387068" y="371156"/>
                  </a:lnTo>
                  <a:lnTo>
                    <a:pt x="425383" y="526755"/>
                  </a:lnTo>
                  <a:cubicBezTo>
                    <a:pt x="435196" y="565118"/>
                    <a:pt x="420594" y="605571"/>
                    <a:pt x="388587" y="62885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7CFD3F8-707D-54A7-4410-760D5D7D3051}"/>
                </a:ext>
              </a:extLst>
            </p:cNvPr>
            <p:cNvSpPr/>
            <p:nvPr/>
          </p:nvSpPr>
          <p:spPr>
            <a:xfrm>
              <a:off x="6379683" y="5040486"/>
              <a:ext cx="173705" cy="156416"/>
            </a:xfrm>
            <a:custGeom>
              <a:avLst/>
              <a:gdLst>
                <a:gd name="connsiteX0" fmla="*/ 173705 w 173705"/>
                <a:gd name="connsiteY0" fmla="*/ 114830 h 156416"/>
                <a:gd name="connsiteX1" fmla="*/ 81304 w 173705"/>
                <a:gd name="connsiteY1" fmla="*/ 156417 h 156416"/>
                <a:gd name="connsiteX2" fmla="*/ 0 w 173705"/>
                <a:gd name="connsiteY2" fmla="*/ 40185 h 156416"/>
                <a:gd name="connsiteX3" fmla="*/ 45792 w 173705"/>
                <a:gd name="connsiteY3" fmla="*/ 0 h 156416"/>
                <a:gd name="connsiteX4" fmla="*/ 173705 w 173705"/>
                <a:gd name="connsiteY4" fmla="*/ 114830 h 156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05" h="156416">
                  <a:moveTo>
                    <a:pt x="173705" y="114830"/>
                  </a:moveTo>
                  <a:lnTo>
                    <a:pt x="81304" y="156417"/>
                  </a:lnTo>
                  <a:lnTo>
                    <a:pt x="0" y="40185"/>
                  </a:lnTo>
                  <a:lnTo>
                    <a:pt x="45792" y="0"/>
                  </a:lnTo>
                  <a:lnTo>
                    <a:pt x="173705" y="11483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5163F3C-F5B5-C1CA-FC73-385349FEC946}"/>
                </a:ext>
              </a:extLst>
            </p:cNvPr>
            <p:cNvSpPr/>
            <p:nvPr/>
          </p:nvSpPr>
          <p:spPr>
            <a:xfrm>
              <a:off x="3968366" y="5714397"/>
              <a:ext cx="61328" cy="1139540"/>
            </a:xfrm>
            <a:custGeom>
              <a:avLst/>
              <a:gdLst>
                <a:gd name="connsiteX0" fmla="*/ 0 w 61328"/>
                <a:gd name="connsiteY0" fmla="*/ 0 h 1139540"/>
                <a:gd name="connsiteX1" fmla="*/ 61329 w 61328"/>
                <a:gd name="connsiteY1" fmla="*/ 0 h 1139540"/>
                <a:gd name="connsiteX2" fmla="*/ 61329 w 61328"/>
                <a:gd name="connsiteY2" fmla="*/ 1139540 h 1139540"/>
                <a:gd name="connsiteX3" fmla="*/ 0 w 61328"/>
                <a:gd name="connsiteY3" fmla="*/ 1139540 h 113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328" h="1139540">
                  <a:moveTo>
                    <a:pt x="0" y="0"/>
                  </a:moveTo>
                  <a:lnTo>
                    <a:pt x="61329" y="0"/>
                  </a:lnTo>
                  <a:lnTo>
                    <a:pt x="61329" y="1139540"/>
                  </a:lnTo>
                  <a:lnTo>
                    <a:pt x="0" y="1139540"/>
                  </a:lnTo>
                  <a:close/>
                </a:path>
              </a:pathLst>
            </a:custGeom>
            <a:solidFill>
              <a:srgbClr val="96A3DA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00AAE8D-11FE-F219-EDB8-1840774EDB97}"/>
                </a:ext>
              </a:extLst>
            </p:cNvPr>
            <p:cNvSpPr/>
            <p:nvPr/>
          </p:nvSpPr>
          <p:spPr>
            <a:xfrm>
              <a:off x="2982672" y="6176522"/>
              <a:ext cx="169383" cy="677416"/>
            </a:xfrm>
            <a:custGeom>
              <a:avLst/>
              <a:gdLst>
                <a:gd name="connsiteX0" fmla="*/ 169383 w 169383"/>
                <a:gd name="connsiteY0" fmla="*/ 0 h 677416"/>
                <a:gd name="connsiteX1" fmla="*/ 68221 w 169383"/>
                <a:gd name="connsiteY1" fmla="*/ 677416 h 677416"/>
                <a:gd name="connsiteX2" fmla="*/ 0 w 169383"/>
                <a:gd name="connsiteY2" fmla="*/ 677416 h 677416"/>
                <a:gd name="connsiteX3" fmla="*/ 103265 w 169383"/>
                <a:gd name="connsiteY3" fmla="*/ 0 h 677416"/>
                <a:gd name="connsiteX4" fmla="*/ 169383 w 169383"/>
                <a:gd name="connsiteY4" fmla="*/ 0 h 677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383" h="677416">
                  <a:moveTo>
                    <a:pt x="169383" y="0"/>
                  </a:moveTo>
                  <a:lnTo>
                    <a:pt x="68221" y="677416"/>
                  </a:lnTo>
                  <a:lnTo>
                    <a:pt x="0" y="677416"/>
                  </a:lnTo>
                  <a:lnTo>
                    <a:pt x="103265" y="0"/>
                  </a:lnTo>
                  <a:lnTo>
                    <a:pt x="169383" y="0"/>
                  </a:lnTo>
                  <a:close/>
                </a:path>
              </a:pathLst>
            </a:custGeom>
            <a:solidFill>
              <a:srgbClr val="149FBE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ED7B95B-D315-9B1D-5DB9-262CD1271B29}"/>
                </a:ext>
              </a:extLst>
            </p:cNvPr>
            <p:cNvSpPr/>
            <p:nvPr/>
          </p:nvSpPr>
          <p:spPr>
            <a:xfrm>
              <a:off x="2993536" y="5864740"/>
              <a:ext cx="107470" cy="271597"/>
            </a:xfrm>
            <a:custGeom>
              <a:avLst/>
              <a:gdLst>
                <a:gd name="connsiteX0" fmla="*/ 107471 w 107470"/>
                <a:gd name="connsiteY0" fmla="*/ 271597 h 271597"/>
                <a:gd name="connsiteX1" fmla="*/ 40535 w 107470"/>
                <a:gd name="connsiteY1" fmla="*/ 271597 h 271597"/>
                <a:gd name="connsiteX2" fmla="*/ 10981 w 107470"/>
                <a:gd name="connsiteY2" fmla="*/ 73360 h 271597"/>
                <a:gd name="connsiteX3" fmla="*/ 0 w 107470"/>
                <a:gd name="connsiteY3" fmla="*/ 0 h 271597"/>
                <a:gd name="connsiteX4" fmla="*/ 66118 w 107470"/>
                <a:gd name="connsiteY4" fmla="*/ 0 h 271597"/>
                <a:gd name="connsiteX5" fmla="*/ 77215 w 107470"/>
                <a:gd name="connsiteY5" fmla="*/ 73360 h 271597"/>
                <a:gd name="connsiteX6" fmla="*/ 107471 w 107470"/>
                <a:gd name="connsiteY6" fmla="*/ 271597 h 271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470" h="271597">
                  <a:moveTo>
                    <a:pt x="107471" y="271597"/>
                  </a:moveTo>
                  <a:lnTo>
                    <a:pt x="40535" y="271597"/>
                  </a:lnTo>
                  <a:lnTo>
                    <a:pt x="10981" y="73360"/>
                  </a:lnTo>
                  <a:lnTo>
                    <a:pt x="0" y="0"/>
                  </a:lnTo>
                  <a:lnTo>
                    <a:pt x="66118" y="0"/>
                  </a:lnTo>
                  <a:lnTo>
                    <a:pt x="77215" y="73360"/>
                  </a:lnTo>
                  <a:lnTo>
                    <a:pt x="107471" y="271597"/>
                  </a:lnTo>
                  <a:close/>
                </a:path>
              </a:pathLst>
            </a:custGeom>
            <a:solidFill>
              <a:srgbClr val="149FBE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C9DDBF1-9B05-3A12-C135-623278CE83BD}"/>
                </a:ext>
              </a:extLst>
            </p:cNvPr>
            <p:cNvSpPr/>
            <p:nvPr/>
          </p:nvSpPr>
          <p:spPr>
            <a:xfrm>
              <a:off x="3301814" y="5864740"/>
              <a:ext cx="107353" cy="271597"/>
            </a:xfrm>
            <a:custGeom>
              <a:avLst/>
              <a:gdLst>
                <a:gd name="connsiteX0" fmla="*/ 107354 w 107353"/>
                <a:gd name="connsiteY0" fmla="*/ 271597 h 271597"/>
                <a:gd name="connsiteX1" fmla="*/ 40535 w 107353"/>
                <a:gd name="connsiteY1" fmla="*/ 271597 h 271597"/>
                <a:gd name="connsiteX2" fmla="*/ 10864 w 107353"/>
                <a:gd name="connsiteY2" fmla="*/ 73360 h 271597"/>
                <a:gd name="connsiteX3" fmla="*/ 0 w 107353"/>
                <a:gd name="connsiteY3" fmla="*/ 0 h 271597"/>
                <a:gd name="connsiteX4" fmla="*/ 66001 w 107353"/>
                <a:gd name="connsiteY4" fmla="*/ 0 h 271597"/>
                <a:gd name="connsiteX5" fmla="*/ 77215 w 107353"/>
                <a:gd name="connsiteY5" fmla="*/ 73360 h 271597"/>
                <a:gd name="connsiteX6" fmla="*/ 107354 w 107353"/>
                <a:gd name="connsiteY6" fmla="*/ 271597 h 271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353" h="271597">
                  <a:moveTo>
                    <a:pt x="107354" y="271597"/>
                  </a:moveTo>
                  <a:lnTo>
                    <a:pt x="40535" y="271597"/>
                  </a:lnTo>
                  <a:lnTo>
                    <a:pt x="10864" y="73360"/>
                  </a:lnTo>
                  <a:lnTo>
                    <a:pt x="0" y="0"/>
                  </a:lnTo>
                  <a:lnTo>
                    <a:pt x="66001" y="0"/>
                  </a:lnTo>
                  <a:lnTo>
                    <a:pt x="77215" y="73360"/>
                  </a:lnTo>
                  <a:lnTo>
                    <a:pt x="107354" y="271597"/>
                  </a:lnTo>
                  <a:close/>
                </a:path>
              </a:pathLst>
            </a:custGeom>
            <a:solidFill>
              <a:srgbClr val="149FBE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5BCFA11-91B4-39B2-6B66-0002AF9B8558}"/>
                </a:ext>
              </a:extLst>
            </p:cNvPr>
            <p:cNvSpPr/>
            <p:nvPr/>
          </p:nvSpPr>
          <p:spPr>
            <a:xfrm>
              <a:off x="3180909" y="6176522"/>
              <a:ext cx="169383" cy="677416"/>
            </a:xfrm>
            <a:custGeom>
              <a:avLst/>
              <a:gdLst>
                <a:gd name="connsiteX0" fmla="*/ 169383 w 169383"/>
                <a:gd name="connsiteY0" fmla="*/ 0 h 677416"/>
                <a:gd name="connsiteX1" fmla="*/ 68221 w 169383"/>
                <a:gd name="connsiteY1" fmla="*/ 677416 h 677416"/>
                <a:gd name="connsiteX2" fmla="*/ 0 w 169383"/>
                <a:gd name="connsiteY2" fmla="*/ 677416 h 677416"/>
                <a:gd name="connsiteX3" fmla="*/ 103265 w 169383"/>
                <a:gd name="connsiteY3" fmla="*/ 0 h 677416"/>
                <a:gd name="connsiteX4" fmla="*/ 169383 w 169383"/>
                <a:gd name="connsiteY4" fmla="*/ 0 h 677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383" h="677416">
                  <a:moveTo>
                    <a:pt x="169383" y="0"/>
                  </a:moveTo>
                  <a:lnTo>
                    <a:pt x="68221" y="677416"/>
                  </a:lnTo>
                  <a:lnTo>
                    <a:pt x="0" y="677416"/>
                  </a:lnTo>
                  <a:lnTo>
                    <a:pt x="103265" y="0"/>
                  </a:lnTo>
                  <a:lnTo>
                    <a:pt x="169383" y="0"/>
                  </a:lnTo>
                  <a:close/>
                </a:path>
              </a:pathLst>
            </a:custGeom>
            <a:solidFill>
              <a:srgbClr val="008B9A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4C3B072-E63D-804D-D1BB-341826FFFF83}"/>
                </a:ext>
              </a:extLst>
            </p:cNvPr>
            <p:cNvSpPr/>
            <p:nvPr/>
          </p:nvSpPr>
          <p:spPr>
            <a:xfrm>
              <a:off x="3779825" y="6176522"/>
              <a:ext cx="169383" cy="677416"/>
            </a:xfrm>
            <a:custGeom>
              <a:avLst/>
              <a:gdLst>
                <a:gd name="connsiteX0" fmla="*/ 0 w 169383"/>
                <a:gd name="connsiteY0" fmla="*/ 0 h 677416"/>
                <a:gd name="connsiteX1" fmla="*/ 101163 w 169383"/>
                <a:gd name="connsiteY1" fmla="*/ 677416 h 677416"/>
                <a:gd name="connsiteX2" fmla="*/ 169383 w 169383"/>
                <a:gd name="connsiteY2" fmla="*/ 677416 h 677416"/>
                <a:gd name="connsiteX3" fmla="*/ 66118 w 169383"/>
                <a:gd name="connsiteY3" fmla="*/ 0 h 677416"/>
                <a:gd name="connsiteX4" fmla="*/ 0 w 169383"/>
                <a:gd name="connsiteY4" fmla="*/ 0 h 677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383" h="677416">
                  <a:moveTo>
                    <a:pt x="0" y="0"/>
                  </a:moveTo>
                  <a:lnTo>
                    <a:pt x="101163" y="677416"/>
                  </a:lnTo>
                  <a:lnTo>
                    <a:pt x="169383" y="677416"/>
                  </a:lnTo>
                  <a:lnTo>
                    <a:pt x="661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9A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09C1AB0-E6AD-C4FC-22E0-6DA9752278E0}"/>
                </a:ext>
              </a:extLst>
            </p:cNvPr>
            <p:cNvSpPr/>
            <p:nvPr/>
          </p:nvSpPr>
          <p:spPr>
            <a:xfrm>
              <a:off x="3496896" y="6176522"/>
              <a:ext cx="169383" cy="677416"/>
            </a:xfrm>
            <a:custGeom>
              <a:avLst/>
              <a:gdLst>
                <a:gd name="connsiteX0" fmla="*/ 0 w 169383"/>
                <a:gd name="connsiteY0" fmla="*/ 0 h 677416"/>
                <a:gd name="connsiteX1" fmla="*/ 101163 w 169383"/>
                <a:gd name="connsiteY1" fmla="*/ 677416 h 677416"/>
                <a:gd name="connsiteX2" fmla="*/ 169383 w 169383"/>
                <a:gd name="connsiteY2" fmla="*/ 677416 h 677416"/>
                <a:gd name="connsiteX3" fmla="*/ 66118 w 169383"/>
                <a:gd name="connsiteY3" fmla="*/ 0 h 677416"/>
                <a:gd name="connsiteX4" fmla="*/ 0 w 169383"/>
                <a:gd name="connsiteY4" fmla="*/ 0 h 677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383" h="677416">
                  <a:moveTo>
                    <a:pt x="0" y="0"/>
                  </a:moveTo>
                  <a:lnTo>
                    <a:pt x="101163" y="677416"/>
                  </a:lnTo>
                  <a:lnTo>
                    <a:pt x="169383" y="677416"/>
                  </a:lnTo>
                  <a:lnTo>
                    <a:pt x="661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9FBE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2DDA45B-6BFD-06E2-3865-AEEDA638B524}"/>
                </a:ext>
              </a:extLst>
            </p:cNvPr>
            <p:cNvSpPr/>
            <p:nvPr/>
          </p:nvSpPr>
          <p:spPr>
            <a:xfrm>
              <a:off x="2993536" y="5864740"/>
              <a:ext cx="77215" cy="73360"/>
            </a:xfrm>
            <a:custGeom>
              <a:avLst/>
              <a:gdLst>
                <a:gd name="connsiteX0" fmla="*/ 66118 w 77215"/>
                <a:gd name="connsiteY0" fmla="*/ 0 h 73360"/>
                <a:gd name="connsiteX1" fmla="*/ 77215 w 77215"/>
                <a:gd name="connsiteY1" fmla="*/ 73360 h 73360"/>
                <a:gd name="connsiteX2" fmla="*/ 10981 w 77215"/>
                <a:gd name="connsiteY2" fmla="*/ 73360 h 73360"/>
                <a:gd name="connsiteX3" fmla="*/ 0 w 77215"/>
                <a:gd name="connsiteY3" fmla="*/ 0 h 73360"/>
                <a:gd name="connsiteX4" fmla="*/ 66118 w 77215"/>
                <a:gd name="connsiteY4" fmla="*/ 0 h 7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15" h="73360">
                  <a:moveTo>
                    <a:pt x="66118" y="0"/>
                  </a:moveTo>
                  <a:lnTo>
                    <a:pt x="77215" y="73360"/>
                  </a:lnTo>
                  <a:lnTo>
                    <a:pt x="10981" y="73360"/>
                  </a:lnTo>
                  <a:lnTo>
                    <a:pt x="0" y="0"/>
                  </a:lnTo>
                  <a:lnTo>
                    <a:pt x="66118" y="0"/>
                  </a:lnTo>
                  <a:close/>
                </a:path>
              </a:pathLst>
            </a:custGeom>
            <a:solidFill>
              <a:srgbClr val="008B9A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EF504D0-7116-1BFF-82A7-88733A765383}"/>
                </a:ext>
              </a:extLst>
            </p:cNvPr>
            <p:cNvSpPr/>
            <p:nvPr/>
          </p:nvSpPr>
          <p:spPr>
            <a:xfrm>
              <a:off x="3301814" y="5864740"/>
              <a:ext cx="77215" cy="73360"/>
            </a:xfrm>
            <a:custGeom>
              <a:avLst/>
              <a:gdLst>
                <a:gd name="connsiteX0" fmla="*/ 77215 w 77215"/>
                <a:gd name="connsiteY0" fmla="*/ 73360 h 73360"/>
                <a:gd name="connsiteX1" fmla="*/ 10864 w 77215"/>
                <a:gd name="connsiteY1" fmla="*/ 73360 h 73360"/>
                <a:gd name="connsiteX2" fmla="*/ 0 w 77215"/>
                <a:gd name="connsiteY2" fmla="*/ 0 h 73360"/>
                <a:gd name="connsiteX3" fmla="*/ 66001 w 77215"/>
                <a:gd name="connsiteY3" fmla="*/ 0 h 73360"/>
                <a:gd name="connsiteX4" fmla="*/ 77215 w 77215"/>
                <a:gd name="connsiteY4" fmla="*/ 73360 h 7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15" h="73360">
                  <a:moveTo>
                    <a:pt x="77215" y="73360"/>
                  </a:moveTo>
                  <a:lnTo>
                    <a:pt x="10864" y="73360"/>
                  </a:lnTo>
                  <a:lnTo>
                    <a:pt x="0" y="0"/>
                  </a:lnTo>
                  <a:lnTo>
                    <a:pt x="66001" y="0"/>
                  </a:lnTo>
                  <a:lnTo>
                    <a:pt x="77215" y="73360"/>
                  </a:lnTo>
                  <a:close/>
                </a:path>
              </a:pathLst>
            </a:custGeom>
            <a:solidFill>
              <a:srgbClr val="FDC25E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9CD286D-4ED6-4159-A48E-4CF09992BAF3}"/>
                </a:ext>
              </a:extLst>
            </p:cNvPr>
            <p:cNvSpPr/>
            <p:nvPr/>
          </p:nvSpPr>
          <p:spPr>
            <a:xfrm>
              <a:off x="2845881" y="5440931"/>
              <a:ext cx="537587" cy="433621"/>
            </a:xfrm>
            <a:custGeom>
              <a:avLst/>
              <a:gdLst>
                <a:gd name="connsiteX0" fmla="*/ 462825 w 537587"/>
                <a:gd name="connsiteY0" fmla="*/ 0 h 433621"/>
                <a:gd name="connsiteX1" fmla="*/ 0 w 537587"/>
                <a:gd name="connsiteY1" fmla="*/ 0 h 433621"/>
                <a:gd name="connsiteX2" fmla="*/ 74762 w 537587"/>
                <a:gd name="connsiteY2" fmla="*/ 433621 h 433621"/>
                <a:gd name="connsiteX3" fmla="*/ 537587 w 537587"/>
                <a:gd name="connsiteY3" fmla="*/ 433621 h 433621"/>
                <a:gd name="connsiteX4" fmla="*/ 462825 w 537587"/>
                <a:gd name="connsiteY4" fmla="*/ 0 h 43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587" h="433621">
                  <a:moveTo>
                    <a:pt x="462825" y="0"/>
                  </a:moveTo>
                  <a:lnTo>
                    <a:pt x="0" y="0"/>
                  </a:lnTo>
                  <a:lnTo>
                    <a:pt x="74762" y="433621"/>
                  </a:lnTo>
                  <a:lnTo>
                    <a:pt x="537587" y="433621"/>
                  </a:lnTo>
                  <a:lnTo>
                    <a:pt x="462825" y="0"/>
                  </a:lnTo>
                  <a:close/>
                </a:path>
              </a:pathLst>
            </a:custGeom>
            <a:solidFill>
              <a:srgbClr val="008B9A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657A0A1-CE6C-D59C-2925-A8255799EC2E}"/>
                </a:ext>
              </a:extLst>
            </p:cNvPr>
            <p:cNvSpPr/>
            <p:nvPr/>
          </p:nvSpPr>
          <p:spPr>
            <a:xfrm>
              <a:off x="2897280" y="5440931"/>
              <a:ext cx="537587" cy="433621"/>
            </a:xfrm>
            <a:custGeom>
              <a:avLst/>
              <a:gdLst>
                <a:gd name="connsiteX0" fmla="*/ 462825 w 537587"/>
                <a:gd name="connsiteY0" fmla="*/ 0 h 433621"/>
                <a:gd name="connsiteX1" fmla="*/ 0 w 537587"/>
                <a:gd name="connsiteY1" fmla="*/ 0 h 433621"/>
                <a:gd name="connsiteX2" fmla="*/ 74762 w 537587"/>
                <a:gd name="connsiteY2" fmla="*/ 433621 h 433621"/>
                <a:gd name="connsiteX3" fmla="*/ 537587 w 537587"/>
                <a:gd name="connsiteY3" fmla="*/ 433621 h 433621"/>
                <a:gd name="connsiteX4" fmla="*/ 462825 w 537587"/>
                <a:gd name="connsiteY4" fmla="*/ 0 h 43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587" h="433621">
                  <a:moveTo>
                    <a:pt x="462825" y="0"/>
                  </a:moveTo>
                  <a:lnTo>
                    <a:pt x="0" y="0"/>
                  </a:lnTo>
                  <a:lnTo>
                    <a:pt x="74762" y="433621"/>
                  </a:lnTo>
                  <a:lnTo>
                    <a:pt x="537587" y="433621"/>
                  </a:lnTo>
                  <a:lnTo>
                    <a:pt x="462825" y="0"/>
                  </a:lnTo>
                  <a:close/>
                </a:path>
              </a:pathLst>
            </a:custGeom>
            <a:solidFill>
              <a:srgbClr val="149FBE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D1C3BF2-1216-669C-9B2F-CDB01691F670}"/>
                </a:ext>
              </a:extLst>
            </p:cNvPr>
            <p:cNvSpPr/>
            <p:nvPr/>
          </p:nvSpPr>
          <p:spPr>
            <a:xfrm>
              <a:off x="2937465" y="6104329"/>
              <a:ext cx="999477" cy="99060"/>
            </a:xfrm>
            <a:custGeom>
              <a:avLst/>
              <a:gdLst>
                <a:gd name="connsiteX0" fmla="*/ 948836 w 999477"/>
                <a:gd name="connsiteY0" fmla="*/ 98645 h 99060"/>
                <a:gd name="connsiteX1" fmla="*/ 48418 w 999477"/>
                <a:gd name="connsiteY1" fmla="*/ 98645 h 99060"/>
                <a:gd name="connsiteX2" fmla="*/ -1111 w 999477"/>
                <a:gd name="connsiteY2" fmla="*/ 49115 h 99060"/>
                <a:gd name="connsiteX3" fmla="*/ -1111 w 999477"/>
                <a:gd name="connsiteY3" fmla="*/ 49115 h 99060"/>
                <a:gd name="connsiteX4" fmla="*/ 48418 w 999477"/>
                <a:gd name="connsiteY4" fmla="*/ -415 h 99060"/>
                <a:gd name="connsiteX5" fmla="*/ 948836 w 999477"/>
                <a:gd name="connsiteY5" fmla="*/ -415 h 99060"/>
                <a:gd name="connsiteX6" fmla="*/ 998366 w 999477"/>
                <a:gd name="connsiteY6" fmla="*/ 49115 h 99060"/>
                <a:gd name="connsiteX7" fmla="*/ 998366 w 999477"/>
                <a:gd name="connsiteY7" fmla="*/ 49115 h 99060"/>
                <a:gd name="connsiteX8" fmla="*/ 948836 w 999477"/>
                <a:gd name="connsiteY8" fmla="*/ 98645 h 9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9477" h="99060">
                  <a:moveTo>
                    <a:pt x="948836" y="98645"/>
                  </a:moveTo>
                  <a:lnTo>
                    <a:pt x="48418" y="98645"/>
                  </a:lnTo>
                  <a:cubicBezTo>
                    <a:pt x="21082" y="98645"/>
                    <a:pt x="-1111" y="76473"/>
                    <a:pt x="-1111" y="49115"/>
                  </a:cubicBezTo>
                  <a:lnTo>
                    <a:pt x="-1111" y="49115"/>
                  </a:lnTo>
                  <a:cubicBezTo>
                    <a:pt x="-1111" y="21757"/>
                    <a:pt x="21082" y="-415"/>
                    <a:pt x="48418" y="-415"/>
                  </a:cubicBezTo>
                  <a:lnTo>
                    <a:pt x="948836" y="-415"/>
                  </a:lnTo>
                  <a:cubicBezTo>
                    <a:pt x="976170" y="-415"/>
                    <a:pt x="998366" y="21757"/>
                    <a:pt x="998366" y="49115"/>
                  </a:cubicBezTo>
                  <a:lnTo>
                    <a:pt x="998366" y="49115"/>
                  </a:lnTo>
                  <a:cubicBezTo>
                    <a:pt x="998366" y="76473"/>
                    <a:pt x="976170" y="98645"/>
                    <a:pt x="948836" y="98645"/>
                  </a:cubicBezTo>
                  <a:close/>
                </a:path>
              </a:pathLst>
            </a:custGeom>
            <a:solidFill>
              <a:srgbClr val="149FBE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FA5B0A4-0454-1DDC-FF52-F3CA4AEFF928}"/>
                </a:ext>
              </a:extLst>
            </p:cNvPr>
            <p:cNvSpPr/>
            <p:nvPr/>
          </p:nvSpPr>
          <p:spPr>
            <a:xfrm>
              <a:off x="4181589" y="6724506"/>
              <a:ext cx="364315" cy="129081"/>
            </a:xfrm>
            <a:custGeom>
              <a:avLst/>
              <a:gdLst>
                <a:gd name="connsiteX0" fmla="*/ 363204 w 364315"/>
                <a:gd name="connsiteY0" fmla="*/ 128666 h 129081"/>
                <a:gd name="connsiteX1" fmla="*/ 23 w 364315"/>
                <a:gd name="connsiteY1" fmla="*/ 128666 h 129081"/>
                <a:gd name="connsiteX2" fmla="*/ -1029 w 364315"/>
                <a:gd name="connsiteY2" fmla="*/ 108107 h 129081"/>
                <a:gd name="connsiteX3" fmla="*/ 20583 w 364315"/>
                <a:gd name="connsiteY3" fmla="*/ 16873 h 129081"/>
                <a:gd name="connsiteX4" fmla="*/ 158659 w 364315"/>
                <a:gd name="connsiteY4" fmla="*/ -415 h 129081"/>
                <a:gd name="connsiteX5" fmla="*/ 352456 w 364315"/>
                <a:gd name="connsiteY5" fmla="*/ 108107 h 129081"/>
                <a:gd name="connsiteX6" fmla="*/ 363204 w 364315"/>
                <a:gd name="connsiteY6" fmla="*/ 128666 h 129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4315" h="129081">
                  <a:moveTo>
                    <a:pt x="363204" y="128666"/>
                  </a:moveTo>
                  <a:lnTo>
                    <a:pt x="23" y="128666"/>
                  </a:lnTo>
                  <a:cubicBezTo>
                    <a:pt x="23" y="121424"/>
                    <a:pt x="-1029" y="114648"/>
                    <a:pt x="-1029" y="108107"/>
                  </a:cubicBezTo>
                  <a:cubicBezTo>
                    <a:pt x="-2663" y="41521"/>
                    <a:pt x="20583" y="16873"/>
                    <a:pt x="20583" y="16873"/>
                  </a:cubicBezTo>
                  <a:lnTo>
                    <a:pt x="158659" y="-415"/>
                  </a:lnTo>
                  <a:cubicBezTo>
                    <a:pt x="276877" y="11266"/>
                    <a:pt x="331664" y="74697"/>
                    <a:pt x="352456" y="108107"/>
                  </a:cubicBezTo>
                  <a:cubicBezTo>
                    <a:pt x="356663" y="114625"/>
                    <a:pt x="360283" y="121506"/>
                    <a:pt x="363204" y="128666"/>
                  </a:cubicBezTo>
                  <a:close/>
                </a:path>
              </a:pathLst>
            </a:custGeom>
            <a:solidFill>
              <a:srgbClr val="ADADAD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798851D-6657-8A5D-C2D8-6CB1F01999A6}"/>
                </a:ext>
              </a:extLst>
            </p:cNvPr>
            <p:cNvSpPr/>
            <p:nvPr/>
          </p:nvSpPr>
          <p:spPr>
            <a:xfrm>
              <a:off x="4181671" y="6833028"/>
              <a:ext cx="364233" cy="20559"/>
            </a:xfrm>
            <a:custGeom>
              <a:avLst/>
              <a:gdLst>
                <a:gd name="connsiteX0" fmla="*/ 363122 w 364233"/>
                <a:gd name="connsiteY0" fmla="*/ 20144 h 20559"/>
                <a:gd name="connsiteX1" fmla="*/ -59 w 364233"/>
                <a:gd name="connsiteY1" fmla="*/ 20144 h 20559"/>
                <a:gd name="connsiteX2" fmla="*/ -1111 w 364233"/>
                <a:gd name="connsiteY2" fmla="*/ -415 h 20559"/>
                <a:gd name="connsiteX3" fmla="*/ 352374 w 364233"/>
                <a:gd name="connsiteY3" fmla="*/ -415 h 20559"/>
                <a:gd name="connsiteX4" fmla="*/ 363122 w 364233"/>
                <a:gd name="connsiteY4" fmla="*/ 20144 h 2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233" h="20559">
                  <a:moveTo>
                    <a:pt x="363122" y="20144"/>
                  </a:moveTo>
                  <a:lnTo>
                    <a:pt x="-59" y="20144"/>
                  </a:lnTo>
                  <a:cubicBezTo>
                    <a:pt x="-59" y="12902"/>
                    <a:pt x="-1111" y="6126"/>
                    <a:pt x="-1111" y="-415"/>
                  </a:cubicBezTo>
                  <a:lnTo>
                    <a:pt x="352374" y="-415"/>
                  </a:lnTo>
                  <a:cubicBezTo>
                    <a:pt x="356581" y="6103"/>
                    <a:pt x="360201" y="12984"/>
                    <a:pt x="363122" y="20144"/>
                  </a:cubicBezTo>
                  <a:close/>
                </a:path>
              </a:pathLst>
            </a:custGeom>
            <a:solidFill>
              <a:srgbClr val="CACAC8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A117015-1064-0E78-4DB5-AA423FD59B2C}"/>
                </a:ext>
              </a:extLst>
            </p:cNvPr>
            <p:cNvSpPr/>
            <p:nvPr/>
          </p:nvSpPr>
          <p:spPr>
            <a:xfrm>
              <a:off x="4350396" y="6720142"/>
              <a:ext cx="64018" cy="43380"/>
            </a:xfrm>
            <a:custGeom>
              <a:avLst/>
              <a:gdLst>
                <a:gd name="connsiteX0" fmla="*/ 7141 w 64018"/>
                <a:gd name="connsiteY0" fmla="*/ 42965 h 43380"/>
                <a:gd name="connsiteX1" fmla="*/ 2119 w 64018"/>
                <a:gd name="connsiteY1" fmla="*/ 41213 h 43380"/>
                <a:gd name="connsiteX2" fmla="*/ 483 w 64018"/>
                <a:gd name="connsiteY2" fmla="*/ 29929 h 43380"/>
                <a:gd name="connsiteX3" fmla="*/ 834 w 64018"/>
                <a:gd name="connsiteY3" fmla="*/ 29532 h 43380"/>
                <a:gd name="connsiteX4" fmla="*/ 52232 w 64018"/>
                <a:gd name="connsiteY4" fmla="*/ -23 h 43380"/>
                <a:gd name="connsiteX5" fmla="*/ 62511 w 64018"/>
                <a:gd name="connsiteY5" fmla="*/ 5269 h 43380"/>
                <a:gd name="connsiteX6" fmla="*/ 57255 w 64018"/>
                <a:gd name="connsiteY6" fmla="*/ 15548 h 43380"/>
                <a:gd name="connsiteX7" fmla="*/ 55854 w 64018"/>
                <a:gd name="connsiteY7" fmla="*/ 15864 h 43380"/>
                <a:gd name="connsiteX8" fmla="*/ 13449 w 64018"/>
                <a:gd name="connsiteY8" fmla="*/ 39227 h 43380"/>
                <a:gd name="connsiteX9" fmla="*/ 7141 w 64018"/>
                <a:gd name="connsiteY9" fmla="*/ 42965 h 43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018" h="43380">
                  <a:moveTo>
                    <a:pt x="7141" y="42965"/>
                  </a:moveTo>
                  <a:cubicBezTo>
                    <a:pt x="5273" y="42954"/>
                    <a:pt x="3520" y="42346"/>
                    <a:pt x="2119" y="41213"/>
                  </a:cubicBezTo>
                  <a:cubicBezTo>
                    <a:pt x="-1387" y="38538"/>
                    <a:pt x="-2204" y="33492"/>
                    <a:pt x="483" y="29929"/>
                  </a:cubicBezTo>
                  <a:cubicBezTo>
                    <a:pt x="600" y="29788"/>
                    <a:pt x="717" y="29660"/>
                    <a:pt x="834" y="29532"/>
                  </a:cubicBezTo>
                  <a:cubicBezTo>
                    <a:pt x="14383" y="14498"/>
                    <a:pt x="32373" y="4147"/>
                    <a:pt x="52232" y="-23"/>
                  </a:cubicBezTo>
                  <a:cubicBezTo>
                    <a:pt x="56554" y="-1401"/>
                    <a:pt x="61110" y="970"/>
                    <a:pt x="62511" y="5269"/>
                  </a:cubicBezTo>
                  <a:cubicBezTo>
                    <a:pt x="63913" y="9579"/>
                    <a:pt x="61461" y="14182"/>
                    <a:pt x="57255" y="15548"/>
                  </a:cubicBezTo>
                  <a:cubicBezTo>
                    <a:pt x="56788" y="15700"/>
                    <a:pt x="56321" y="15794"/>
                    <a:pt x="55854" y="15864"/>
                  </a:cubicBezTo>
                  <a:cubicBezTo>
                    <a:pt x="39733" y="19193"/>
                    <a:pt x="24897" y="27336"/>
                    <a:pt x="13449" y="39227"/>
                  </a:cubicBezTo>
                  <a:cubicBezTo>
                    <a:pt x="12048" y="41435"/>
                    <a:pt x="9712" y="42837"/>
                    <a:pt x="7141" y="42965"/>
                  </a:cubicBezTo>
                  <a:close/>
                </a:path>
              </a:pathLst>
            </a:custGeom>
            <a:solidFill>
              <a:srgbClr val="CACAC8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8F917C8-B700-30A8-707E-17CA000B06B9}"/>
                </a:ext>
              </a:extLst>
            </p:cNvPr>
            <p:cNvSpPr/>
            <p:nvPr/>
          </p:nvSpPr>
          <p:spPr>
            <a:xfrm>
              <a:off x="4380373" y="6739312"/>
              <a:ext cx="63926" cy="41265"/>
            </a:xfrm>
            <a:custGeom>
              <a:avLst/>
              <a:gdLst>
                <a:gd name="connsiteX0" fmla="*/ 6952 w 63926"/>
                <a:gd name="connsiteY0" fmla="*/ 40850 h 41265"/>
                <a:gd name="connsiteX1" fmla="*/ -1109 w 63926"/>
                <a:gd name="connsiteY1" fmla="*/ 32603 h 41265"/>
                <a:gd name="connsiteX2" fmla="*/ 761 w 63926"/>
                <a:gd name="connsiteY2" fmla="*/ 27416 h 41265"/>
                <a:gd name="connsiteX3" fmla="*/ 53211 w 63926"/>
                <a:gd name="connsiteY3" fmla="*/ -269 h 41265"/>
                <a:gd name="connsiteX4" fmla="*/ 62674 w 63926"/>
                <a:gd name="connsiteY4" fmla="*/ 6156 h 41265"/>
                <a:gd name="connsiteX5" fmla="*/ 56248 w 63926"/>
                <a:gd name="connsiteY5" fmla="*/ 15618 h 41265"/>
                <a:gd name="connsiteX6" fmla="*/ 13144 w 63926"/>
                <a:gd name="connsiteY6" fmla="*/ 38047 h 41265"/>
                <a:gd name="connsiteX7" fmla="*/ 6952 w 63926"/>
                <a:gd name="connsiteY7" fmla="*/ 40850 h 41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926" h="41265">
                  <a:moveTo>
                    <a:pt x="6952" y="40850"/>
                  </a:moveTo>
                  <a:cubicBezTo>
                    <a:pt x="2396" y="40815"/>
                    <a:pt x="-1226" y="37112"/>
                    <a:pt x="-1109" y="32603"/>
                  </a:cubicBezTo>
                  <a:cubicBezTo>
                    <a:pt x="-1109" y="30699"/>
                    <a:pt x="-407" y="28865"/>
                    <a:pt x="761" y="27416"/>
                  </a:cubicBezTo>
                  <a:cubicBezTo>
                    <a:pt x="14895" y="12861"/>
                    <a:pt x="33236" y="3165"/>
                    <a:pt x="53211" y="-269"/>
                  </a:cubicBezTo>
                  <a:cubicBezTo>
                    <a:pt x="57650" y="-1110"/>
                    <a:pt x="61855" y="1764"/>
                    <a:pt x="62674" y="6156"/>
                  </a:cubicBezTo>
                  <a:cubicBezTo>
                    <a:pt x="63491" y="10548"/>
                    <a:pt x="60687" y="14777"/>
                    <a:pt x="56248" y="15618"/>
                  </a:cubicBezTo>
                  <a:cubicBezTo>
                    <a:pt x="39894" y="18433"/>
                    <a:pt x="24826" y="26272"/>
                    <a:pt x="13144" y="38047"/>
                  </a:cubicBezTo>
                  <a:cubicBezTo>
                    <a:pt x="11508" y="39799"/>
                    <a:pt x="9288" y="40815"/>
                    <a:pt x="6952" y="40850"/>
                  </a:cubicBezTo>
                  <a:close/>
                </a:path>
              </a:pathLst>
            </a:custGeom>
            <a:solidFill>
              <a:srgbClr val="CACAC8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7D76CA9-B311-DAE6-3986-6356AFAA737A}"/>
                </a:ext>
              </a:extLst>
            </p:cNvPr>
            <p:cNvSpPr/>
            <p:nvPr/>
          </p:nvSpPr>
          <p:spPr>
            <a:xfrm>
              <a:off x="4407953" y="6755691"/>
              <a:ext cx="64723" cy="40423"/>
            </a:xfrm>
            <a:custGeom>
              <a:avLst/>
              <a:gdLst>
                <a:gd name="connsiteX0" fmla="*/ 7057 w 64723"/>
                <a:gd name="connsiteY0" fmla="*/ 40008 h 40423"/>
                <a:gd name="connsiteX1" fmla="*/ 1684 w 64723"/>
                <a:gd name="connsiteY1" fmla="*/ 37906 h 40423"/>
                <a:gd name="connsiteX2" fmla="*/ 865 w 64723"/>
                <a:gd name="connsiteY2" fmla="*/ 26376 h 40423"/>
                <a:gd name="connsiteX3" fmla="*/ 982 w 64723"/>
                <a:gd name="connsiteY3" fmla="*/ 26224 h 40423"/>
                <a:gd name="connsiteX4" fmla="*/ 54017 w 64723"/>
                <a:gd name="connsiteY4" fmla="*/ -293 h 40423"/>
                <a:gd name="connsiteX5" fmla="*/ 63479 w 64723"/>
                <a:gd name="connsiteY5" fmla="*/ 6353 h 40423"/>
                <a:gd name="connsiteX6" fmla="*/ 63479 w 64723"/>
                <a:gd name="connsiteY6" fmla="*/ 6365 h 40423"/>
                <a:gd name="connsiteX7" fmla="*/ 56938 w 64723"/>
                <a:gd name="connsiteY7" fmla="*/ 15687 h 40423"/>
                <a:gd name="connsiteX8" fmla="*/ 56821 w 64723"/>
                <a:gd name="connsiteY8" fmla="*/ 15710 h 40423"/>
                <a:gd name="connsiteX9" fmla="*/ 13132 w 64723"/>
                <a:gd name="connsiteY9" fmla="*/ 37088 h 40423"/>
                <a:gd name="connsiteX10" fmla="*/ 7057 w 64723"/>
                <a:gd name="connsiteY10" fmla="*/ 40008 h 4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723" h="40423">
                  <a:moveTo>
                    <a:pt x="7057" y="40008"/>
                  </a:moveTo>
                  <a:cubicBezTo>
                    <a:pt x="5070" y="39996"/>
                    <a:pt x="3202" y="39249"/>
                    <a:pt x="1684" y="37906"/>
                  </a:cubicBezTo>
                  <a:cubicBezTo>
                    <a:pt x="-1704" y="34950"/>
                    <a:pt x="-2055" y="29787"/>
                    <a:pt x="865" y="26376"/>
                  </a:cubicBezTo>
                  <a:cubicBezTo>
                    <a:pt x="865" y="26317"/>
                    <a:pt x="982" y="26270"/>
                    <a:pt x="982" y="26224"/>
                  </a:cubicBezTo>
                  <a:cubicBezTo>
                    <a:pt x="15467" y="12031"/>
                    <a:pt x="34041" y="2755"/>
                    <a:pt x="54017" y="-293"/>
                  </a:cubicBezTo>
                  <a:cubicBezTo>
                    <a:pt x="58456" y="-1064"/>
                    <a:pt x="62661" y="1903"/>
                    <a:pt x="63479" y="6353"/>
                  </a:cubicBezTo>
                  <a:cubicBezTo>
                    <a:pt x="63479" y="6365"/>
                    <a:pt x="63479" y="6365"/>
                    <a:pt x="63479" y="6365"/>
                  </a:cubicBezTo>
                  <a:cubicBezTo>
                    <a:pt x="64297" y="10746"/>
                    <a:pt x="61260" y="14927"/>
                    <a:pt x="56938" y="15687"/>
                  </a:cubicBezTo>
                  <a:cubicBezTo>
                    <a:pt x="56938" y="15699"/>
                    <a:pt x="56821" y="15710"/>
                    <a:pt x="56821" y="15710"/>
                  </a:cubicBezTo>
                  <a:cubicBezTo>
                    <a:pt x="40466" y="18245"/>
                    <a:pt x="25164" y="25698"/>
                    <a:pt x="13132" y="37088"/>
                  </a:cubicBezTo>
                  <a:cubicBezTo>
                    <a:pt x="11613" y="38875"/>
                    <a:pt x="9393" y="39938"/>
                    <a:pt x="7057" y="40008"/>
                  </a:cubicBezTo>
                  <a:close/>
                </a:path>
              </a:pathLst>
            </a:custGeom>
            <a:solidFill>
              <a:srgbClr val="CACAC8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CA25CD8-A051-2801-4C80-77B08FD3779E}"/>
                </a:ext>
              </a:extLst>
            </p:cNvPr>
            <p:cNvSpPr/>
            <p:nvPr/>
          </p:nvSpPr>
          <p:spPr>
            <a:xfrm>
              <a:off x="3567804" y="5678185"/>
              <a:ext cx="805796" cy="1086973"/>
            </a:xfrm>
            <a:custGeom>
              <a:avLst/>
              <a:gdLst>
                <a:gd name="connsiteX0" fmla="*/ 144090 w 805796"/>
                <a:gd name="connsiteY0" fmla="*/ -415 h 1086973"/>
                <a:gd name="connsiteX1" fmla="*/ 691841 w 805796"/>
                <a:gd name="connsiteY1" fmla="*/ 158454 h 1086973"/>
                <a:gd name="connsiteX2" fmla="*/ 804685 w 805796"/>
                <a:gd name="connsiteY2" fmla="*/ 1043803 h 1086973"/>
                <a:gd name="connsiteX3" fmla="*/ 617780 w 805796"/>
                <a:gd name="connsiteY3" fmla="*/ 1086558 h 1086973"/>
                <a:gd name="connsiteX4" fmla="*/ 474914 w 805796"/>
                <a:gd name="connsiteY4" fmla="*/ 442318 h 1086973"/>
                <a:gd name="connsiteX5" fmla="*/ 111499 w 805796"/>
                <a:gd name="connsiteY5" fmla="*/ 327254 h 1086973"/>
                <a:gd name="connsiteX6" fmla="*/ -1111 w 805796"/>
                <a:gd name="connsiteY6" fmla="*/ 268028 h 108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5796" h="1086973">
                  <a:moveTo>
                    <a:pt x="144090" y="-415"/>
                  </a:moveTo>
                  <a:cubicBezTo>
                    <a:pt x="144090" y="-415"/>
                    <a:pt x="492436" y="55422"/>
                    <a:pt x="691841" y="158454"/>
                  </a:cubicBezTo>
                  <a:cubicBezTo>
                    <a:pt x="691841" y="158454"/>
                    <a:pt x="775131" y="478414"/>
                    <a:pt x="804685" y="1043803"/>
                  </a:cubicBezTo>
                  <a:lnTo>
                    <a:pt x="617780" y="1086558"/>
                  </a:lnTo>
                  <a:lnTo>
                    <a:pt x="474914" y="442318"/>
                  </a:lnTo>
                  <a:lnTo>
                    <a:pt x="111499" y="327254"/>
                  </a:lnTo>
                  <a:lnTo>
                    <a:pt x="-1111" y="26802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C90A30E-6D9C-805E-C762-526F21AD9D50}"/>
                </a:ext>
              </a:extLst>
            </p:cNvPr>
            <p:cNvSpPr/>
            <p:nvPr/>
          </p:nvSpPr>
          <p:spPr>
            <a:xfrm>
              <a:off x="3611610" y="6675560"/>
              <a:ext cx="332826" cy="239472"/>
            </a:xfrm>
            <a:custGeom>
              <a:avLst/>
              <a:gdLst>
                <a:gd name="connsiteX0" fmla="*/ 331697 w 332826"/>
                <a:gd name="connsiteY0" fmla="*/ 239058 h 239472"/>
                <a:gd name="connsiteX1" fmla="*/ -1111 w 332826"/>
                <a:gd name="connsiteY1" fmla="*/ 93738 h 239472"/>
                <a:gd name="connsiteX2" fmla="*/ 6131 w 332826"/>
                <a:gd name="connsiteY2" fmla="*/ 74464 h 239472"/>
                <a:gd name="connsiteX3" fmla="*/ 62319 w 332826"/>
                <a:gd name="connsiteY3" fmla="*/ -415 h 239472"/>
                <a:gd name="connsiteX4" fmla="*/ 195840 w 332826"/>
                <a:gd name="connsiteY4" fmla="*/ 38952 h 239472"/>
                <a:gd name="connsiteX5" fmla="*/ 330062 w 332826"/>
                <a:gd name="connsiteY5" fmla="*/ 215928 h 239472"/>
                <a:gd name="connsiteX6" fmla="*/ 331697 w 332826"/>
                <a:gd name="connsiteY6" fmla="*/ 239058 h 239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826" h="239472">
                  <a:moveTo>
                    <a:pt x="331697" y="239058"/>
                  </a:moveTo>
                  <a:lnTo>
                    <a:pt x="-1111" y="93738"/>
                  </a:lnTo>
                  <a:cubicBezTo>
                    <a:pt x="1224" y="86846"/>
                    <a:pt x="3561" y="80538"/>
                    <a:pt x="6131" y="74464"/>
                  </a:cubicBezTo>
                  <a:cubicBezTo>
                    <a:pt x="31247" y="12902"/>
                    <a:pt x="62319" y="-415"/>
                    <a:pt x="62319" y="-415"/>
                  </a:cubicBezTo>
                  <a:lnTo>
                    <a:pt x="195840" y="38952"/>
                  </a:lnTo>
                  <a:cubicBezTo>
                    <a:pt x="299690" y="96659"/>
                    <a:pt x="324338" y="177028"/>
                    <a:pt x="330062" y="215928"/>
                  </a:cubicBezTo>
                  <a:cubicBezTo>
                    <a:pt x="331347" y="223579"/>
                    <a:pt x="331814" y="231312"/>
                    <a:pt x="331697" y="239058"/>
                  </a:cubicBezTo>
                  <a:close/>
                </a:path>
              </a:pathLst>
            </a:custGeom>
            <a:solidFill>
              <a:srgbClr val="ADADAD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CA6D391-7489-0633-B318-5F5FF1D56DD5}"/>
                </a:ext>
              </a:extLst>
            </p:cNvPr>
            <p:cNvSpPr/>
            <p:nvPr/>
          </p:nvSpPr>
          <p:spPr>
            <a:xfrm>
              <a:off x="3611610" y="6750439"/>
              <a:ext cx="332826" cy="164594"/>
            </a:xfrm>
            <a:custGeom>
              <a:avLst/>
              <a:gdLst>
                <a:gd name="connsiteX0" fmla="*/ 331697 w 332826"/>
                <a:gd name="connsiteY0" fmla="*/ 164179 h 164594"/>
                <a:gd name="connsiteX1" fmla="*/ -1111 w 332826"/>
                <a:gd name="connsiteY1" fmla="*/ 18860 h 164594"/>
                <a:gd name="connsiteX2" fmla="*/ 6131 w 332826"/>
                <a:gd name="connsiteY2" fmla="*/ -415 h 164594"/>
                <a:gd name="connsiteX3" fmla="*/ 330062 w 332826"/>
                <a:gd name="connsiteY3" fmla="*/ 141050 h 164594"/>
                <a:gd name="connsiteX4" fmla="*/ 331697 w 332826"/>
                <a:gd name="connsiteY4" fmla="*/ 164179 h 164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826" h="164594">
                  <a:moveTo>
                    <a:pt x="331697" y="164179"/>
                  </a:moveTo>
                  <a:lnTo>
                    <a:pt x="-1111" y="18860"/>
                  </a:lnTo>
                  <a:cubicBezTo>
                    <a:pt x="1224" y="11967"/>
                    <a:pt x="3561" y="5659"/>
                    <a:pt x="6131" y="-415"/>
                  </a:cubicBezTo>
                  <a:lnTo>
                    <a:pt x="330062" y="141050"/>
                  </a:lnTo>
                  <a:cubicBezTo>
                    <a:pt x="331347" y="148701"/>
                    <a:pt x="331814" y="156434"/>
                    <a:pt x="331697" y="164179"/>
                  </a:cubicBezTo>
                  <a:close/>
                </a:path>
              </a:pathLst>
            </a:custGeom>
            <a:solidFill>
              <a:srgbClr val="CACAC8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CE353A6-92CB-54B1-E08E-D6985BD46C8A}"/>
                </a:ext>
              </a:extLst>
            </p:cNvPr>
            <p:cNvSpPr/>
            <p:nvPr/>
          </p:nvSpPr>
          <p:spPr>
            <a:xfrm>
              <a:off x="3804111" y="6734347"/>
              <a:ext cx="68680" cy="23529"/>
            </a:xfrm>
            <a:custGeom>
              <a:avLst/>
              <a:gdLst>
                <a:gd name="connsiteX0" fmla="*/ 3807 w 68680"/>
                <a:gd name="connsiteY0" fmla="*/ 22569 h 23529"/>
                <a:gd name="connsiteX1" fmla="*/ -165 w 68680"/>
                <a:gd name="connsiteY1" fmla="*/ 18831 h 23529"/>
                <a:gd name="connsiteX2" fmla="*/ 3223 w 68680"/>
                <a:gd name="connsiteY2" fmla="*/ 7967 h 23529"/>
                <a:gd name="connsiteX3" fmla="*/ 61631 w 68680"/>
                <a:gd name="connsiteY3" fmla="*/ 1542 h 23529"/>
                <a:gd name="connsiteX4" fmla="*/ 67238 w 68680"/>
                <a:gd name="connsiteY4" fmla="*/ 11647 h 23529"/>
                <a:gd name="connsiteX5" fmla="*/ 58593 w 68680"/>
                <a:gd name="connsiteY5" fmla="*/ 17546 h 23529"/>
                <a:gd name="connsiteX6" fmla="*/ 10231 w 68680"/>
                <a:gd name="connsiteY6" fmla="*/ 22335 h 23529"/>
                <a:gd name="connsiteX7" fmla="*/ 3807 w 68680"/>
                <a:gd name="connsiteY7" fmla="*/ 22569 h 2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680" h="23529">
                  <a:moveTo>
                    <a:pt x="3807" y="22569"/>
                  </a:moveTo>
                  <a:cubicBezTo>
                    <a:pt x="2055" y="21810"/>
                    <a:pt x="653" y="20489"/>
                    <a:pt x="-165" y="18831"/>
                  </a:cubicBezTo>
                  <a:cubicBezTo>
                    <a:pt x="-2267" y="14894"/>
                    <a:pt x="-749" y="10035"/>
                    <a:pt x="3223" y="7967"/>
                  </a:cubicBezTo>
                  <a:cubicBezTo>
                    <a:pt x="21564" y="-245"/>
                    <a:pt x="42006" y="-2500"/>
                    <a:pt x="61631" y="1542"/>
                  </a:cubicBezTo>
                  <a:cubicBezTo>
                    <a:pt x="65953" y="2780"/>
                    <a:pt x="68522" y="7301"/>
                    <a:pt x="67238" y="11647"/>
                  </a:cubicBezTo>
                  <a:cubicBezTo>
                    <a:pt x="66187" y="15443"/>
                    <a:pt x="62565" y="17931"/>
                    <a:pt x="58593" y="17546"/>
                  </a:cubicBezTo>
                  <a:cubicBezTo>
                    <a:pt x="42356" y="14146"/>
                    <a:pt x="25535" y="15817"/>
                    <a:pt x="10231" y="22335"/>
                  </a:cubicBezTo>
                  <a:cubicBezTo>
                    <a:pt x="8246" y="23281"/>
                    <a:pt x="5909" y="23375"/>
                    <a:pt x="3807" y="22569"/>
                  </a:cubicBezTo>
                  <a:close/>
                </a:path>
              </a:pathLst>
            </a:custGeom>
            <a:solidFill>
              <a:srgbClr val="CACAC8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F44D9C9-943F-E46A-DC08-A6D8ED8ED292}"/>
                </a:ext>
              </a:extLst>
            </p:cNvPr>
            <p:cNvSpPr/>
            <p:nvPr/>
          </p:nvSpPr>
          <p:spPr>
            <a:xfrm>
              <a:off x="3824239" y="6762901"/>
              <a:ext cx="70286" cy="22657"/>
            </a:xfrm>
            <a:custGeom>
              <a:avLst/>
              <a:gdLst>
                <a:gd name="connsiteX0" fmla="*/ 3654 w 70286"/>
                <a:gd name="connsiteY0" fmla="*/ 21467 h 22657"/>
                <a:gd name="connsiteX1" fmla="*/ -435 w 70286"/>
                <a:gd name="connsiteY1" fmla="*/ 10825 h 22657"/>
                <a:gd name="connsiteX2" fmla="*/ 3654 w 70286"/>
                <a:gd name="connsiteY2" fmla="*/ 6748 h 22657"/>
                <a:gd name="connsiteX3" fmla="*/ 62879 w 70286"/>
                <a:gd name="connsiteY3" fmla="*/ 2309 h 22657"/>
                <a:gd name="connsiteX4" fmla="*/ 68953 w 70286"/>
                <a:gd name="connsiteY4" fmla="*/ 11946 h 22657"/>
                <a:gd name="connsiteX5" fmla="*/ 68953 w 70286"/>
                <a:gd name="connsiteY5" fmla="*/ 12005 h 22657"/>
                <a:gd name="connsiteX6" fmla="*/ 59258 w 70286"/>
                <a:gd name="connsiteY6" fmla="*/ 18196 h 22657"/>
                <a:gd name="connsiteX7" fmla="*/ 10779 w 70286"/>
                <a:gd name="connsiteY7" fmla="*/ 21350 h 22657"/>
                <a:gd name="connsiteX8" fmla="*/ 3654 w 70286"/>
                <a:gd name="connsiteY8" fmla="*/ 21467 h 2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286" h="22657">
                  <a:moveTo>
                    <a:pt x="3654" y="21467"/>
                  </a:moveTo>
                  <a:cubicBezTo>
                    <a:pt x="-435" y="19657"/>
                    <a:pt x="-2187" y="14890"/>
                    <a:pt x="-435" y="10825"/>
                  </a:cubicBezTo>
                  <a:cubicBezTo>
                    <a:pt x="382" y="9003"/>
                    <a:pt x="1784" y="7554"/>
                    <a:pt x="3654" y="6748"/>
                  </a:cubicBezTo>
                  <a:cubicBezTo>
                    <a:pt x="22461" y="-927"/>
                    <a:pt x="43137" y="-2480"/>
                    <a:pt x="62879" y="2309"/>
                  </a:cubicBezTo>
                  <a:cubicBezTo>
                    <a:pt x="67201" y="3291"/>
                    <a:pt x="70006" y="7601"/>
                    <a:pt x="68953" y="11946"/>
                  </a:cubicBezTo>
                  <a:cubicBezTo>
                    <a:pt x="68953" y="11970"/>
                    <a:pt x="68953" y="11981"/>
                    <a:pt x="68953" y="12005"/>
                  </a:cubicBezTo>
                  <a:cubicBezTo>
                    <a:pt x="68019" y="16374"/>
                    <a:pt x="63697" y="19143"/>
                    <a:pt x="59258" y="18196"/>
                  </a:cubicBezTo>
                  <a:cubicBezTo>
                    <a:pt x="43137" y="14259"/>
                    <a:pt x="26200" y="15357"/>
                    <a:pt x="10779" y="21350"/>
                  </a:cubicBezTo>
                  <a:cubicBezTo>
                    <a:pt x="8560" y="22495"/>
                    <a:pt x="5872" y="22542"/>
                    <a:pt x="3654" y="21467"/>
                  </a:cubicBezTo>
                  <a:close/>
                </a:path>
              </a:pathLst>
            </a:custGeom>
            <a:solidFill>
              <a:srgbClr val="CACAC8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6F9C852-EFF1-693E-8D2A-225CAF56A145}"/>
                </a:ext>
              </a:extLst>
            </p:cNvPr>
            <p:cNvSpPr/>
            <p:nvPr/>
          </p:nvSpPr>
          <p:spPr>
            <a:xfrm>
              <a:off x="3843791" y="6788943"/>
              <a:ext cx="70132" cy="21889"/>
            </a:xfrm>
            <a:custGeom>
              <a:avLst/>
              <a:gdLst>
                <a:gd name="connsiteX0" fmla="*/ 3727 w 70132"/>
                <a:gd name="connsiteY0" fmla="*/ 20774 h 21889"/>
                <a:gd name="connsiteX1" fmla="*/ -362 w 70132"/>
                <a:gd name="connsiteY1" fmla="*/ 16685 h 21889"/>
                <a:gd name="connsiteX2" fmla="*/ 3494 w 70132"/>
                <a:gd name="connsiteY2" fmla="*/ 5973 h 21889"/>
                <a:gd name="connsiteX3" fmla="*/ 3610 w 70132"/>
                <a:gd name="connsiteY3" fmla="*/ 5938 h 21889"/>
                <a:gd name="connsiteX4" fmla="*/ 62836 w 70132"/>
                <a:gd name="connsiteY4" fmla="*/ 2901 h 21889"/>
                <a:gd name="connsiteX5" fmla="*/ 68793 w 70132"/>
                <a:gd name="connsiteY5" fmla="*/ 12608 h 21889"/>
                <a:gd name="connsiteX6" fmla="*/ 68793 w 70132"/>
                <a:gd name="connsiteY6" fmla="*/ 12714 h 21889"/>
                <a:gd name="connsiteX7" fmla="*/ 58864 w 70132"/>
                <a:gd name="connsiteY7" fmla="*/ 18671 h 21889"/>
                <a:gd name="connsiteX8" fmla="*/ 10385 w 70132"/>
                <a:gd name="connsiteY8" fmla="*/ 20774 h 21889"/>
                <a:gd name="connsiteX9" fmla="*/ 3727 w 70132"/>
                <a:gd name="connsiteY9" fmla="*/ 20774 h 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32" h="21889">
                  <a:moveTo>
                    <a:pt x="3727" y="20774"/>
                  </a:moveTo>
                  <a:cubicBezTo>
                    <a:pt x="1858" y="20026"/>
                    <a:pt x="339" y="18554"/>
                    <a:pt x="-362" y="16685"/>
                  </a:cubicBezTo>
                  <a:cubicBezTo>
                    <a:pt x="-2230" y="12655"/>
                    <a:pt x="-479" y="7854"/>
                    <a:pt x="3494" y="5973"/>
                  </a:cubicBezTo>
                  <a:cubicBezTo>
                    <a:pt x="3610" y="5962"/>
                    <a:pt x="3610" y="5949"/>
                    <a:pt x="3610" y="5938"/>
                  </a:cubicBezTo>
                  <a:cubicBezTo>
                    <a:pt x="22535" y="-1328"/>
                    <a:pt x="43327" y="-2391"/>
                    <a:pt x="62836" y="2901"/>
                  </a:cubicBezTo>
                  <a:cubicBezTo>
                    <a:pt x="67158" y="3929"/>
                    <a:pt x="69844" y="8274"/>
                    <a:pt x="68793" y="12608"/>
                  </a:cubicBezTo>
                  <a:cubicBezTo>
                    <a:pt x="68793" y="12643"/>
                    <a:pt x="68793" y="12678"/>
                    <a:pt x="68793" y="12714"/>
                  </a:cubicBezTo>
                  <a:cubicBezTo>
                    <a:pt x="67625" y="17059"/>
                    <a:pt x="63186" y="19711"/>
                    <a:pt x="58864" y="18671"/>
                  </a:cubicBezTo>
                  <a:cubicBezTo>
                    <a:pt x="42861" y="14383"/>
                    <a:pt x="25921" y="15120"/>
                    <a:pt x="10385" y="20774"/>
                  </a:cubicBezTo>
                  <a:cubicBezTo>
                    <a:pt x="8282" y="21708"/>
                    <a:pt x="5829" y="21708"/>
                    <a:pt x="3727" y="20774"/>
                  </a:cubicBezTo>
                  <a:close/>
                </a:path>
              </a:pathLst>
            </a:custGeom>
            <a:solidFill>
              <a:srgbClr val="CACAC8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B9F219B-F350-4972-4971-26B57B10774D}"/>
                </a:ext>
              </a:extLst>
            </p:cNvPr>
            <p:cNvSpPr/>
            <p:nvPr/>
          </p:nvSpPr>
          <p:spPr>
            <a:xfrm>
              <a:off x="3186139" y="5653069"/>
              <a:ext cx="921772" cy="1089076"/>
            </a:xfrm>
            <a:custGeom>
              <a:avLst/>
              <a:gdLst>
                <a:gd name="connsiteX0" fmla="*/ 527858 w 921772"/>
                <a:gd name="connsiteY0" fmla="*/ 12668 h 1089076"/>
                <a:gd name="connsiteX1" fmla="*/ 502392 w 921772"/>
                <a:gd name="connsiteY1" fmla="*/ 161725 h 1089076"/>
                <a:gd name="connsiteX2" fmla="*/ 911248 w 921772"/>
                <a:gd name="connsiteY2" fmla="*/ 293144 h 1089076"/>
                <a:gd name="connsiteX3" fmla="*/ 677616 w 921772"/>
                <a:gd name="connsiteY3" fmla="*/ 1088661 h 1089076"/>
                <a:gd name="connsiteX4" fmla="*/ 451111 w 921772"/>
                <a:gd name="connsiteY4" fmla="*/ 1018572 h 1089076"/>
                <a:gd name="connsiteX5" fmla="*/ 617689 w 921772"/>
                <a:gd name="connsiteY5" fmla="*/ 464162 h 1089076"/>
                <a:gd name="connsiteX6" fmla="*/ 362914 w 921772"/>
                <a:gd name="connsiteY6" fmla="*/ 462527 h 1089076"/>
                <a:gd name="connsiteX7" fmla="*/ 11415 w 921772"/>
                <a:gd name="connsiteY7" fmla="*/ 348047 h 1089076"/>
                <a:gd name="connsiteX8" fmla="*/ 47862 w 921772"/>
                <a:gd name="connsiteY8" fmla="*/ -415 h 10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772" h="1089076">
                  <a:moveTo>
                    <a:pt x="527858" y="12668"/>
                  </a:moveTo>
                  <a:lnTo>
                    <a:pt x="502392" y="161725"/>
                  </a:lnTo>
                  <a:cubicBezTo>
                    <a:pt x="502392" y="161725"/>
                    <a:pt x="845598" y="207751"/>
                    <a:pt x="911248" y="293144"/>
                  </a:cubicBezTo>
                  <a:cubicBezTo>
                    <a:pt x="976899" y="378536"/>
                    <a:pt x="677616" y="1088661"/>
                    <a:pt x="677616" y="1088661"/>
                  </a:cubicBezTo>
                  <a:lnTo>
                    <a:pt x="451111" y="1018572"/>
                  </a:lnTo>
                  <a:lnTo>
                    <a:pt x="617689" y="464162"/>
                  </a:lnTo>
                  <a:cubicBezTo>
                    <a:pt x="617689" y="464162"/>
                    <a:pt x="470268" y="458205"/>
                    <a:pt x="362914" y="462527"/>
                  </a:cubicBezTo>
                  <a:cubicBezTo>
                    <a:pt x="255560" y="466849"/>
                    <a:pt x="53820" y="466382"/>
                    <a:pt x="11415" y="348047"/>
                  </a:cubicBezTo>
                  <a:cubicBezTo>
                    <a:pt x="-30989" y="229712"/>
                    <a:pt x="47862" y="-415"/>
                    <a:pt x="47862" y="-41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F28E101-49E8-ECAC-1C10-5B24AAD57A77}"/>
                </a:ext>
              </a:extLst>
            </p:cNvPr>
            <p:cNvSpPr/>
            <p:nvPr/>
          </p:nvSpPr>
          <p:spPr>
            <a:xfrm>
              <a:off x="3820945" y="5350048"/>
              <a:ext cx="178980" cy="317973"/>
            </a:xfrm>
            <a:custGeom>
              <a:avLst/>
              <a:gdLst>
                <a:gd name="connsiteX0" fmla="*/ 167103 w 178980"/>
                <a:gd name="connsiteY0" fmla="*/ 245950 h 317973"/>
                <a:gd name="connsiteX1" fmla="*/ 147244 w 178980"/>
                <a:gd name="connsiteY1" fmla="*/ 317558 h 317973"/>
                <a:gd name="connsiteX2" fmla="*/ 58464 w 178980"/>
                <a:gd name="connsiteY2" fmla="*/ 317558 h 317973"/>
                <a:gd name="connsiteX3" fmla="*/ 10570 w 178980"/>
                <a:gd name="connsiteY3" fmla="*/ 104953 h 317973"/>
                <a:gd name="connsiteX4" fmla="*/ -1111 w 178980"/>
                <a:gd name="connsiteY4" fmla="*/ 50517 h 317973"/>
                <a:gd name="connsiteX5" fmla="*/ 138015 w 178980"/>
                <a:gd name="connsiteY5" fmla="*/ -415 h 317973"/>
                <a:gd name="connsiteX6" fmla="*/ 146777 w 178980"/>
                <a:gd name="connsiteY6" fmla="*/ 27037 h 317973"/>
                <a:gd name="connsiteX7" fmla="*/ 164650 w 178980"/>
                <a:gd name="connsiteY7" fmla="*/ 82875 h 317973"/>
                <a:gd name="connsiteX8" fmla="*/ 167103 w 178980"/>
                <a:gd name="connsiteY8" fmla="*/ 245950 h 31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980" h="317973">
                  <a:moveTo>
                    <a:pt x="167103" y="245950"/>
                  </a:moveTo>
                  <a:lnTo>
                    <a:pt x="147244" y="317558"/>
                  </a:lnTo>
                  <a:lnTo>
                    <a:pt x="58464" y="317558"/>
                  </a:lnTo>
                  <a:lnTo>
                    <a:pt x="10570" y="104953"/>
                  </a:lnTo>
                  <a:lnTo>
                    <a:pt x="-1111" y="50517"/>
                  </a:lnTo>
                  <a:lnTo>
                    <a:pt x="138015" y="-415"/>
                  </a:lnTo>
                  <a:lnTo>
                    <a:pt x="146777" y="27037"/>
                  </a:lnTo>
                  <a:lnTo>
                    <a:pt x="164650" y="82875"/>
                  </a:lnTo>
                  <a:cubicBezTo>
                    <a:pt x="181355" y="135828"/>
                    <a:pt x="182289" y="192519"/>
                    <a:pt x="167103" y="245950"/>
                  </a:cubicBezTo>
                  <a:close/>
                </a:path>
              </a:pathLst>
            </a:custGeom>
            <a:solidFill>
              <a:srgbClr val="DF776C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101065E-58D7-5999-6CBE-44185027660B}"/>
                </a:ext>
              </a:extLst>
            </p:cNvPr>
            <p:cNvSpPr/>
            <p:nvPr/>
          </p:nvSpPr>
          <p:spPr>
            <a:xfrm>
              <a:off x="3820243" y="5350048"/>
              <a:ext cx="147889" cy="105367"/>
            </a:xfrm>
            <a:custGeom>
              <a:avLst/>
              <a:gdLst>
                <a:gd name="connsiteX0" fmla="*/ 147889 w 147889"/>
                <a:gd name="connsiteY0" fmla="*/ 27452 h 105367"/>
                <a:gd name="connsiteX1" fmla="*/ 12266 w 147889"/>
                <a:gd name="connsiteY1" fmla="*/ 105368 h 105367"/>
                <a:gd name="connsiteX2" fmla="*/ 0 w 147889"/>
                <a:gd name="connsiteY2" fmla="*/ 50932 h 105367"/>
                <a:gd name="connsiteX3" fmla="*/ 139128 w 147889"/>
                <a:gd name="connsiteY3" fmla="*/ 0 h 105367"/>
                <a:gd name="connsiteX4" fmla="*/ 147889 w 147889"/>
                <a:gd name="connsiteY4" fmla="*/ 27452 h 10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889" h="105367">
                  <a:moveTo>
                    <a:pt x="147889" y="27452"/>
                  </a:moveTo>
                  <a:lnTo>
                    <a:pt x="12266" y="105368"/>
                  </a:lnTo>
                  <a:lnTo>
                    <a:pt x="0" y="50932"/>
                  </a:lnTo>
                  <a:lnTo>
                    <a:pt x="139128" y="0"/>
                  </a:lnTo>
                  <a:lnTo>
                    <a:pt x="147889" y="27452"/>
                  </a:lnTo>
                  <a:close/>
                </a:path>
              </a:pathLst>
            </a:custGeom>
            <a:solidFill>
              <a:srgbClr val="DF776C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05DFFEA-2C52-BFBD-1F01-AE26A0341BBC}"/>
                </a:ext>
              </a:extLst>
            </p:cNvPr>
            <p:cNvSpPr/>
            <p:nvPr/>
          </p:nvSpPr>
          <p:spPr>
            <a:xfrm>
              <a:off x="3790222" y="5007894"/>
              <a:ext cx="201507" cy="405351"/>
            </a:xfrm>
            <a:custGeom>
              <a:avLst/>
              <a:gdLst>
                <a:gd name="connsiteX0" fmla="*/ 22135 w 201507"/>
                <a:gd name="connsiteY0" fmla="*/ -415 h 405351"/>
                <a:gd name="connsiteX1" fmla="*/ 138951 w 201507"/>
                <a:gd name="connsiteY1" fmla="*/ 159155 h 405351"/>
                <a:gd name="connsiteX2" fmla="*/ 200396 w 201507"/>
                <a:gd name="connsiteY2" fmla="*/ 345244 h 405351"/>
                <a:gd name="connsiteX3" fmla="*/ -1111 w 201507"/>
                <a:gd name="connsiteY3" fmla="*/ 404937 h 405351"/>
                <a:gd name="connsiteX4" fmla="*/ 17345 w 201507"/>
                <a:gd name="connsiteY4" fmla="*/ 27971 h 405351"/>
                <a:gd name="connsiteX5" fmla="*/ 22135 w 201507"/>
                <a:gd name="connsiteY5" fmla="*/ -415 h 405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507" h="405351">
                  <a:moveTo>
                    <a:pt x="22135" y="-415"/>
                  </a:moveTo>
                  <a:cubicBezTo>
                    <a:pt x="22135" y="-415"/>
                    <a:pt x="105657" y="42573"/>
                    <a:pt x="138951" y="159155"/>
                  </a:cubicBezTo>
                  <a:cubicBezTo>
                    <a:pt x="172243" y="275738"/>
                    <a:pt x="200396" y="345244"/>
                    <a:pt x="200396" y="345244"/>
                  </a:cubicBezTo>
                  <a:lnTo>
                    <a:pt x="-1111" y="404937"/>
                  </a:lnTo>
                  <a:cubicBezTo>
                    <a:pt x="-1111" y="404937"/>
                    <a:pt x="17345" y="37901"/>
                    <a:pt x="17345" y="27971"/>
                  </a:cubicBezTo>
                  <a:cubicBezTo>
                    <a:pt x="18162" y="18392"/>
                    <a:pt x="19798" y="8906"/>
                    <a:pt x="22135" y="-415"/>
                  </a:cubicBezTo>
                  <a:close/>
                </a:path>
              </a:pathLst>
            </a:custGeom>
            <a:solidFill>
              <a:srgbClr val="ADADAD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F7FAA4B-99FB-CE75-AFBE-09C3CA6F0CC7}"/>
                </a:ext>
              </a:extLst>
            </p:cNvPr>
            <p:cNvSpPr/>
            <p:nvPr/>
          </p:nvSpPr>
          <p:spPr>
            <a:xfrm>
              <a:off x="3198198" y="4979435"/>
              <a:ext cx="666560" cy="723981"/>
            </a:xfrm>
            <a:custGeom>
              <a:avLst/>
              <a:gdLst>
                <a:gd name="connsiteX0" fmla="*/ 644765 w 666560"/>
                <a:gd name="connsiteY0" fmla="*/ 290063 h 723981"/>
                <a:gd name="connsiteX1" fmla="*/ 535541 w 666560"/>
                <a:gd name="connsiteY1" fmla="*/ 723567 h 723981"/>
                <a:gd name="connsiteX2" fmla="*/ -1111 w 666560"/>
                <a:gd name="connsiteY2" fmla="*/ 723567 h 723981"/>
                <a:gd name="connsiteX3" fmla="*/ 157758 w 666560"/>
                <a:gd name="connsiteY3" fmla="*/ 109699 h 723981"/>
                <a:gd name="connsiteX4" fmla="*/ 303661 w 666560"/>
                <a:gd name="connsiteY4" fmla="*/ 25591 h 723981"/>
                <a:gd name="connsiteX5" fmla="*/ 427837 w 666560"/>
                <a:gd name="connsiteY5" fmla="*/ 593 h 723981"/>
                <a:gd name="connsiteX6" fmla="*/ 483324 w 666560"/>
                <a:gd name="connsiteY6" fmla="*/ 593 h 723981"/>
                <a:gd name="connsiteX7" fmla="*/ 613691 w 666560"/>
                <a:gd name="connsiteY7" fmla="*/ 27927 h 723981"/>
                <a:gd name="connsiteX8" fmla="*/ 644765 w 666560"/>
                <a:gd name="connsiteY8" fmla="*/ 290063 h 72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560" h="723981">
                  <a:moveTo>
                    <a:pt x="644765" y="290063"/>
                  </a:moveTo>
                  <a:lnTo>
                    <a:pt x="535541" y="723567"/>
                  </a:lnTo>
                  <a:lnTo>
                    <a:pt x="-1111" y="723567"/>
                  </a:lnTo>
                  <a:cubicBezTo>
                    <a:pt x="-1111" y="723567"/>
                    <a:pt x="102972" y="169976"/>
                    <a:pt x="157758" y="109699"/>
                  </a:cubicBezTo>
                  <a:cubicBezTo>
                    <a:pt x="189999" y="74654"/>
                    <a:pt x="244553" y="44983"/>
                    <a:pt x="303661" y="25591"/>
                  </a:cubicBezTo>
                  <a:cubicBezTo>
                    <a:pt x="343847" y="12262"/>
                    <a:pt x="385549" y="3863"/>
                    <a:pt x="427837" y="593"/>
                  </a:cubicBezTo>
                  <a:cubicBezTo>
                    <a:pt x="446295" y="-751"/>
                    <a:pt x="464868" y="-751"/>
                    <a:pt x="483324" y="593"/>
                  </a:cubicBezTo>
                  <a:cubicBezTo>
                    <a:pt x="527832" y="3992"/>
                    <a:pt x="571638" y="13186"/>
                    <a:pt x="613691" y="27927"/>
                  </a:cubicBezTo>
                  <a:cubicBezTo>
                    <a:pt x="707844" y="66243"/>
                    <a:pt x="644765" y="290063"/>
                    <a:pt x="644765" y="290063"/>
                  </a:cubicBezTo>
                  <a:close/>
                </a:path>
              </a:pathLst>
            </a:custGeom>
            <a:solidFill>
              <a:srgbClr val="CACAC8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58C84AD-9B97-9B3D-8BF0-06BB9E27B206}"/>
                </a:ext>
              </a:extLst>
            </p:cNvPr>
            <p:cNvSpPr/>
            <p:nvPr/>
          </p:nvSpPr>
          <p:spPr>
            <a:xfrm>
              <a:off x="3503906" y="4979435"/>
              <a:ext cx="279539" cy="187755"/>
            </a:xfrm>
            <a:custGeom>
              <a:avLst/>
              <a:gdLst>
                <a:gd name="connsiteX0" fmla="*/ 278429 w 279539"/>
                <a:gd name="connsiteY0" fmla="*/ 128506 h 187755"/>
                <a:gd name="connsiteX1" fmla="*/ 149931 w 279539"/>
                <a:gd name="connsiteY1" fmla="*/ 172896 h 187755"/>
                <a:gd name="connsiteX2" fmla="*/ -1111 w 279539"/>
                <a:gd name="connsiteY2" fmla="*/ 25124 h 187755"/>
                <a:gd name="connsiteX3" fmla="*/ 123064 w 279539"/>
                <a:gd name="connsiteY3" fmla="*/ 593 h 187755"/>
                <a:gd name="connsiteX4" fmla="*/ 178552 w 279539"/>
                <a:gd name="connsiteY4" fmla="*/ 593 h 187755"/>
                <a:gd name="connsiteX5" fmla="*/ 255065 w 279539"/>
                <a:gd name="connsiteY5" fmla="*/ 43814 h 187755"/>
                <a:gd name="connsiteX6" fmla="*/ 278429 w 279539"/>
                <a:gd name="connsiteY6" fmla="*/ 128506 h 187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539" h="187755">
                  <a:moveTo>
                    <a:pt x="278429" y="128506"/>
                  </a:moveTo>
                  <a:cubicBezTo>
                    <a:pt x="276910" y="172312"/>
                    <a:pt x="240931" y="208525"/>
                    <a:pt x="149931" y="172896"/>
                  </a:cubicBezTo>
                  <a:cubicBezTo>
                    <a:pt x="58932" y="137267"/>
                    <a:pt x="16528" y="80378"/>
                    <a:pt x="-1111" y="25124"/>
                  </a:cubicBezTo>
                  <a:cubicBezTo>
                    <a:pt x="39190" y="12040"/>
                    <a:pt x="80892" y="3805"/>
                    <a:pt x="123064" y="593"/>
                  </a:cubicBezTo>
                  <a:cubicBezTo>
                    <a:pt x="141520" y="-751"/>
                    <a:pt x="160094" y="-751"/>
                    <a:pt x="178552" y="593"/>
                  </a:cubicBezTo>
                  <a:cubicBezTo>
                    <a:pt x="212778" y="9938"/>
                    <a:pt x="241865" y="23956"/>
                    <a:pt x="255065" y="43814"/>
                  </a:cubicBezTo>
                  <a:cubicBezTo>
                    <a:pt x="270018" y="69537"/>
                    <a:pt x="278078" y="98730"/>
                    <a:pt x="278429" y="128506"/>
                  </a:cubicBezTo>
                  <a:close/>
                </a:path>
              </a:pathLst>
            </a:custGeom>
            <a:solidFill>
              <a:srgbClr val="DEDEDE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3AEFF2A-B624-1277-6A56-C7ABE2872318}"/>
                </a:ext>
              </a:extLst>
            </p:cNvPr>
            <p:cNvSpPr/>
            <p:nvPr/>
          </p:nvSpPr>
          <p:spPr>
            <a:xfrm>
              <a:off x="3811977" y="4710700"/>
              <a:ext cx="123066" cy="94360"/>
            </a:xfrm>
            <a:custGeom>
              <a:avLst/>
              <a:gdLst>
                <a:gd name="connsiteX0" fmla="*/ 612 w 123066"/>
                <a:gd name="connsiteY0" fmla="*/ 66301 h 94360"/>
                <a:gd name="connsiteX1" fmla="*/ 74323 w 123066"/>
                <a:gd name="connsiteY1" fmla="*/ 89664 h 94360"/>
                <a:gd name="connsiteX2" fmla="*/ 120348 w 123066"/>
                <a:gd name="connsiteY2" fmla="*/ 27284 h 94360"/>
                <a:gd name="connsiteX3" fmla="*/ 46638 w 123066"/>
                <a:gd name="connsiteY3" fmla="*/ 3921 h 94360"/>
                <a:gd name="connsiteX4" fmla="*/ 612 w 123066"/>
                <a:gd name="connsiteY4" fmla="*/ 66301 h 94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066" h="94360">
                  <a:moveTo>
                    <a:pt x="612" y="66301"/>
                  </a:moveTo>
                  <a:cubicBezTo>
                    <a:pt x="8322" y="89664"/>
                    <a:pt x="41382" y="100645"/>
                    <a:pt x="74323" y="89664"/>
                  </a:cubicBezTo>
                  <a:cubicBezTo>
                    <a:pt x="107265" y="78683"/>
                    <a:pt x="128059" y="50998"/>
                    <a:pt x="120348" y="27284"/>
                  </a:cubicBezTo>
                  <a:cubicBezTo>
                    <a:pt x="112639" y="3571"/>
                    <a:pt x="79697" y="-7060"/>
                    <a:pt x="46638" y="3921"/>
                  </a:cubicBezTo>
                  <a:cubicBezTo>
                    <a:pt x="13580" y="14902"/>
                    <a:pt x="-7448" y="42587"/>
                    <a:pt x="612" y="66301"/>
                  </a:cubicBezTo>
                  <a:close/>
                </a:path>
              </a:pathLst>
            </a:custGeom>
            <a:solidFill>
              <a:srgbClr val="DF776C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6D38537-DE83-8BF1-D189-F12AA998661E}"/>
                </a:ext>
              </a:extLst>
            </p:cNvPr>
            <p:cNvSpPr/>
            <p:nvPr/>
          </p:nvSpPr>
          <p:spPr>
            <a:xfrm>
              <a:off x="3831321" y="4602192"/>
              <a:ext cx="59295" cy="167616"/>
            </a:xfrm>
            <a:custGeom>
              <a:avLst/>
              <a:gdLst>
                <a:gd name="connsiteX0" fmla="*/ 47971 w 59295"/>
                <a:gd name="connsiteY0" fmla="*/ -415 h 167616"/>
                <a:gd name="connsiteX1" fmla="*/ 47387 w 59295"/>
                <a:gd name="connsiteY1" fmla="*/ 155534 h 167616"/>
                <a:gd name="connsiteX2" fmla="*/ -1092 w 59295"/>
                <a:gd name="connsiteY2" fmla="*/ 59745 h 167616"/>
                <a:gd name="connsiteX3" fmla="*/ 7669 w 59295"/>
                <a:gd name="connsiteY3" fmla="*/ 5542 h 167616"/>
                <a:gd name="connsiteX4" fmla="*/ 47971 w 59295"/>
                <a:gd name="connsiteY4" fmla="*/ -415 h 16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95" h="167616">
                  <a:moveTo>
                    <a:pt x="47971" y="-415"/>
                  </a:moveTo>
                  <a:cubicBezTo>
                    <a:pt x="47971" y="-415"/>
                    <a:pt x="71335" y="101799"/>
                    <a:pt x="47387" y="155534"/>
                  </a:cubicBezTo>
                  <a:cubicBezTo>
                    <a:pt x="23440" y="209269"/>
                    <a:pt x="-1909" y="59978"/>
                    <a:pt x="-1092" y="59745"/>
                  </a:cubicBezTo>
                  <a:cubicBezTo>
                    <a:pt x="-274" y="59511"/>
                    <a:pt x="5216" y="3206"/>
                    <a:pt x="7669" y="5542"/>
                  </a:cubicBezTo>
                  <a:cubicBezTo>
                    <a:pt x="21220" y="4829"/>
                    <a:pt x="34771" y="2832"/>
                    <a:pt x="47971" y="-415"/>
                  </a:cubicBezTo>
                  <a:close/>
                </a:path>
              </a:pathLst>
            </a:custGeom>
            <a:solidFill>
              <a:srgbClr val="282D33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467401F-EDEF-A182-8259-6C8B67183DAD}"/>
                </a:ext>
              </a:extLst>
            </p:cNvPr>
            <p:cNvSpPr/>
            <p:nvPr/>
          </p:nvSpPr>
          <p:spPr>
            <a:xfrm>
              <a:off x="3531240" y="4833955"/>
              <a:ext cx="232897" cy="306886"/>
            </a:xfrm>
            <a:custGeom>
              <a:avLst/>
              <a:gdLst>
                <a:gd name="connsiteX0" fmla="*/ 231236 w 232897"/>
                <a:gd name="connsiteY0" fmla="*/ 106822 h 306886"/>
                <a:gd name="connsiteX1" fmla="*/ 226563 w 232897"/>
                <a:gd name="connsiteY1" fmla="*/ 185206 h 306886"/>
                <a:gd name="connsiteX2" fmla="*/ 225044 w 232897"/>
                <a:gd name="connsiteY2" fmla="*/ 268379 h 306886"/>
                <a:gd name="connsiteX3" fmla="*/ 171309 w 232897"/>
                <a:gd name="connsiteY3" fmla="*/ 306110 h 306886"/>
                <a:gd name="connsiteX4" fmla="*/ -1111 w 232897"/>
                <a:gd name="connsiteY4" fmla="*/ 187542 h 306886"/>
                <a:gd name="connsiteX5" fmla="*/ 173 w 232897"/>
                <a:gd name="connsiteY5" fmla="*/ 185206 h 306886"/>
                <a:gd name="connsiteX6" fmla="*/ 34518 w 232897"/>
                <a:gd name="connsiteY6" fmla="*/ 87664 h 306886"/>
                <a:gd name="connsiteX7" fmla="*/ 43045 w 232897"/>
                <a:gd name="connsiteY7" fmla="*/ -415 h 306886"/>
                <a:gd name="connsiteX8" fmla="*/ 231236 w 232897"/>
                <a:gd name="connsiteY8" fmla="*/ 106822 h 306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897" h="306886">
                  <a:moveTo>
                    <a:pt x="231236" y="106822"/>
                  </a:moveTo>
                  <a:cubicBezTo>
                    <a:pt x="226680" y="132685"/>
                    <a:pt x="225161" y="158980"/>
                    <a:pt x="226563" y="185206"/>
                  </a:cubicBezTo>
                  <a:cubicBezTo>
                    <a:pt x="228432" y="213943"/>
                    <a:pt x="225044" y="268379"/>
                    <a:pt x="225044" y="268379"/>
                  </a:cubicBezTo>
                  <a:cubicBezTo>
                    <a:pt x="219437" y="292852"/>
                    <a:pt x="196191" y="309136"/>
                    <a:pt x="171309" y="306110"/>
                  </a:cubicBezTo>
                  <a:cubicBezTo>
                    <a:pt x="102387" y="302723"/>
                    <a:pt x="29611" y="224339"/>
                    <a:pt x="-1111" y="187542"/>
                  </a:cubicBezTo>
                  <a:cubicBezTo>
                    <a:pt x="-644" y="186806"/>
                    <a:pt x="-177" y="186023"/>
                    <a:pt x="173" y="185206"/>
                  </a:cubicBezTo>
                  <a:cubicBezTo>
                    <a:pt x="15709" y="154273"/>
                    <a:pt x="27274" y="121494"/>
                    <a:pt x="34518" y="87664"/>
                  </a:cubicBezTo>
                  <a:cubicBezTo>
                    <a:pt x="40125" y="58635"/>
                    <a:pt x="42928" y="29151"/>
                    <a:pt x="43045" y="-415"/>
                  </a:cubicBezTo>
                  <a:cubicBezTo>
                    <a:pt x="43045" y="-415"/>
                    <a:pt x="243618" y="30775"/>
                    <a:pt x="231236" y="106822"/>
                  </a:cubicBezTo>
                  <a:close/>
                </a:path>
              </a:pathLst>
            </a:custGeom>
            <a:solidFill>
              <a:srgbClr val="EA8F7A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48E3A1D-23D6-CA7D-8DF7-04B64E02E880}"/>
                </a:ext>
              </a:extLst>
            </p:cNvPr>
            <p:cNvSpPr/>
            <p:nvPr/>
          </p:nvSpPr>
          <p:spPr>
            <a:xfrm>
              <a:off x="3566870" y="4833838"/>
              <a:ext cx="196811" cy="185737"/>
            </a:xfrm>
            <a:custGeom>
              <a:avLst/>
              <a:gdLst>
                <a:gd name="connsiteX0" fmla="*/ 190933 w 196811"/>
                <a:gd name="connsiteY0" fmla="*/ 185323 h 185737"/>
                <a:gd name="connsiteX1" fmla="*/ -1111 w 196811"/>
                <a:gd name="connsiteY1" fmla="*/ 87781 h 185737"/>
                <a:gd name="connsiteX2" fmla="*/ 7416 w 196811"/>
                <a:gd name="connsiteY2" fmla="*/ -415 h 185737"/>
                <a:gd name="connsiteX3" fmla="*/ 195139 w 196811"/>
                <a:gd name="connsiteY3" fmla="*/ 107289 h 185737"/>
                <a:gd name="connsiteX4" fmla="*/ 190933 w 196811"/>
                <a:gd name="connsiteY4" fmla="*/ 185323 h 185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11" h="185737">
                  <a:moveTo>
                    <a:pt x="190933" y="185323"/>
                  </a:moveTo>
                  <a:cubicBezTo>
                    <a:pt x="115588" y="182893"/>
                    <a:pt x="45264" y="147158"/>
                    <a:pt x="-1111" y="87781"/>
                  </a:cubicBezTo>
                  <a:cubicBezTo>
                    <a:pt x="4495" y="58717"/>
                    <a:pt x="7299" y="29186"/>
                    <a:pt x="7416" y="-415"/>
                  </a:cubicBezTo>
                  <a:cubicBezTo>
                    <a:pt x="7416" y="-415"/>
                    <a:pt x="207639" y="31125"/>
                    <a:pt x="195139" y="107289"/>
                  </a:cubicBezTo>
                  <a:cubicBezTo>
                    <a:pt x="190816" y="133059"/>
                    <a:pt x="189415" y="159238"/>
                    <a:pt x="190933" y="185323"/>
                  </a:cubicBezTo>
                  <a:close/>
                </a:path>
              </a:pathLst>
            </a:custGeom>
            <a:solidFill>
              <a:srgbClr val="DF776C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3D0D16F-5D71-4DEE-1F39-388CD2F57BAA}"/>
                </a:ext>
              </a:extLst>
            </p:cNvPr>
            <p:cNvSpPr/>
            <p:nvPr/>
          </p:nvSpPr>
          <p:spPr>
            <a:xfrm>
              <a:off x="3517164" y="4536429"/>
              <a:ext cx="363357" cy="425156"/>
            </a:xfrm>
            <a:custGeom>
              <a:avLst/>
              <a:gdLst>
                <a:gd name="connsiteX0" fmla="*/ 362129 w 363357"/>
                <a:gd name="connsiteY0" fmla="*/ 196766 h 425156"/>
                <a:gd name="connsiteX1" fmla="*/ 362129 w 363357"/>
                <a:gd name="connsiteY1" fmla="*/ 205410 h 425156"/>
                <a:gd name="connsiteX2" fmla="*/ 362129 w 363357"/>
                <a:gd name="connsiteY2" fmla="*/ 205410 h 425156"/>
                <a:gd name="connsiteX3" fmla="*/ 362129 w 363357"/>
                <a:gd name="connsiteY3" fmla="*/ 215340 h 425156"/>
                <a:gd name="connsiteX4" fmla="*/ 219612 w 363357"/>
                <a:gd name="connsiteY4" fmla="*/ 424557 h 425156"/>
                <a:gd name="connsiteX5" fmla="*/ -936 w 363357"/>
                <a:gd name="connsiteY5" fmla="*/ 202607 h 425156"/>
                <a:gd name="connsiteX6" fmla="*/ 40183 w 363357"/>
                <a:gd name="connsiteY6" fmla="*/ 93150 h 425156"/>
                <a:gd name="connsiteX7" fmla="*/ 60509 w 363357"/>
                <a:gd name="connsiteY7" fmla="*/ 69787 h 425156"/>
                <a:gd name="connsiteX8" fmla="*/ 223117 w 363357"/>
                <a:gd name="connsiteY8" fmla="*/ -302 h 425156"/>
                <a:gd name="connsiteX9" fmla="*/ 295076 w 363357"/>
                <a:gd name="connsiteY9" fmla="*/ 23762 h 425156"/>
                <a:gd name="connsiteX10" fmla="*/ 335027 w 363357"/>
                <a:gd name="connsiteY10" fmla="*/ 71422 h 425156"/>
                <a:gd name="connsiteX11" fmla="*/ 361078 w 363357"/>
                <a:gd name="connsiteY11" fmla="*/ 168496 h 425156"/>
                <a:gd name="connsiteX12" fmla="*/ 362246 w 363357"/>
                <a:gd name="connsiteY12" fmla="*/ 194897 h 425156"/>
                <a:gd name="connsiteX13" fmla="*/ 362129 w 363357"/>
                <a:gd name="connsiteY13" fmla="*/ 196766 h 4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63357" h="425156">
                  <a:moveTo>
                    <a:pt x="362129" y="196766"/>
                  </a:moveTo>
                  <a:cubicBezTo>
                    <a:pt x="362129" y="199687"/>
                    <a:pt x="362129" y="202490"/>
                    <a:pt x="362129" y="205410"/>
                  </a:cubicBezTo>
                  <a:lnTo>
                    <a:pt x="362129" y="205410"/>
                  </a:lnTo>
                  <a:cubicBezTo>
                    <a:pt x="362129" y="208798"/>
                    <a:pt x="362129" y="211952"/>
                    <a:pt x="362129" y="215340"/>
                  </a:cubicBezTo>
                  <a:cubicBezTo>
                    <a:pt x="358273" y="330871"/>
                    <a:pt x="319841" y="429580"/>
                    <a:pt x="219612" y="424557"/>
                  </a:cubicBezTo>
                  <a:cubicBezTo>
                    <a:pt x="58407" y="416497"/>
                    <a:pt x="-4908" y="318371"/>
                    <a:pt x="-936" y="202607"/>
                  </a:cubicBezTo>
                  <a:cubicBezTo>
                    <a:pt x="1050" y="162726"/>
                    <a:pt x="15418" y="124445"/>
                    <a:pt x="40183" y="93150"/>
                  </a:cubicBezTo>
                  <a:cubicBezTo>
                    <a:pt x="46375" y="84880"/>
                    <a:pt x="53149" y="77076"/>
                    <a:pt x="60509" y="69787"/>
                  </a:cubicBezTo>
                  <a:cubicBezTo>
                    <a:pt x="105133" y="25046"/>
                    <a:pt x="167045" y="-2406"/>
                    <a:pt x="223117" y="-302"/>
                  </a:cubicBezTo>
                  <a:cubicBezTo>
                    <a:pt x="249050" y="48"/>
                    <a:pt x="274166" y="8459"/>
                    <a:pt x="295076" y="23762"/>
                  </a:cubicBezTo>
                  <a:cubicBezTo>
                    <a:pt x="311780" y="36424"/>
                    <a:pt x="325448" y="52720"/>
                    <a:pt x="335027" y="71422"/>
                  </a:cubicBezTo>
                  <a:cubicBezTo>
                    <a:pt x="350213" y="101701"/>
                    <a:pt x="358974" y="134713"/>
                    <a:pt x="361078" y="168496"/>
                  </a:cubicBezTo>
                  <a:cubicBezTo>
                    <a:pt x="361778" y="177141"/>
                    <a:pt x="362246" y="186019"/>
                    <a:pt x="362246" y="194897"/>
                  </a:cubicBezTo>
                  <a:cubicBezTo>
                    <a:pt x="361895" y="195598"/>
                    <a:pt x="362129" y="196298"/>
                    <a:pt x="362129" y="196766"/>
                  </a:cubicBezTo>
                  <a:close/>
                </a:path>
              </a:pathLst>
            </a:custGeom>
            <a:solidFill>
              <a:srgbClr val="EA8F7A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6333A6E-E858-685E-DA10-D11C412BB1A0}"/>
                </a:ext>
              </a:extLst>
            </p:cNvPr>
            <p:cNvSpPr/>
            <p:nvPr/>
          </p:nvSpPr>
          <p:spPr>
            <a:xfrm>
              <a:off x="3783329" y="4781738"/>
              <a:ext cx="7296" cy="55487"/>
            </a:xfrm>
            <a:custGeom>
              <a:avLst/>
              <a:gdLst>
                <a:gd name="connsiteX0" fmla="*/ -1111 w 7296"/>
                <a:gd name="connsiteY0" fmla="*/ -415 h 55487"/>
                <a:gd name="connsiteX1" fmla="*/ 4146 w 7296"/>
                <a:gd name="connsiteY1" fmla="*/ 55072 h 55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96" h="55487">
                  <a:moveTo>
                    <a:pt x="-1111" y="-415"/>
                  </a:moveTo>
                  <a:cubicBezTo>
                    <a:pt x="6248" y="17107"/>
                    <a:pt x="8117" y="36475"/>
                    <a:pt x="4146" y="55072"/>
                  </a:cubicBezTo>
                </a:path>
              </a:pathLst>
            </a:custGeom>
            <a:noFill/>
            <a:ln w="11672" cap="rnd">
              <a:solidFill>
                <a:srgbClr val="BE494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67F7B04-B08A-9AE1-3ADC-F31597A1D4D1}"/>
                </a:ext>
              </a:extLst>
            </p:cNvPr>
            <p:cNvSpPr/>
            <p:nvPr/>
          </p:nvSpPr>
          <p:spPr>
            <a:xfrm>
              <a:off x="3684152" y="4702023"/>
              <a:ext cx="55487" cy="12896"/>
            </a:xfrm>
            <a:custGeom>
              <a:avLst/>
              <a:gdLst>
                <a:gd name="connsiteX0" fmla="*/ 54376 w 55487"/>
                <a:gd name="connsiteY0" fmla="*/ 7575 h 12896"/>
                <a:gd name="connsiteX1" fmla="*/ -1111 w 55487"/>
                <a:gd name="connsiteY1" fmla="*/ 12481 h 1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87" h="12896">
                  <a:moveTo>
                    <a:pt x="54376" y="7575"/>
                  </a:moveTo>
                  <a:cubicBezTo>
                    <a:pt x="37205" y="-4714"/>
                    <a:pt x="13607" y="-2635"/>
                    <a:pt x="-1111" y="12481"/>
                  </a:cubicBezTo>
                </a:path>
              </a:pathLst>
            </a:custGeom>
            <a:noFill/>
            <a:ln w="11672" cap="rnd">
              <a:solidFill>
                <a:srgbClr val="282D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08AEDBE-26B5-5F70-7733-D4C0F0FCB60F}"/>
                </a:ext>
              </a:extLst>
            </p:cNvPr>
            <p:cNvSpPr/>
            <p:nvPr/>
          </p:nvSpPr>
          <p:spPr>
            <a:xfrm>
              <a:off x="3818140" y="4702009"/>
              <a:ext cx="55604" cy="12909"/>
            </a:xfrm>
            <a:custGeom>
              <a:avLst/>
              <a:gdLst>
                <a:gd name="connsiteX0" fmla="*/ 54493 w 55604"/>
                <a:gd name="connsiteY0" fmla="*/ 7589 h 12909"/>
                <a:gd name="connsiteX1" fmla="*/ -1111 w 55604"/>
                <a:gd name="connsiteY1" fmla="*/ 12495 h 1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04" h="12909">
                  <a:moveTo>
                    <a:pt x="54493" y="7589"/>
                  </a:moveTo>
                  <a:cubicBezTo>
                    <a:pt x="37321" y="-4724"/>
                    <a:pt x="13724" y="-2633"/>
                    <a:pt x="-1111" y="12495"/>
                  </a:cubicBezTo>
                </a:path>
              </a:pathLst>
            </a:custGeom>
            <a:noFill/>
            <a:ln w="11672" cap="rnd">
              <a:solidFill>
                <a:srgbClr val="282D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D6069B8-9633-AAA6-6828-708DC1317B2E}"/>
                </a:ext>
              </a:extLst>
            </p:cNvPr>
            <p:cNvSpPr/>
            <p:nvPr/>
          </p:nvSpPr>
          <p:spPr>
            <a:xfrm>
              <a:off x="3848862" y="4736764"/>
              <a:ext cx="20093" cy="28269"/>
            </a:xfrm>
            <a:custGeom>
              <a:avLst/>
              <a:gdLst>
                <a:gd name="connsiteX0" fmla="*/ 18982 w 20093"/>
                <a:gd name="connsiteY0" fmla="*/ 13720 h 28269"/>
                <a:gd name="connsiteX1" fmla="*/ 8936 w 20093"/>
                <a:gd name="connsiteY1" fmla="*/ 27855 h 28269"/>
                <a:gd name="connsiteX2" fmla="*/ -1111 w 20093"/>
                <a:gd name="connsiteY2" fmla="*/ 13720 h 28269"/>
                <a:gd name="connsiteX3" fmla="*/ 8936 w 20093"/>
                <a:gd name="connsiteY3" fmla="*/ -415 h 28269"/>
                <a:gd name="connsiteX4" fmla="*/ 18982 w 20093"/>
                <a:gd name="connsiteY4" fmla="*/ 13720 h 2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93" h="28269">
                  <a:moveTo>
                    <a:pt x="18982" y="13720"/>
                  </a:moveTo>
                  <a:cubicBezTo>
                    <a:pt x="18982" y="21429"/>
                    <a:pt x="14543" y="27855"/>
                    <a:pt x="8936" y="27855"/>
                  </a:cubicBezTo>
                  <a:cubicBezTo>
                    <a:pt x="3328" y="27855"/>
                    <a:pt x="-1111" y="21429"/>
                    <a:pt x="-1111" y="13720"/>
                  </a:cubicBezTo>
                  <a:cubicBezTo>
                    <a:pt x="-1111" y="6010"/>
                    <a:pt x="3328" y="-415"/>
                    <a:pt x="8936" y="-415"/>
                  </a:cubicBezTo>
                  <a:cubicBezTo>
                    <a:pt x="14543" y="-415"/>
                    <a:pt x="18982" y="6243"/>
                    <a:pt x="18982" y="13720"/>
                  </a:cubicBezTo>
                  <a:close/>
                </a:path>
              </a:pathLst>
            </a:custGeom>
            <a:solidFill>
              <a:srgbClr val="282D33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D4C9F81-599D-8D1D-46B3-3AA957D394C6}"/>
                </a:ext>
              </a:extLst>
            </p:cNvPr>
            <p:cNvSpPr/>
            <p:nvPr/>
          </p:nvSpPr>
          <p:spPr>
            <a:xfrm>
              <a:off x="3711838" y="4735129"/>
              <a:ext cx="20208" cy="28152"/>
            </a:xfrm>
            <a:custGeom>
              <a:avLst/>
              <a:gdLst>
                <a:gd name="connsiteX0" fmla="*/ 19097 w 20208"/>
                <a:gd name="connsiteY0" fmla="*/ 13719 h 28152"/>
                <a:gd name="connsiteX1" fmla="*/ 9051 w 20208"/>
                <a:gd name="connsiteY1" fmla="*/ 27737 h 28152"/>
                <a:gd name="connsiteX2" fmla="*/ -1111 w 20208"/>
                <a:gd name="connsiteY2" fmla="*/ 13719 h 28152"/>
                <a:gd name="connsiteX3" fmla="*/ 9051 w 20208"/>
                <a:gd name="connsiteY3" fmla="*/ -415 h 28152"/>
                <a:gd name="connsiteX4" fmla="*/ 19097 w 20208"/>
                <a:gd name="connsiteY4" fmla="*/ 13719 h 2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08" h="28152">
                  <a:moveTo>
                    <a:pt x="19097" y="13719"/>
                  </a:moveTo>
                  <a:cubicBezTo>
                    <a:pt x="19097" y="21429"/>
                    <a:pt x="14543" y="27737"/>
                    <a:pt x="9051" y="27737"/>
                  </a:cubicBezTo>
                  <a:cubicBezTo>
                    <a:pt x="3561" y="27737"/>
                    <a:pt x="-1111" y="21429"/>
                    <a:pt x="-1111" y="13719"/>
                  </a:cubicBezTo>
                  <a:cubicBezTo>
                    <a:pt x="-1111" y="6009"/>
                    <a:pt x="3445" y="-415"/>
                    <a:pt x="9051" y="-415"/>
                  </a:cubicBezTo>
                  <a:cubicBezTo>
                    <a:pt x="14658" y="-415"/>
                    <a:pt x="19097" y="5893"/>
                    <a:pt x="19097" y="13719"/>
                  </a:cubicBezTo>
                  <a:close/>
                </a:path>
              </a:pathLst>
            </a:custGeom>
            <a:solidFill>
              <a:srgbClr val="282D33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843DDE9-21D5-89BC-0A2F-5F0174C02C25}"/>
                </a:ext>
              </a:extLst>
            </p:cNvPr>
            <p:cNvSpPr/>
            <p:nvPr/>
          </p:nvSpPr>
          <p:spPr>
            <a:xfrm>
              <a:off x="3689642" y="4847038"/>
              <a:ext cx="79786" cy="37855"/>
            </a:xfrm>
            <a:custGeom>
              <a:avLst/>
              <a:gdLst>
                <a:gd name="connsiteX0" fmla="*/ -1111 w 79786"/>
                <a:gd name="connsiteY0" fmla="*/ -415 h 37855"/>
                <a:gd name="connsiteX1" fmla="*/ 78675 w 79786"/>
                <a:gd name="connsiteY1" fmla="*/ 37433 h 3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86" h="37855">
                  <a:moveTo>
                    <a:pt x="-1111" y="-415"/>
                  </a:moveTo>
                  <a:cubicBezTo>
                    <a:pt x="18280" y="23824"/>
                    <a:pt x="47718" y="37795"/>
                    <a:pt x="78675" y="37433"/>
                  </a:cubicBezTo>
                </a:path>
              </a:pathLst>
            </a:custGeom>
            <a:noFill/>
            <a:ln w="11672" cap="rnd">
              <a:solidFill>
                <a:srgbClr val="BE494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681370B-A6CB-8DA2-F5CB-4140D778F26D}"/>
                </a:ext>
              </a:extLst>
            </p:cNvPr>
            <p:cNvSpPr/>
            <p:nvPr/>
          </p:nvSpPr>
          <p:spPr>
            <a:xfrm>
              <a:off x="3537081" y="4593372"/>
              <a:ext cx="341920" cy="170026"/>
            </a:xfrm>
            <a:custGeom>
              <a:avLst/>
              <a:gdLst>
                <a:gd name="connsiteX0" fmla="*/ 340809 w 341920"/>
                <a:gd name="connsiteY0" fmla="*/ 111787 h 170026"/>
                <a:gd name="connsiteX1" fmla="*/ 322819 w 341920"/>
                <a:gd name="connsiteY1" fmla="*/ 73004 h 170026"/>
                <a:gd name="connsiteX2" fmla="*/ 72599 w 341920"/>
                <a:gd name="connsiteY2" fmla="*/ 97185 h 170026"/>
                <a:gd name="connsiteX3" fmla="*/ 27159 w 341920"/>
                <a:gd name="connsiteY3" fmla="*/ 169611 h 170026"/>
                <a:gd name="connsiteX4" fmla="*/ -1111 w 341920"/>
                <a:gd name="connsiteY4" fmla="*/ 143328 h 170026"/>
                <a:gd name="connsiteX5" fmla="*/ 49352 w 341920"/>
                <a:gd name="connsiteY5" fmla="*/ 42398 h 170026"/>
                <a:gd name="connsiteX6" fmla="*/ 237777 w 341920"/>
                <a:gd name="connsiteY6" fmla="*/ -356 h 170026"/>
                <a:gd name="connsiteX7" fmla="*/ 314760 w 341920"/>
                <a:gd name="connsiteY7" fmla="*/ 14713 h 170026"/>
                <a:gd name="connsiteX8" fmla="*/ 340809 w 341920"/>
                <a:gd name="connsiteY8" fmla="*/ 111787 h 17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920" h="170026">
                  <a:moveTo>
                    <a:pt x="340809" y="111787"/>
                  </a:moveTo>
                  <a:cubicBezTo>
                    <a:pt x="336487" y="98166"/>
                    <a:pt x="330413" y="85141"/>
                    <a:pt x="322819" y="73004"/>
                  </a:cubicBezTo>
                  <a:cubicBezTo>
                    <a:pt x="212778" y="106998"/>
                    <a:pt x="72599" y="97185"/>
                    <a:pt x="72599" y="97185"/>
                  </a:cubicBezTo>
                  <a:cubicBezTo>
                    <a:pt x="62904" y="124345"/>
                    <a:pt x="47367" y="149051"/>
                    <a:pt x="27159" y="169611"/>
                  </a:cubicBezTo>
                  <a:lnTo>
                    <a:pt x="-1111" y="143328"/>
                  </a:lnTo>
                  <a:lnTo>
                    <a:pt x="49352" y="42398"/>
                  </a:lnTo>
                  <a:cubicBezTo>
                    <a:pt x="49352" y="42398"/>
                    <a:pt x="220254" y="-356"/>
                    <a:pt x="237777" y="-356"/>
                  </a:cubicBezTo>
                  <a:cubicBezTo>
                    <a:pt x="264177" y="-1034"/>
                    <a:pt x="290461" y="4118"/>
                    <a:pt x="314760" y="14713"/>
                  </a:cubicBezTo>
                  <a:cubicBezTo>
                    <a:pt x="329945" y="44991"/>
                    <a:pt x="338706" y="78004"/>
                    <a:pt x="340809" y="111787"/>
                  </a:cubicBezTo>
                  <a:close/>
                </a:path>
              </a:pathLst>
            </a:custGeom>
            <a:solidFill>
              <a:srgbClr val="DF776C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F6EDA54-D6E6-AB15-5815-E72A05032BBA}"/>
                </a:ext>
              </a:extLst>
            </p:cNvPr>
            <p:cNvSpPr/>
            <p:nvPr/>
          </p:nvSpPr>
          <p:spPr>
            <a:xfrm>
              <a:off x="3422758" y="4422975"/>
              <a:ext cx="490232" cy="370276"/>
            </a:xfrm>
            <a:custGeom>
              <a:avLst/>
              <a:gdLst>
                <a:gd name="connsiteX0" fmla="*/ 460154 w 490232"/>
                <a:gd name="connsiteY0" fmla="*/ 197609 h 370276"/>
                <a:gd name="connsiteX1" fmla="*/ 449758 w 490232"/>
                <a:gd name="connsiteY1" fmla="*/ 207305 h 370276"/>
                <a:gd name="connsiteX2" fmla="*/ 160638 w 490232"/>
                <a:gd name="connsiteY2" fmla="*/ 246789 h 370276"/>
                <a:gd name="connsiteX3" fmla="*/ 110525 w 490232"/>
                <a:gd name="connsiteY3" fmla="*/ 366175 h 370276"/>
                <a:gd name="connsiteX4" fmla="*/ 61229 w 490232"/>
                <a:gd name="connsiteY4" fmla="*/ 366175 h 370276"/>
                <a:gd name="connsiteX5" fmla="*/ 367 w 490232"/>
                <a:gd name="connsiteY5" fmla="*/ 182890 h 370276"/>
                <a:gd name="connsiteX6" fmla="*/ 52934 w 490232"/>
                <a:gd name="connsiteY6" fmla="*/ 112801 h 370276"/>
                <a:gd name="connsiteX7" fmla="*/ 130149 w 490232"/>
                <a:gd name="connsiteY7" fmla="*/ 53458 h 370276"/>
                <a:gd name="connsiteX8" fmla="*/ 177928 w 490232"/>
                <a:gd name="connsiteY8" fmla="*/ 44581 h 370276"/>
                <a:gd name="connsiteX9" fmla="*/ 177928 w 490232"/>
                <a:gd name="connsiteY9" fmla="*/ 44581 h 370276"/>
                <a:gd name="connsiteX10" fmla="*/ 182367 w 490232"/>
                <a:gd name="connsiteY10" fmla="*/ 41543 h 370276"/>
                <a:gd name="connsiteX11" fmla="*/ 183067 w 490232"/>
                <a:gd name="connsiteY11" fmla="*/ 41543 h 370276"/>
                <a:gd name="connsiteX12" fmla="*/ 186338 w 490232"/>
                <a:gd name="connsiteY12" fmla="*/ 38973 h 370276"/>
                <a:gd name="connsiteX13" fmla="*/ 220215 w 490232"/>
                <a:gd name="connsiteY13" fmla="*/ 10587 h 370276"/>
                <a:gd name="connsiteX14" fmla="*/ 359225 w 490232"/>
                <a:gd name="connsiteY14" fmla="*/ 17829 h 370276"/>
                <a:gd name="connsiteX15" fmla="*/ 456183 w 490232"/>
                <a:gd name="connsiteY15" fmla="*/ 34301 h 370276"/>
                <a:gd name="connsiteX16" fmla="*/ 460154 w 490232"/>
                <a:gd name="connsiteY16" fmla="*/ 197609 h 370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0232" h="370276">
                  <a:moveTo>
                    <a:pt x="460154" y="197609"/>
                  </a:moveTo>
                  <a:cubicBezTo>
                    <a:pt x="456885" y="201079"/>
                    <a:pt x="453497" y="204314"/>
                    <a:pt x="449758" y="207305"/>
                  </a:cubicBezTo>
                  <a:cubicBezTo>
                    <a:pt x="387846" y="258237"/>
                    <a:pt x="160638" y="246789"/>
                    <a:pt x="160638" y="246789"/>
                  </a:cubicBezTo>
                  <a:cubicBezTo>
                    <a:pt x="159587" y="358348"/>
                    <a:pt x="110525" y="366175"/>
                    <a:pt x="110525" y="366175"/>
                  </a:cubicBezTo>
                  <a:cubicBezTo>
                    <a:pt x="110525" y="366175"/>
                    <a:pt x="95689" y="374469"/>
                    <a:pt x="61229" y="366175"/>
                  </a:cubicBezTo>
                  <a:cubicBezTo>
                    <a:pt x="26767" y="357881"/>
                    <a:pt x="-8861" y="218169"/>
                    <a:pt x="367" y="182890"/>
                  </a:cubicBezTo>
                  <a:cubicBezTo>
                    <a:pt x="9596" y="147612"/>
                    <a:pt x="64499" y="149247"/>
                    <a:pt x="52934" y="112801"/>
                  </a:cubicBezTo>
                  <a:cubicBezTo>
                    <a:pt x="41369" y="76354"/>
                    <a:pt x="82606" y="50071"/>
                    <a:pt x="130149" y="53458"/>
                  </a:cubicBezTo>
                  <a:cubicBezTo>
                    <a:pt x="146621" y="56145"/>
                    <a:pt x="163558" y="53015"/>
                    <a:pt x="177928" y="44581"/>
                  </a:cubicBezTo>
                  <a:cubicBezTo>
                    <a:pt x="177928" y="44581"/>
                    <a:pt x="177928" y="44581"/>
                    <a:pt x="177928" y="44581"/>
                  </a:cubicBezTo>
                  <a:cubicBezTo>
                    <a:pt x="179447" y="43716"/>
                    <a:pt x="180965" y="42700"/>
                    <a:pt x="182367" y="41543"/>
                  </a:cubicBezTo>
                  <a:lnTo>
                    <a:pt x="183067" y="41543"/>
                  </a:lnTo>
                  <a:lnTo>
                    <a:pt x="186338" y="38973"/>
                  </a:lnTo>
                  <a:cubicBezTo>
                    <a:pt x="195333" y="31730"/>
                    <a:pt x="205146" y="22268"/>
                    <a:pt x="220215" y="10587"/>
                  </a:cubicBezTo>
                  <a:cubicBezTo>
                    <a:pt x="259582" y="-19552"/>
                    <a:pt x="308995" y="22268"/>
                    <a:pt x="359225" y="17829"/>
                  </a:cubicBezTo>
                  <a:cubicBezTo>
                    <a:pt x="409457" y="13390"/>
                    <a:pt x="422423" y="-1913"/>
                    <a:pt x="456183" y="34301"/>
                  </a:cubicBezTo>
                  <a:cubicBezTo>
                    <a:pt x="488191" y="68177"/>
                    <a:pt x="508867" y="146093"/>
                    <a:pt x="460154" y="197609"/>
                  </a:cubicBezTo>
                  <a:close/>
                </a:path>
              </a:pathLst>
            </a:custGeom>
            <a:solidFill>
              <a:srgbClr val="282D33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1AC94F8-0612-E1DF-2530-EFCEA1885B5F}"/>
                </a:ext>
              </a:extLst>
            </p:cNvPr>
            <p:cNvSpPr/>
            <p:nvPr/>
          </p:nvSpPr>
          <p:spPr>
            <a:xfrm>
              <a:off x="3449017" y="4766071"/>
              <a:ext cx="122858" cy="94243"/>
            </a:xfrm>
            <a:custGeom>
              <a:avLst/>
              <a:gdLst>
                <a:gd name="connsiteX0" fmla="*/ 120128 w 122858"/>
                <a:gd name="connsiteY0" fmla="*/ 66184 h 94243"/>
                <a:gd name="connsiteX1" fmla="*/ 46417 w 122858"/>
                <a:gd name="connsiteY1" fmla="*/ 89547 h 94243"/>
                <a:gd name="connsiteX2" fmla="*/ 508 w 122858"/>
                <a:gd name="connsiteY2" fmla="*/ 27284 h 94243"/>
                <a:gd name="connsiteX3" fmla="*/ 74220 w 122858"/>
                <a:gd name="connsiteY3" fmla="*/ 3921 h 94243"/>
                <a:gd name="connsiteX4" fmla="*/ 120128 w 122858"/>
                <a:gd name="connsiteY4" fmla="*/ 66184 h 9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858" h="94243">
                  <a:moveTo>
                    <a:pt x="120128" y="66184"/>
                  </a:moveTo>
                  <a:cubicBezTo>
                    <a:pt x="112534" y="89547"/>
                    <a:pt x="79476" y="100528"/>
                    <a:pt x="46417" y="89547"/>
                  </a:cubicBezTo>
                  <a:cubicBezTo>
                    <a:pt x="13358" y="78566"/>
                    <a:pt x="-7202" y="50998"/>
                    <a:pt x="508" y="27284"/>
                  </a:cubicBezTo>
                  <a:cubicBezTo>
                    <a:pt x="8218" y="3571"/>
                    <a:pt x="41160" y="-7060"/>
                    <a:pt x="74220" y="3921"/>
                  </a:cubicBezTo>
                  <a:cubicBezTo>
                    <a:pt x="107278" y="14902"/>
                    <a:pt x="127838" y="42821"/>
                    <a:pt x="120128" y="66184"/>
                  </a:cubicBezTo>
                  <a:close/>
                </a:path>
              </a:pathLst>
            </a:custGeom>
            <a:solidFill>
              <a:srgbClr val="EA8F7A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466A581-B697-EF5D-9F56-1405701876A2}"/>
                </a:ext>
              </a:extLst>
            </p:cNvPr>
            <p:cNvSpPr/>
            <p:nvPr/>
          </p:nvSpPr>
          <p:spPr>
            <a:xfrm>
              <a:off x="3610559" y="4422858"/>
              <a:ext cx="302458" cy="198141"/>
            </a:xfrm>
            <a:custGeom>
              <a:avLst/>
              <a:gdLst>
                <a:gd name="connsiteX0" fmla="*/ 272354 w 302458"/>
                <a:gd name="connsiteY0" fmla="*/ 197726 h 198141"/>
                <a:gd name="connsiteX1" fmla="*/ 210091 w 302458"/>
                <a:gd name="connsiteY1" fmla="*/ 38389 h 198141"/>
                <a:gd name="connsiteX2" fmla="*/ 86850 w 302458"/>
                <a:gd name="connsiteY2" fmla="*/ 25539 h 198141"/>
                <a:gd name="connsiteX3" fmla="*/ -1111 w 302458"/>
                <a:gd name="connsiteY3" fmla="*/ 38973 h 198141"/>
                <a:gd name="connsiteX4" fmla="*/ 32764 w 302458"/>
                <a:gd name="connsiteY4" fmla="*/ 10586 h 198141"/>
                <a:gd name="connsiteX5" fmla="*/ 171775 w 302458"/>
                <a:gd name="connsiteY5" fmla="*/ 17829 h 198141"/>
                <a:gd name="connsiteX6" fmla="*/ 268733 w 302458"/>
                <a:gd name="connsiteY6" fmla="*/ 34300 h 198141"/>
                <a:gd name="connsiteX7" fmla="*/ 272354 w 302458"/>
                <a:gd name="connsiteY7" fmla="*/ 197726 h 19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2458" h="198141">
                  <a:moveTo>
                    <a:pt x="272354" y="197726"/>
                  </a:moveTo>
                  <a:cubicBezTo>
                    <a:pt x="307399" y="108011"/>
                    <a:pt x="251677" y="28460"/>
                    <a:pt x="210091" y="38389"/>
                  </a:cubicBezTo>
                  <a:cubicBezTo>
                    <a:pt x="168738" y="47664"/>
                    <a:pt x="125400" y="43155"/>
                    <a:pt x="86850" y="25539"/>
                  </a:cubicBezTo>
                  <a:cubicBezTo>
                    <a:pt x="55895" y="10236"/>
                    <a:pt x="18162" y="24838"/>
                    <a:pt x="-1111" y="38973"/>
                  </a:cubicBezTo>
                  <a:cubicBezTo>
                    <a:pt x="7882" y="31730"/>
                    <a:pt x="17696" y="22268"/>
                    <a:pt x="32764" y="10586"/>
                  </a:cubicBezTo>
                  <a:cubicBezTo>
                    <a:pt x="72131" y="-19552"/>
                    <a:pt x="121545" y="22268"/>
                    <a:pt x="171775" y="17829"/>
                  </a:cubicBezTo>
                  <a:cubicBezTo>
                    <a:pt x="222007" y="13390"/>
                    <a:pt x="234973" y="-1913"/>
                    <a:pt x="268733" y="34300"/>
                  </a:cubicBezTo>
                  <a:cubicBezTo>
                    <a:pt x="300390" y="68294"/>
                    <a:pt x="321067" y="146210"/>
                    <a:pt x="272354" y="197726"/>
                  </a:cubicBezTo>
                  <a:close/>
                </a:path>
              </a:pathLst>
            </a:custGeom>
            <a:solidFill>
              <a:srgbClr val="505960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F29983E0-B6D6-221F-358B-20695DE8CFFB}"/>
                </a:ext>
              </a:extLst>
            </p:cNvPr>
            <p:cNvSpPr/>
            <p:nvPr/>
          </p:nvSpPr>
          <p:spPr>
            <a:xfrm>
              <a:off x="3629015" y="5493381"/>
              <a:ext cx="367386" cy="174639"/>
            </a:xfrm>
            <a:custGeom>
              <a:avLst/>
              <a:gdLst>
                <a:gd name="connsiteX0" fmla="*/ 367387 w 367386"/>
                <a:gd name="connsiteY0" fmla="*/ 0 h 174639"/>
                <a:gd name="connsiteX1" fmla="*/ 0 w 367386"/>
                <a:gd name="connsiteY1" fmla="*/ 68337 h 174639"/>
                <a:gd name="connsiteX2" fmla="*/ 0 w 367386"/>
                <a:gd name="connsiteY2" fmla="*/ 174640 h 174639"/>
                <a:gd name="connsiteX3" fmla="*/ 273116 w 367386"/>
                <a:gd name="connsiteY3" fmla="*/ 174640 h 174639"/>
                <a:gd name="connsiteX4" fmla="*/ 367387 w 367386"/>
                <a:gd name="connsiteY4" fmla="*/ 0 h 174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386" h="174639">
                  <a:moveTo>
                    <a:pt x="367387" y="0"/>
                  </a:moveTo>
                  <a:lnTo>
                    <a:pt x="0" y="68337"/>
                  </a:lnTo>
                  <a:lnTo>
                    <a:pt x="0" y="174640"/>
                  </a:lnTo>
                  <a:lnTo>
                    <a:pt x="273116" y="174640"/>
                  </a:lnTo>
                  <a:lnTo>
                    <a:pt x="367387" y="0"/>
                  </a:lnTo>
                  <a:close/>
                </a:path>
              </a:pathLst>
            </a:custGeom>
            <a:solidFill>
              <a:srgbClr val="DF776C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DE03B88-8D33-DFE4-3326-AFA2BC6CE780}"/>
                </a:ext>
              </a:extLst>
            </p:cNvPr>
            <p:cNvSpPr/>
            <p:nvPr/>
          </p:nvSpPr>
          <p:spPr>
            <a:xfrm>
              <a:off x="3339737" y="5508816"/>
              <a:ext cx="328060" cy="162643"/>
            </a:xfrm>
            <a:custGeom>
              <a:avLst/>
              <a:gdLst>
                <a:gd name="connsiteX0" fmla="*/ 133503 w 328060"/>
                <a:gd name="connsiteY0" fmla="*/ 112064 h 162643"/>
                <a:gd name="connsiteX1" fmla="*/ 96121 w 328060"/>
                <a:gd name="connsiteY1" fmla="*/ 158791 h 162643"/>
                <a:gd name="connsiteX2" fmla="*/ 78483 w 328060"/>
                <a:gd name="connsiteY2" fmla="*/ 138114 h 162643"/>
                <a:gd name="connsiteX3" fmla="*/ 58389 w 328060"/>
                <a:gd name="connsiteY3" fmla="*/ 154702 h 162643"/>
                <a:gd name="connsiteX4" fmla="*/ 48928 w 328060"/>
                <a:gd name="connsiteY4" fmla="*/ 120592 h 162643"/>
                <a:gd name="connsiteX5" fmla="*/ 23344 w 328060"/>
                <a:gd name="connsiteY5" fmla="*/ 140918 h 162643"/>
                <a:gd name="connsiteX6" fmla="*/ 42736 w 328060"/>
                <a:gd name="connsiteY6" fmla="*/ 67324 h 162643"/>
                <a:gd name="connsiteX7" fmla="*/ 81869 w 328060"/>
                <a:gd name="connsiteY7" fmla="*/ 37185 h 162643"/>
                <a:gd name="connsiteX8" fmla="*/ 39582 w 328060"/>
                <a:gd name="connsiteY8" fmla="*/ 54123 h 162643"/>
                <a:gd name="connsiteX9" fmla="*/ 4537 w 328060"/>
                <a:gd name="connsiteY9" fmla="*/ 86131 h 162643"/>
                <a:gd name="connsiteX10" fmla="*/ 7808 w 328060"/>
                <a:gd name="connsiteY10" fmla="*/ 51086 h 162643"/>
                <a:gd name="connsiteX11" fmla="*/ 77898 w 328060"/>
                <a:gd name="connsiteY11" fmla="*/ 1556 h 162643"/>
                <a:gd name="connsiteX12" fmla="*/ 238988 w 328060"/>
                <a:gd name="connsiteY12" fmla="*/ 57161 h 162643"/>
                <a:gd name="connsiteX13" fmla="*/ 326949 w 328060"/>
                <a:gd name="connsiteY13" fmla="*/ 48283 h 162643"/>
                <a:gd name="connsiteX14" fmla="*/ 305689 w 328060"/>
                <a:gd name="connsiteY14" fmla="*/ 158557 h 162643"/>
                <a:gd name="connsiteX15" fmla="*/ 211535 w 328060"/>
                <a:gd name="connsiteY15" fmla="*/ 158557 h 162643"/>
                <a:gd name="connsiteX16" fmla="*/ 133503 w 328060"/>
                <a:gd name="connsiteY16" fmla="*/ 112064 h 162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8060" h="162643">
                  <a:moveTo>
                    <a:pt x="133503" y="112064"/>
                  </a:moveTo>
                  <a:cubicBezTo>
                    <a:pt x="122638" y="128815"/>
                    <a:pt x="110022" y="144458"/>
                    <a:pt x="96121" y="158791"/>
                  </a:cubicBezTo>
                  <a:cubicBezTo>
                    <a:pt x="82571" y="170472"/>
                    <a:pt x="75795" y="149562"/>
                    <a:pt x="78483" y="138114"/>
                  </a:cubicBezTo>
                  <a:cubicBezTo>
                    <a:pt x="78483" y="138114"/>
                    <a:pt x="70305" y="153534"/>
                    <a:pt x="58389" y="154702"/>
                  </a:cubicBezTo>
                  <a:cubicBezTo>
                    <a:pt x="46474" y="155870"/>
                    <a:pt x="46007" y="131339"/>
                    <a:pt x="48928" y="120592"/>
                  </a:cubicBezTo>
                  <a:cubicBezTo>
                    <a:pt x="48928" y="120592"/>
                    <a:pt x="34560" y="140684"/>
                    <a:pt x="23344" y="140918"/>
                  </a:cubicBezTo>
                  <a:cubicBezTo>
                    <a:pt x="12131" y="141151"/>
                    <a:pt x="23344" y="92205"/>
                    <a:pt x="42736" y="67324"/>
                  </a:cubicBezTo>
                  <a:cubicBezTo>
                    <a:pt x="52315" y="53481"/>
                    <a:pt x="65983" y="42956"/>
                    <a:pt x="81869" y="37185"/>
                  </a:cubicBezTo>
                  <a:cubicBezTo>
                    <a:pt x="66099" y="36975"/>
                    <a:pt x="50913" y="43073"/>
                    <a:pt x="39582" y="54123"/>
                  </a:cubicBezTo>
                  <a:cubicBezTo>
                    <a:pt x="23111" y="72230"/>
                    <a:pt x="17504" y="85547"/>
                    <a:pt x="4537" y="86131"/>
                  </a:cubicBezTo>
                  <a:cubicBezTo>
                    <a:pt x="-8429" y="86715"/>
                    <a:pt x="4537" y="60081"/>
                    <a:pt x="7808" y="51086"/>
                  </a:cubicBezTo>
                  <a:cubicBezTo>
                    <a:pt x="11080" y="42092"/>
                    <a:pt x="28836" y="16041"/>
                    <a:pt x="77898" y="1556"/>
                  </a:cubicBezTo>
                  <a:cubicBezTo>
                    <a:pt x="126960" y="-12929"/>
                    <a:pt x="238988" y="57161"/>
                    <a:pt x="238988" y="57161"/>
                  </a:cubicBezTo>
                  <a:lnTo>
                    <a:pt x="326949" y="48283"/>
                  </a:lnTo>
                  <a:lnTo>
                    <a:pt x="305689" y="158557"/>
                  </a:lnTo>
                  <a:lnTo>
                    <a:pt x="211535" y="158557"/>
                  </a:lnTo>
                  <a:cubicBezTo>
                    <a:pt x="182682" y="148511"/>
                    <a:pt x="156047" y="132694"/>
                    <a:pt x="133503" y="112064"/>
                  </a:cubicBezTo>
                  <a:close/>
                </a:path>
              </a:pathLst>
            </a:custGeom>
            <a:solidFill>
              <a:srgbClr val="DF776C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D108B51-1078-D83E-AA38-E7E24F5DF997}"/>
                </a:ext>
              </a:extLst>
            </p:cNvPr>
            <p:cNvSpPr/>
            <p:nvPr/>
          </p:nvSpPr>
          <p:spPr>
            <a:xfrm>
              <a:off x="3386037" y="5376682"/>
              <a:ext cx="603004" cy="291339"/>
            </a:xfrm>
            <a:custGeom>
              <a:avLst/>
              <a:gdLst>
                <a:gd name="connsiteX0" fmla="*/ 601893 w 603004"/>
                <a:gd name="connsiteY0" fmla="*/ 190229 h 291339"/>
                <a:gd name="connsiteX1" fmla="*/ 587058 w 603004"/>
                <a:gd name="connsiteY1" fmla="*/ 290924 h 291339"/>
                <a:gd name="connsiteX2" fmla="*/ 135564 w 603004"/>
                <a:gd name="connsiteY2" fmla="*/ 290924 h 291339"/>
                <a:gd name="connsiteX3" fmla="*/ 53091 w 603004"/>
                <a:gd name="connsiteY3" fmla="*/ 230646 h 291339"/>
                <a:gd name="connsiteX4" fmla="*/ 32999 w 603004"/>
                <a:gd name="connsiteY4" fmla="*/ 168150 h 291339"/>
                <a:gd name="connsiteX5" fmla="*/ -1111 w 603004"/>
                <a:gd name="connsiteY5" fmla="*/ 60562 h 291339"/>
                <a:gd name="connsiteX6" fmla="*/ 148881 w 603004"/>
                <a:gd name="connsiteY6" fmla="*/ -415 h 291339"/>
                <a:gd name="connsiteX7" fmla="*/ 182991 w 603004"/>
                <a:gd name="connsiteY7" fmla="*/ 82758 h 291339"/>
                <a:gd name="connsiteX8" fmla="*/ 201566 w 603004"/>
                <a:gd name="connsiteY8" fmla="*/ 127849 h 291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3004" h="291339">
                  <a:moveTo>
                    <a:pt x="601893" y="190229"/>
                  </a:moveTo>
                  <a:lnTo>
                    <a:pt x="587058" y="290924"/>
                  </a:lnTo>
                  <a:lnTo>
                    <a:pt x="135564" y="290924"/>
                  </a:lnTo>
                  <a:cubicBezTo>
                    <a:pt x="97833" y="290924"/>
                    <a:pt x="64539" y="266544"/>
                    <a:pt x="53091" y="230646"/>
                  </a:cubicBezTo>
                  <a:lnTo>
                    <a:pt x="32999" y="168150"/>
                  </a:lnTo>
                  <a:lnTo>
                    <a:pt x="-1111" y="60562"/>
                  </a:lnTo>
                  <a:lnTo>
                    <a:pt x="148881" y="-415"/>
                  </a:lnTo>
                  <a:lnTo>
                    <a:pt x="182991" y="82758"/>
                  </a:lnTo>
                  <a:lnTo>
                    <a:pt x="201566" y="127849"/>
                  </a:lnTo>
                  <a:close/>
                </a:path>
              </a:pathLst>
            </a:custGeom>
            <a:solidFill>
              <a:srgbClr val="EA8F7A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DC17F48-DF70-F202-4563-0BB5B662D1E3}"/>
                </a:ext>
              </a:extLst>
            </p:cNvPr>
            <p:cNvSpPr/>
            <p:nvPr/>
          </p:nvSpPr>
          <p:spPr>
            <a:xfrm>
              <a:off x="3386388" y="5376916"/>
              <a:ext cx="184102" cy="168565"/>
            </a:xfrm>
            <a:custGeom>
              <a:avLst/>
              <a:gdLst>
                <a:gd name="connsiteX0" fmla="*/ 182991 w 184102"/>
                <a:gd name="connsiteY0" fmla="*/ 82758 h 168565"/>
                <a:gd name="connsiteX1" fmla="*/ 32999 w 184102"/>
                <a:gd name="connsiteY1" fmla="*/ 168150 h 168565"/>
                <a:gd name="connsiteX2" fmla="*/ -1111 w 184102"/>
                <a:gd name="connsiteY2" fmla="*/ 60562 h 168565"/>
                <a:gd name="connsiteX3" fmla="*/ 148880 w 184102"/>
                <a:gd name="connsiteY3" fmla="*/ -415 h 16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102" h="168565">
                  <a:moveTo>
                    <a:pt x="182991" y="82758"/>
                  </a:moveTo>
                  <a:cubicBezTo>
                    <a:pt x="149698" y="101448"/>
                    <a:pt x="77856" y="142217"/>
                    <a:pt x="32999" y="168150"/>
                  </a:cubicBezTo>
                  <a:lnTo>
                    <a:pt x="-1111" y="60562"/>
                  </a:lnTo>
                  <a:lnTo>
                    <a:pt x="148880" y="-415"/>
                  </a:lnTo>
                  <a:close/>
                </a:path>
              </a:pathLst>
            </a:custGeom>
            <a:solidFill>
              <a:srgbClr val="DF776C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04E52CCA-A7E9-AD49-C288-E7BFE2339353}"/>
                </a:ext>
              </a:extLst>
            </p:cNvPr>
            <p:cNvSpPr/>
            <p:nvPr/>
          </p:nvSpPr>
          <p:spPr>
            <a:xfrm>
              <a:off x="3321863" y="5066652"/>
              <a:ext cx="270588" cy="426697"/>
            </a:xfrm>
            <a:custGeom>
              <a:avLst/>
              <a:gdLst>
                <a:gd name="connsiteX0" fmla="*/ 20775 w 270588"/>
                <a:gd name="connsiteY0" fmla="*/ 425965 h 426697"/>
                <a:gd name="connsiteX1" fmla="*/ 269477 w 270588"/>
                <a:gd name="connsiteY1" fmla="*/ 366739 h 426697"/>
                <a:gd name="connsiteX2" fmla="*/ 165394 w 270588"/>
                <a:gd name="connsiteY2" fmla="*/ 61031 h 426697"/>
                <a:gd name="connsiteX3" fmla="*/ 38766 w 270588"/>
                <a:gd name="connsiteY3" fmla="*/ 13253 h 426697"/>
                <a:gd name="connsiteX4" fmla="*/ 20775 w 270588"/>
                <a:gd name="connsiteY4" fmla="*/ 425965 h 42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88" h="426697">
                  <a:moveTo>
                    <a:pt x="20775" y="425965"/>
                  </a:moveTo>
                  <a:cubicBezTo>
                    <a:pt x="21594" y="431338"/>
                    <a:pt x="269477" y="366739"/>
                    <a:pt x="269477" y="366739"/>
                  </a:cubicBezTo>
                  <a:cubicBezTo>
                    <a:pt x="269477" y="366739"/>
                    <a:pt x="211069" y="146540"/>
                    <a:pt x="165394" y="61031"/>
                  </a:cubicBezTo>
                  <a:cubicBezTo>
                    <a:pt x="119720" y="-24479"/>
                    <a:pt x="49746" y="53"/>
                    <a:pt x="38766" y="13253"/>
                  </a:cubicBezTo>
                  <a:cubicBezTo>
                    <a:pt x="27786" y="26454"/>
                    <a:pt x="-32960" y="74231"/>
                    <a:pt x="20775" y="425965"/>
                  </a:cubicBezTo>
                  <a:close/>
                </a:path>
              </a:pathLst>
            </a:custGeom>
            <a:solidFill>
              <a:srgbClr val="ADADAD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9AFF787-E123-523A-56C0-8897CDDFBFBC}"/>
                </a:ext>
              </a:extLst>
            </p:cNvPr>
            <p:cNvSpPr/>
            <p:nvPr/>
          </p:nvSpPr>
          <p:spPr>
            <a:xfrm>
              <a:off x="3891501" y="5508816"/>
              <a:ext cx="328061" cy="162643"/>
            </a:xfrm>
            <a:custGeom>
              <a:avLst/>
              <a:gdLst>
                <a:gd name="connsiteX0" fmla="*/ 192220 w 328061"/>
                <a:gd name="connsiteY0" fmla="*/ 112064 h 162643"/>
                <a:gd name="connsiteX1" fmla="*/ 229600 w 328061"/>
                <a:gd name="connsiteY1" fmla="*/ 158791 h 162643"/>
                <a:gd name="connsiteX2" fmla="*/ 247240 w 328061"/>
                <a:gd name="connsiteY2" fmla="*/ 138114 h 162643"/>
                <a:gd name="connsiteX3" fmla="*/ 267332 w 328061"/>
                <a:gd name="connsiteY3" fmla="*/ 154702 h 162643"/>
                <a:gd name="connsiteX4" fmla="*/ 276911 w 328061"/>
                <a:gd name="connsiteY4" fmla="*/ 120592 h 162643"/>
                <a:gd name="connsiteX5" fmla="*/ 302493 w 328061"/>
                <a:gd name="connsiteY5" fmla="*/ 140918 h 162643"/>
                <a:gd name="connsiteX6" fmla="*/ 283103 w 328061"/>
                <a:gd name="connsiteY6" fmla="*/ 67324 h 162643"/>
                <a:gd name="connsiteX7" fmla="*/ 243968 w 328061"/>
                <a:gd name="connsiteY7" fmla="*/ 37185 h 162643"/>
                <a:gd name="connsiteX8" fmla="*/ 286256 w 328061"/>
                <a:gd name="connsiteY8" fmla="*/ 54123 h 162643"/>
                <a:gd name="connsiteX9" fmla="*/ 321301 w 328061"/>
                <a:gd name="connsiteY9" fmla="*/ 86131 h 162643"/>
                <a:gd name="connsiteX10" fmla="*/ 318031 w 328061"/>
                <a:gd name="connsiteY10" fmla="*/ 51086 h 162643"/>
                <a:gd name="connsiteX11" fmla="*/ 247941 w 328061"/>
                <a:gd name="connsiteY11" fmla="*/ 1556 h 162643"/>
                <a:gd name="connsiteX12" fmla="*/ 86851 w 328061"/>
                <a:gd name="connsiteY12" fmla="*/ 57161 h 162643"/>
                <a:gd name="connsiteX13" fmla="*/ -1111 w 328061"/>
                <a:gd name="connsiteY13" fmla="*/ 48283 h 162643"/>
                <a:gd name="connsiteX14" fmla="*/ 20033 w 328061"/>
                <a:gd name="connsiteY14" fmla="*/ 158557 h 162643"/>
                <a:gd name="connsiteX15" fmla="*/ 114303 w 328061"/>
                <a:gd name="connsiteY15" fmla="*/ 158557 h 162643"/>
                <a:gd name="connsiteX16" fmla="*/ 192220 w 328061"/>
                <a:gd name="connsiteY16" fmla="*/ 112064 h 162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8061" h="162643">
                  <a:moveTo>
                    <a:pt x="192220" y="112064"/>
                  </a:moveTo>
                  <a:cubicBezTo>
                    <a:pt x="203083" y="128815"/>
                    <a:pt x="215700" y="144458"/>
                    <a:pt x="229600" y="158791"/>
                  </a:cubicBezTo>
                  <a:cubicBezTo>
                    <a:pt x="243268" y="170472"/>
                    <a:pt x="250043" y="149562"/>
                    <a:pt x="247240" y="138114"/>
                  </a:cubicBezTo>
                  <a:cubicBezTo>
                    <a:pt x="247240" y="138114"/>
                    <a:pt x="255418" y="153534"/>
                    <a:pt x="267332" y="154702"/>
                  </a:cubicBezTo>
                  <a:cubicBezTo>
                    <a:pt x="279247" y="155870"/>
                    <a:pt x="279832" y="131339"/>
                    <a:pt x="276911" y="120592"/>
                  </a:cubicBezTo>
                  <a:cubicBezTo>
                    <a:pt x="276911" y="120592"/>
                    <a:pt x="291163" y="140684"/>
                    <a:pt x="302493" y="140918"/>
                  </a:cubicBezTo>
                  <a:cubicBezTo>
                    <a:pt x="313826" y="141151"/>
                    <a:pt x="302493" y="92205"/>
                    <a:pt x="283103" y="67324"/>
                  </a:cubicBezTo>
                  <a:cubicBezTo>
                    <a:pt x="273523" y="53481"/>
                    <a:pt x="259855" y="42956"/>
                    <a:pt x="243968" y="37185"/>
                  </a:cubicBezTo>
                  <a:cubicBezTo>
                    <a:pt x="259740" y="36975"/>
                    <a:pt x="274925" y="43073"/>
                    <a:pt x="286256" y="54123"/>
                  </a:cubicBezTo>
                  <a:cubicBezTo>
                    <a:pt x="302727" y="72230"/>
                    <a:pt x="308334" y="85547"/>
                    <a:pt x="321301" y="86131"/>
                  </a:cubicBezTo>
                  <a:cubicBezTo>
                    <a:pt x="334268" y="86715"/>
                    <a:pt x="321301" y="60081"/>
                    <a:pt x="318031" y="51086"/>
                  </a:cubicBezTo>
                  <a:cubicBezTo>
                    <a:pt x="314760" y="42092"/>
                    <a:pt x="297003" y="16041"/>
                    <a:pt x="247941" y="1556"/>
                  </a:cubicBezTo>
                  <a:cubicBezTo>
                    <a:pt x="198878" y="-12929"/>
                    <a:pt x="86851" y="57161"/>
                    <a:pt x="86851" y="57161"/>
                  </a:cubicBezTo>
                  <a:lnTo>
                    <a:pt x="-1111" y="48283"/>
                  </a:lnTo>
                  <a:lnTo>
                    <a:pt x="20033" y="158557"/>
                  </a:lnTo>
                  <a:lnTo>
                    <a:pt x="114303" y="158557"/>
                  </a:lnTo>
                  <a:cubicBezTo>
                    <a:pt x="143156" y="148522"/>
                    <a:pt x="169674" y="132705"/>
                    <a:pt x="192220" y="112064"/>
                  </a:cubicBezTo>
                  <a:close/>
                </a:path>
              </a:pathLst>
            </a:custGeom>
            <a:solidFill>
              <a:srgbClr val="EA8F7A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767813BF-5C9F-FD2A-F414-9D89B367745B}"/>
                </a:ext>
              </a:extLst>
            </p:cNvPr>
            <p:cNvSpPr/>
            <p:nvPr/>
          </p:nvSpPr>
          <p:spPr>
            <a:xfrm>
              <a:off x="4102354" y="5595712"/>
              <a:ext cx="32124" cy="39483"/>
            </a:xfrm>
            <a:custGeom>
              <a:avLst/>
              <a:gdLst>
                <a:gd name="connsiteX0" fmla="*/ 31013 w 32124"/>
                <a:gd name="connsiteY0" fmla="*/ 39069 h 39483"/>
                <a:gd name="connsiteX1" fmla="*/ -1111 w 32124"/>
                <a:gd name="connsiteY1" fmla="*/ -415 h 39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124" h="39483">
                  <a:moveTo>
                    <a:pt x="31013" y="39069"/>
                  </a:moveTo>
                  <a:cubicBezTo>
                    <a:pt x="23303" y="23707"/>
                    <a:pt x="12323" y="10227"/>
                    <a:pt x="-1111" y="-415"/>
                  </a:cubicBezTo>
                </a:path>
              </a:pathLst>
            </a:custGeom>
            <a:noFill/>
            <a:ln w="11672" cap="rnd">
              <a:solidFill>
                <a:srgbClr val="BE494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1EBE1A0-7A61-B883-3B37-0100FE36D243}"/>
                </a:ext>
              </a:extLst>
            </p:cNvPr>
            <p:cNvSpPr/>
            <p:nvPr/>
          </p:nvSpPr>
          <p:spPr>
            <a:xfrm>
              <a:off x="4130273" y="5570597"/>
              <a:ext cx="36795" cy="50114"/>
            </a:xfrm>
            <a:custGeom>
              <a:avLst/>
              <a:gdLst>
                <a:gd name="connsiteX0" fmla="*/ 35684 w 36795"/>
                <a:gd name="connsiteY0" fmla="*/ 49699 h 50114"/>
                <a:gd name="connsiteX1" fmla="*/ -1111 w 36795"/>
                <a:gd name="connsiteY1" fmla="*/ -415 h 5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50114">
                  <a:moveTo>
                    <a:pt x="35684" y="49699"/>
                  </a:moveTo>
                  <a:cubicBezTo>
                    <a:pt x="26923" y="30681"/>
                    <a:pt x="14425" y="13626"/>
                    <a:pt x="-1111" y="-415"/>
                  </a:cubicBezTo>
                </a:path>
              </a:pathLst>
            </a:custGeom>
            <a:noFill/>
            <a:ln w="11672" cap="rnd">
              <a:solidFill>
                <a:srgbClr val="BE494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56F2C8B-56BA-79C5-6235-B79ADEE3AFD1}"/>
                </a:ext>
              </a:extLst>
            </p:cNvPr>
            <p:cNvSpPr/>
            <p:nvPr/>
          </p:nvSpPr>
          <p:spPr>
            <a:xfrm>
              <a:off x="1630059" y="6176522"/>
              <a:ext cx="169383" cy="677416"/>
            </a:xfrm>
            <a:custGeom>
              <a:avLst/>
              <a:gdLst>
                <a:gd name="connsiteX0" fmla="*/ 169383 w 169383"/>
                <a:gd name="connsiteY0" fmla="*/ 0 h 677416"/>
                <a:gd name="connsiteX1" fmla="*/ 68221 w 169383"/>
                <a:gd name="connsiteY1" fmla="*/ 677416 h 677416"/>
                <a:gd name="connsiteX2" fmla="*/ 0 w 169383"/>
                <a:gd name="connsiteY2" fmla="*/ 677416 h 677416"/>
                <a:gd name="connsiteX3" fmla="*/ 103265 w 169383"/>
                <a:gd name="connsiteY3" fmla="*/ 0 h 677416"/>
                <a:gd name="connsiteX4" fmla="*/ 169383 w 169383"/>
                <a:gd name="connsiteY4" fmla="*/ 0 h 677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383" h="677416">
                  <a:moveTo>
                    <a:pt x="169383" y="0"/>
                  </a:moveTo>
                  <a:lnTo>
                    <a:pt x="68221" y="677416"/>
                  </a:lnTo>
                  <a:lnTo>
                    <a:pt x="0" y="677416"/>
                  </a:lnTo>
                  <a:lnTo>
                    <a:pt x="103265" y="0"/>
                  </a:lnTo>
                  <a:lnTo>
                    <a:pt x="169383" y="0"/>
                  </a:lnTo>
                  <a:close/>
                </a:path>
              </a:pathLst>
            </a:custGeom>
            <a:solidFill>
              <a:srgbClr val="149FBE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9E550BA-4F95-5926-DAD4-F92838DF3D02}"/>
                </a:ext>
              </a:extLst>
            </p:cNvPr>
            <p:cNvSpPr/>
            <p:nvPr/>
          </p:nvSpPr>
          <p:spPr>
            <a:xfrm>
              <a:off x="1640923" y="5864740"/>
              <a:ext cx="107470" cy="271597"/>
            </a:xfrm>
            <a:custGeom>
              <a:avLst/>
              <a:gdLst>
                <a:gd name="connsiteX0" fmla="*/ 107471 w 107470"/>
                <a:gd name="connsiteY0" fmla="*/ 271597 h 271597"/>
                <a:gd name="connsiteX1" fmla="*/ 40535 w 107470"/>
                <a:gd name="connsiteY1" fmla="*/ 271597 h 271597"/>
                <a:gd name="connsiteX2" fmla="*/ 10981 w 107470"/>
                <a:gd name="connsiteY2" fmla="*/ 73360 h 271597"/>
                <a:gd name="connsiteX3" fmla="*/ 0 w 107470"/>
                <a:gd name="connsiteY3" fmla="*/ 0 h 271597"/>
                <a:gd name="connsiteX4" fmla="*/ 66118 w 107470"/>
                <a:gd name="connsiteY4" fmla="*/ 0 h 271597"/>
                <a:gd name="connsiteX5" fmla="*/ 77215 w 107470"/>
                <a:gd name="connsiteY5" fmla="*/ 73360 h 271597"/>
                <a:gd name="connsiteX6" fmla="*/ 107471 w 107470"/>
                <a:gd name="connsiteY6" fmla="*/ 271597 h 271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470" h="271597">
                  <a:moveTo>
                    <a:pt x="107471" y="271597"/>
                  </a:moveTo>
                  <a:lnTo>
                    <a:pt x="40535" y="271597"/>
                  </a:lnTo>
                  <a:lnTo>
                    <a:pt x="10981" y="73360"/>
                  </a:lnTo>
                  <a:lnTo>
                    <a:pt x="0" y="0"/>
                  </a:lnTo>
                  <a:lnTo>
                    <a:pt x="66118" y="0"/>
                  </a:lnTo>
                  <a:lnTo>
                    <a:pt x="77215" y="73360"/>
                  </a:lnTo>
                  <a:lnTo>
                    <a:pt x="107471" y="271597"/>
                  </a:lnTo>
                  <a:close/>
                </a:path>
              </a:pathLst>
            </a:custGeom>
            <a:solidFill>
              <a:srgbClr val="149FBE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931593C-E385-1ABB-B42D-D9749853CADB}"/>
                </a:ext>
              </a:extLst>
            </p:cNvPr>
            <p:cNvSpPr/>
            <p:nvPr/>
          </p:nvSpPr>
          <p:spPr>
            <a:xfrm>
              <a:off x="1949201" y="5864740"/>
              <a:ext cx="107353" cy="271597"/>
            </a:xfrm>
            <a:custGeom>
              <a:avLst/>
              <a:gdLst>
                <a:gd name="connsiteX0" fmla="*/ 107354 w 107353"/>
                <a:gd name="connsiteY0" fmla="*/ 271597 h 271597"/>
                <a:gd name="connsiteX1" fmla="*/ 40535 w 107353"/>
                <a:gd name="connsiteY1" fmla="*/ 271597 h 271597"/>
                <a:gd name="connsiteX2" fmla="*/ 10864 w 107353"/>
                <a:gd name="connsiteY2" fmla="*/ 73360 h 271597"/>
                <a:gd name="connsiteX3" fmla="*/ 0 w 107353"/>
                <a:gd name="connsiteY3" fmla="*/ 0 h 271597"/>
                <a:gd name="connsiteX4" fmla="*/ 66001 w 107353"/>
                <a:gd name="connsiteY4" fmla="*/ 0 h 271597"/>
                <a:gd name="connsiteX5" fmla="*/ 77215 w 107353"/>
                <a:gd name="connsiteY5" fmla="*/ 73360 h 271597"/>
                <a:gd name="connsiteX6" fmla="*/ 107354 w 107353"/>
                <a:gd name="connsiteY6" fmla="*/ 271597 h 271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353" h="271597">
                  <a:moveTo>
                    <a:pt x="107354" y="271597"/>
                  </a:moveTo>
                  <a:lnTo>
                    <a:pt x="40535" y="271597"/>
                  </a:lnTo>
                  <a:lnTo>
                    <a:pt x="10864" y="73360"/>
                  </a:lnTo>
                  <a:lnTo>
                    <a:pt x="0" y="0"/>
                  </a:lnTo>
                  <a:lnTo>
                    <a:pt x="66001" y="0"/>
                  </a:lnTo>
                  <a:lnTo>
                    <a:pt x="77215" y="73360"/>
                  </a:lnTo>
                  <a:lnTo>
                    <a:pt x="107354" y="271597"/>
                  </a:lnTo>
                  <a:close/>
                </a:path>
              </a:pathLst>
            </a:custGeom>
            <a:solidFill>
              <a:srgbClr val="149FBE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F61BD065-2CF6-DCD7-03E8-470DF4F258C5}"/>
                </a:ext>
              </a:extLst>
            </p:cNvPr>
            <p:cNvSpPr/>
            <p:nvPr/>
          </p:nvSpPr>
          <p:spPr>
            <a:xfrm>
              <a:off x="1828296" y="6176522"/>
              <a:ext cx="169383" cy="677416"/>
            </a:xfrm>
            <a:custGeom>
              <a:avLst/>
              <a:gdLst>
                <a:gd name="connsiteX0" fmla="*/ 169383 w 169383"/>
                <a:gd name="connsiteY0" fmla="*/ 0 h 677416"/>
                <a:gd name="connsiteX1" fmla="*/ 68221 w 169383"/>
                <a:gd name="connsiteY1" fmla="*/ 677416 h 677416"/>
                <a:gd name="connsiteX2" fmla="*/ 0 w 169383"/>
                <a:gd name="connsiteY2" fmla="*/ 677416 h 677416"/>
                <a:gd name="connsiteX3" fmla="*/ 103265 w 169383"/>
                <a:gd name="connsiteY3" fmla="*/ 0 h 677416"/>
                <a:gd name="connsiteX4" fmla="*/ 169383 w 169383"/>
                <a:gd name="connsiteY4" fmla="*/ 0 h 677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383" h="677416">
                  <a:moveTo>
                    <a:pt x="169383" y="0"/>
                  </a:moveTo>
                  <a:lnTo>
                    <a:pt x="68221" y="677416"/>
                  </a:lnTo>
                  <a:lnTo>
                    <a:pt x="0" y="677416"/>
                  </a:lnTo>
                  <a:lnTo>
                    <a:pt x="103265" y="0"/>
                  </a:lnTo>
                  <a:lnTo>
                    <a:pt x="169383" y="0"/>
                  </a:lnTo>
                  <a:close/>
                </a:path>
              </a:pathLst>
            </a:custGeom>
            <a:solidFill>
              <a:srgbClr val="008B9A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D8F23F2-6FA3-4C5B-D677-0ABC1DEA6AFC}"/>
                </a:ext>
              </a:extLst>
            </p:cNvPr>
            <p:cNvSpPr/>
            <p:nvPr/>
          </p:nvSpPr>
          <p:spPr>
            <a:xfrm>
              <a:off x="2427212" y="6176522"/>
              <a:ext cx="169383" cy="677416"/>
            </a:xfrm>
            <a:custGeom>
              <a:avLst/>
              <a:gdLst>
                <a:gd name="connsiteX0" fmla="*/ 0 w 169383"/>
                <a:gd name="connsiteY0" fmla="*/ 0 h 677416"/>
                <a:gd name="connsiteX1" fmla="*/ 101163 w 169383"/>
                <a:gd name="connsiteY1" fmla="*/ 677416 h 677416"/>
                <a:gd name="connsiteX2" fmla="*/ 169383 w 169383"/>
                <a:gd name="connsiteY2" fmla="*/ 677416 h 677416"/>
                <a:gd name="connsiteX3" fmla="*/ 66118 w 169383"/>
                <a:gd name="connsiteY3" fmla="*/ 0 h 677416"/>
                <a:gd name="connsiteX4" fmla="*/ 0 w 169383"/>
                <a:gd name="connsiteY4" fmla="*/ 0 h 677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383" h="677416">
                  <a:moveTo>
                    <a:pt x="0" y="0"/>
                  </a:moveTo>
                  <a:lnTo>
                    <a:pt x="101163" y="677416"/>
                  </a:lnTo>
                  <a:lnTo>
                    <a:pt x="169383" y="677416"/>
                  </a:lnTo>
                  <a:lnTo>
                    <a:pt x="661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9A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D6E4ACA-1BA8-5C7F-EC0E-C41ADB85971D}"/>
                </a:ext>
              </a:extLst>
            </p:cNvPr>
            <p:cNvSpPr/>
            <p:nvPr/>
          </p:nvSpPr>
          <p:spPr>
            <a:xfrm>
              <a:off x="2144284" y="6176522"/>
              <a:ext cx="169383" cy="677416"/>
            </a:xfrm>
            <a:custGeom>
              <a:avLst/>
              <a:gdLst>
                <a:gd name="connsiteX0" fmla="*/ 0 w 169383"/>
                <a:gd name="connsiteY0" fmla="*/ 0 h 677416"/>
                <a:gd name="connsiteX1" fmla="*/ 101279 w 169383"/>
                <a:gd name="connsiteY1" fmla="*/ 677416 h 677416"/>
                <a:gd name="connsiteX2" fmla="*/ 169383 w 169383"/>
                <a:gd name="connsiteY2" fmla="*/ 677416 h 677416"/>
                <a:gd name="connsiteX3" fmla="*/ 66118 w 169383"/>
                <a:gd name="connsiteY3" fmla="*/ 0 h 677416"/>
                <a:gd name="connsiteX4" fmla="*/ 0 w 169383"/>
                <a:gd name="connsiteY4" fmla="*/ 0 h 677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383" h="677416">
                  <a:moveTo>
                    <a:pt x="0" y="0"/>
                  </a:moveTo>
                  <a:lnTo>
                    <a:pt x="101279" y="677416"/>
                  </a:lnTo>
                  <a:lnTo>
                    <a:pt x="169383" y="677416"/>
                  </a:lnTo>
                  <a:lnTo>
                    <a:pt x="661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9FBE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35E74B0-0200-0AE6-A6B1-8FCEAC71681D}"/>
                </a:ext>
              </a:extLst>
            </p:cNvPr>
            <p:cNvSpPr/>
            <p:nvPr/>
          </p:nvSpPr>
          <p:spPr>
            <a:xfrm>
              <a:off x="1640923" y="5864740"/>
              <a:ext cx="77215" cy="73360"/>
            </a:xfrm>
            <a:custGeom>
              <a:avLst/>
              <a:gdLst>
                <a:gd name="connsiteX0" fmla="*/ 66118 w 77215"/>
                <a:gd name="connsiteY0" fmla="*/ 0 h 73360"/>
                <a:gd name="connsiteX1" fmla="*/ 77215 w 77215"/>
                <a:gd name="connsiteY1" fmla="*/ 73360 h 73360"/>
                <a:gd name="connsiteX2" fmla="*/ 10981 w 77215"/>
                <a:gd name="connsiteY2" fmla="*/ 73360 h 73360"/>
                <a:gd name="connsiteX3" fmla="*/ 0 w 77215"/>
                <a:gd name="connsiteY3" fmla="*/ 0 h 73360"/>
                <a:gd name="connsiteX4" fmla="*/ 66118 w 77215"/>
                <a:gd name="connsiteY4" fmla="*/ 0 h 7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15" h="73360">
                  <a:moveTo>
                    <a:pt x="66118" y="0"/>
                  </a:moveTo>
                  <a:lnTo>
                    <a:pt x="77215" y="73360"/>
                  </a:lnTo>
                  <a:lnTo>
                    <a:pt x="10981" y="73360"/>
                  </a:lnTo>
                  <a:lnTo>
                    <a:pt x="0" y="0"/>
                  </a:lnTo>
                  <a:lnTo>
                    <a:pt x="66118" y="0"/>
                  </a:lnTo>
                  <a:close/>
                </a:path>
              </a:pathLst>
            </a:custGeom>
            <a:solidFill>
              <a:srgbClr val="008B9A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869FDC0-30A5-7BD6-2B1E-AA186F204E38}"/>
                </a:ext>
              </a:extLst>
            </p:cNvPr>
            <p:cNvSpPr/>
            <p:nvPr/>
          </p:nvSpPr>
          <p:spPr>
            <a:xfrm>
              <a:off x="1949201" y="5864740"/>
              <a:ext cx="77215" cy="73360"/>
            </a:xfrm>
            <a:custGeom>
              <a:avLst/>
              <a:gdLst>
                <a:gd name="connsiteX0" fmla="*/ 77215 w 77215"/>
                <a:gd name="connsiteY0" fmla="*/ 73360 h 73360"/>
                <a:gd name="connsiteX1" fmla="*/ 10864 w 77215"/>
                <a:gd name="connsiteY1" fmla="*/ 73360 h 73360"/>
                <a:gd name="connsiteX2" fmla="*/ 0 w 77215"/>
                <a:gd name="connsiteY2" fmla="*/ 0 h 73360"/>
                <a:gd name="connsiteX3" fmla="*/ 66001 w 77215"/>
                <a:gd name="connsiteY3" fmla="*/ 0 h 73360"/>
                <a:gd name="connsiteX4" fmla="*/ 77215 w 77215"/>
                <a:gd name="connsiteY4" fmla="*/ 73360 h 7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15" h="73360">
                  <a:moveTo>
                    <a:pt x="77215" y="73360"/>
                  </a:moveTo>
                  <a:lnTo>
                    <a:pt x="10864" y="73360"/>
                  </a:lnTo>
                  <a:lnTo>
                    <a:pt x="0" y="0"/>
                  </a:lnTo>
                  <a:lnTo>
                    <a:pt x="66001" y="0"/>
                  </a:lnTo>
                  <a:lnTo>
                    <a:pt x="77215" y="73360"/>
                  </a:lnTo>
                  <a:close/>
                </a:path>
              </a:pathLst>
            </a:custGeom>
            <a:solidFill>
              <a:srgbClr val="FDC25E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A2A007F-375F-4C76-A6C4-675FD3F4C5DE}"/>
                </a:ext>
              </a:extLst>
            </p:cNvPr>
            <p:cNvSpPr/>
            <p:nvPr/>
          </p:nvSpPr>
          <p:spPr>
            <a:xfrm>
              <a:off x="1493268" y="5440931"/>
              <a:ext cx="537587" cy="433621"/>
            </a:xfrm>
            <a:custGeom>
              <a:avLst/>
              <a:gdLst>
                <a:gd name="connsiteX0" fmla="*/ 462825 w 537587"/>
                <a:gd name="connsiteY0" fmla="*/ 0 h 433621"/>
                <a:gd name="connsiteX1" fmla="*/ 0 w 537587"/>
                <a:gd name="connsiteY1" fmla="*/ 0 h 433621"/>
                <a:gd name="connsiteX2" fmla="*/ 74762 w 537587"/>
                <a:gd name="connsiteY2" fmla="*/ 433621 h 433621"/>
                <a:gd name="connsiteX3" fmla="*/ 537587 w 537587"/>
                <a:gd name="connsiteY3" fmla="*/ 433621 h 433621"/>
                <a:gd name="connsiteX4" fmla="*/ 462825 w 537587"/>
                <a:gd name="connsiteY4" fmla="*/ 0 h 43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587" h="433621">
                  <a:moveTo>
                    <a:pt x="462825" y="0"/>
                  </a:moveTo>
                  <a:lnTo>
                    <a:pt x="0" y="0"/>
                  </a:lnTo>
                  <a:lnTo>
                    <a:pt x="74762" y="433621"/>
                  </a:lnTo>
                  <a:lnTo>
                    <a:pt x="537587" y="433621"/>
                  </a:lnTo>
                  <a:lnTo>
                    <a:pt x="462825" y="0"/>
                  </a:lnTo>
                  <a:close/>
                </a:path>
              </a:pathLst>
            </a:custGeom>
            <a:solidFill>
              <a:srgbClr val="008B9A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E7EE5BE3-663F-CC86-2081-28D8E019A45D}"/>
                </a:ext>
              </a:extLst>
            </p:cNvPr>
            <p:cNvSpPr/>
            <p:nvPr/>
          </p:nvSpPr>
          <p:spPr>
            <a:xfrm>
              <a:off x="1544667" y="5440931"/>
              <a:ext cx="537704" cy="433621"/>
            </a:xfrm>
            <a:custGeom>
              <a:avLst/>
              <a:gdLst>
                <a:gd name="connsiteX0" fmla="*/ 462825 w 537704"/>
                <a:gd name="connsiteY0" fmla="*/ 0 h 433621"/>
                <a:gd name="connsiteX1" fmla="*/ 0 w 537704"/>
                <a:gd name="connsiteY1" fmla="*/ 0 h 433621"/>
                <a:gd name="connsiteX2" fmla="*/ 74879 w 537704"/>
                <a:gd name="connsiteY2" fmla="*/ 433621 h 433621"/>
                <a:gd name="connsiteX3" fmla="*/ 537704 w 537704"/>
                <a:gd name="connsiteY3" fmla="*/ 433621 h 433621"/>
                <a:gd name="connsiteX4" fmla="*/ 462825 w 537704"/>
                <a:gd name="connsiteY4" fmla="*/ 0 h 43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04" h="433621">
                  <a:moveTo>
                    <a:pt x="462825" y="0"/>
                  </a:moveTo>
                  <a:lnTo>
                    <a:pt x="0" y="0"/>
                  </a:lnTo>
                  <a:lnTo>
                    <a:pt x="74879" y="433621"/>
                  </a:lnTo>
                  <a:lnTo>
                    <a:pt x="537704" y="433621"/>
                  </a:lnTo>
                  <a:lnTo>
                    <a:pt x="462825" y="0"/>
                  </a:lnTo>
                  <a:close/>
                </a:path>
              </a:pathLst>
            </a:custGeom>
            <a:solidFill>
              <a:srgbClr val="149FBE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850AE964-DB45-A22B-4D1A-B8FCFB835883}"/>
                </a:ext>
              </a:extLst>
            </p:cNvPr>
            <p:cNvSpPr/>
            <p:nvPr/>
          </p:nvSpPr>
          <p:spPr>
            <a:xfrm>
              <a:off x="1584735" y="6104329"/>
              <a:ext cx="999477" cy="99060"/>
            </a:xfrm>
            <a:custGeom>
              <a:avLst/>
              <a:gdLst>
                <a:gd name="connsiteX0" fmla="*/ 948836 w 999477"/>
                <a:gd name="connsiteY0" fmla="*/ 98645 h 99060"/>
                <a:gd name="connsiteX1" fmla="*/ 48418 w 999477"/>
                <a:gd name="connsiteY1" fmla="*/ 98645 h 99060"/>
                <a:gd name="connsiteX2" fmla="*/ -1111 w 999477"/>
                <a:gd name="connsiteY2" fmla="*/ 49115 h 99060"/>
                <a:gd name="connsiteX3" fmla="*/ -1111 w 999477"/>
                <a:gd name="connsiteY3" fmla="*/ 49115 h 99060"/>
                <a:gd name="connsiteX4" fmla="*/ 48418 w 999477"/>
                <a:gd name="connsiteY4" fmla="*/ -415 h 99060"/>
                <a:gd name="connsiteX5" fmla="*/ 948836 w 999477"/>
                <a:gd name="connsiteY5" fmla="*/ -415 h 99060"/>
                <a:gd name="connsiteX6" fmla="*/ 998366 w 999477"/>
                <a:gd name="connsiteY6" fmla="*/ 49115 h 99060"/>
                <a:gd name="connsiteX7" fmla="*/ 998366 w 999477"/>
                <a:gd name="connsiteY7" fmla="*/ 49115 h 99060"/>
                <a:gd name="connsiteX8" fmla="*/ 948836 w 999477"/>
                <a:gd name="connsiteY8" fmla="*/ 98645 h 9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9477" h="99060">
                  <a:moveTo>
                    <a:pt x="948836" y="98645"/>
                  </a:moveTo>
                  <a:lnTo>
                    <a:pt x="48418" y="98645"/>
                  </a:lnTo>
                  <a:cubicBezTo>
                    <a:pt x="21084" y="98645"/>
                    <a:pt x="-1111" y="76473"/>
                    <a:pt x="-1111" y="49115"/>
                  </a:cubicBezTo>
                  <a:lnTo>
                    <a:pt x="-1111" y="49115"/>
                  </a:lnTo>
                  <a:cubicBezTo>
                    <a:pt x="-1111" y="21757"/>
                    <a:pt x="21084" y="-415"/>
                    <a:pt x="48418" y="-415"/>
                  </a:cubicBezTo>
                  <a:lnTo>
                    <a:pt x="948836" y="-415"/>
                  </a:lnTo>
                  <a:cubicBezTo>
                    <a:pt x="976172" y="-415"/>
                    <a:pt x="998366" y="21757"/>
                    <a:pt x="998366" y="49115"/>
                  </a:cubicBezTo>
                  <a:lnTo>
                    <a:pt x="998366" y="49115"/>
                  </a:lnTo>
                  <a:cubicBezTo>
                    <a:pt x="998366" y="76473"/>
                    <a:pt x="976172" y="98645"/>
                    <a:pt x="948836" y="98645"/>
                  </a:cubicBezTo>
                  <a:close/>
                </a:path>
              </a:pathLst>
            </a:custGeom>
            <a:solidFill>
              <a:srgbClr val="149FBE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55147E82-ADD7-E95C-5FDD-1340F2B6CE28}"/>
                </a:ext>
              </a:extLst>
            </p:cNvPr>
            <p:cNvSpPr/>
            <p:nvPr/>
          </p:nvSpPr>
          <p:spPr>
            <a:xfrm>
              <a:off x="1923590" y="4478699"/>
              <a:ext cx="434891" cy="494032"/>
            </a:xfrm>
            <a:custGeom>
              <a:avLst/>
              <a:gdLst>
                <a:gd name="connsiteX0" fmla="*/ 159889 w 434891"/>
                <a:gd name="connsiteY0" fmla="*/ 14789 h 494032"/>
                <a:gd name="connsiteX1" fmla="*/ 128348 w 434891"/>
                <a:gd name="connsiteY1" fmla="*/ -397 h 494032"/>
                <a:gd name="connsiteX2" fmla="*/ 12351 w 434891"/>
                <a:gd name="connsiteY2" fmla="*/ 109994 h 494032"/>
                <a:gd name="connsiteX3" fmla="*/ 17490 w 434891"/>
                <a:gd name="connsiteY3" fmla="*/ 423528 h 494032"/>
                <a:gd name="connsiteX4" fmla="*/ 108373 w 434891"/>
                <a:gd name="connsiteY4" fmla="*/ 493618 h 494032"/>
                <a:gd name="connsiteX5" fmla="*/ 397376 w 434891"/>
                <a:gd name="connsiteY5" fmla="*/ 493618 h 494032"/>
                <a:gd name="connsiteX6" fmla="*/ 415483 w 434891"/>
                <a:gd name="connsiteY6" fmla="*/ 450396 h 494032"/>
                <a:gd name="connsiteX7" fmla="*/ 410810 w 434891"/>
                <a:gd name="connsiteY7" fmla="*/ 125647 h 494032"/>
                <a:gd name="connsiteX8" fmla="*/ 402983 w 434891"/>
                <a:gd name="connsiteY8" fmla="*/ 115718 h 494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891" h="494032">
                  <a:moveTo>
                    <a:pt x="159889" y="14789"/>
                  </a:moveTo>
                  <a:lnTo>
                    <a:pt x="128348" y="-397"/>
                  </a:lnTo>
                  <a:cubicBezTo>
                    <a:pt x="128348" y="-397"/>
                    <a:pt x="34195" y="-4486"/>
                    <a:pt x="12351" y="109994"/>
                  </a:cubicBezTo>
                  <a:cubicBezTo>
                    <a:pt x="-8092" y="216997"/>
                    <a:pt x="-4355" y="340121"/>
                    <a:pt x="17490" y="423528"/>
                  </a:cubicBezTo>
                  <a:cubicBezTo>
                    <a:pt x="28354" y="464811"/>
                    <a:pt x="65735" y="493594"/>
                    <a:pt x="108373" y="493618"/>
                  </a:cubicBezTo>
                  <a:lnTo>
                    <a:pt x="397376" y="493618"/>
                  </a:lnTo>
                  <a:cubicBezTo>
                    <a:pt x="416884" y="493618"/>
                    <a:pt x="418169" y="470254"/>
                    <a:pt x="415483" y="450396"/>
                  </a:cubicBezTo>
                  <a:cubicBezTo>
                    <a:pt x="407305" y="390353"/>
                    <a:pt x="463843" y="282414"/>
                    <a:pt x="410810" y="125647"/>
                  </a:cubicBezTo>
                  <a:cubicBezTo>
                    <a:pt x="406722" y="113966"/>
                    <a:pt x="402983" y="115718"/>
                    <a:pt x="402983" y="115718"/>
                  </a:cubicBezTo>
                  <a:close/>
                </a:path>
              </a:pathLst>
            </a:custGeom>
            <a:solidFill>
              <a:srgbClr val="58110D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1040571-0119-BA89-BD10-EB4C349E8A66}"/>
                </a:ext>
              </a:extLst>
            </p:cNvPr>
            <p:cNvSpPr/>
            <p:nvPr/>
          </p:nvSpPr>
          <p:spPr>
            <a:xfrm>
              <a:off x="2068494" y="4831656"/>
              <a:ext cx="203469" cy="318403"/>
            </a:xfrm>
            <a:custGeom>
              <a:avLst/>
              <a:gdLst>
                <a:gd name="connsiteX0" fmla="*/ 138226 w 203469"/>
                <a:gd name="connsiteY0" fmla="*/ 313666 h 318403"/>
                <a:gd name="connsiteX1" fmla="*/ 202358 w 203469"/>
                <a:gd name="connsiteY1" fmla="*/ 212386 h 318403"/>
                <a:gd name="connsiteX2" fmla="*/ 190676 w 203469"/>
                <a:gd name="connsiteY2" fmla="*/ 177342 h 318403"/>
                <a:gd name="connsiteX3" fmla="*/ 187407 w 203469"/>
                <a:gd name="connsiteY3" fmla="*/ 171851 h 318403"/>
                <a:gd name="connsiteX4" fmla="*/ 167079 w 203469"/>
                <a:gd name="connsiteY4" fmla="*/ 45573 h 318403"/>
                <a:gd name="connsiteX5" fmla="*/ 30288 w 203469"/>
                <a:gd name="connsiteY5" fmla="*/ 18705 h 318403"/>
                <a:gd name="connsiteX6" fmla="*/ 16971 w 203469"/>
                <a:gd name="connsiteY6" fmla="*/ 95220 h 318403"/>
                <a:gd name="connsiteX7" fmla="*/ -84 w 203469"/>
                <a:gd name="connsiteY7" fmla="*/ 170566 h 318403"/>
                <a:gd name="connsiteX8" fmla="*/ 138226 w 203469"/>
                <a:gd name="connsiteY8" fmla="*/ 313666 h 31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469" h="318403">
                  <a:moveTo>
                    <a:pt x="138226" y="313666"/>
                  </a:moveTo>
                  <a:cubicBezTo>
                    <a:pt x="193831" y="283294"/>
                    <a:pt x="202358" y="212386"/>
                    <a:pt x="202358" y="212386"/>
                  </a:cubicBezTo>
                  <a:lnTo>
                    <a:pt x="190676" y="177342"/>
                  </a:lnTo>
                  <a:cubicBezTo>
                    <a:pt x="190676" y="177342"/>
                    <a:pt x="189391" y="175472"/>
                    <a:pt x="187407" y="171851"/>
                  </a:cubicBezTo>
                  <a:cubicBezTo>
                    <a:pt x="168482" y="132636"/>
                    <a:pt x="161355" y="88748"/>
                    <a:pt x="167079" y="45573"/>
                  </a:cubicBezTo>
                  <a:cubicBezTo>
                    <a:pt x="175491" y="-38768"/>
                    <a:pt x="30288" y="18705"/>
                    <a:pt x="30288" y="18705"/>
                  </a:cubicBezTo>
                  <a:cubicBezTo>
                    <a:pt x="30288" y="18705"/>
                    <a:pt x="24330" y="56203"/>
                    <a:pt x="16971" y="95220"/>
                  </a:cubicBezTo>
                  <a:cubicBezTo>
                    <a:pt x="12649" y="120615"/>
                    <a:pt x="6925" y="145766"/>
                    <a:pt x="-84" y="170566"/>
                  </a:cubicBezTo>
                  <a:cubicBezTo>
                    <a:pt x="-11999" y="205611"/>
                    <a:pt x="82505" y="344038"/>
                    <a:pt x="138226" y="313666"/>
                  </a:cubicBezTo>
                  <a:close/>
                </a:path>
              </a:pathLst>
            </a:custGeom>
            <a:solidFill>
              <a:srgbClr val="F4AC96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DBF27ED-37B8-E067-CEDB-0FFCD85B1667}"/>
                </a:ext>
              </a:extLst>
            </p:cNvPr>
            <p:cNvSpPr/>
            <p:nvPr/>
          </p:nvSpPr>
          <p:spPr>
            <a:xfrm>
              <a:off x="2086459" y="4831305"/>
              <a:ext cx="170435" cy="172523"/>
            </a:xfrm>
            <a:custGeom>
              <a:avLst/>
              <a:gdLst>
                <a:gd name="connsiteX0" fmla="*/ -1111 w 170435"/>
                <a:gd name="connsiteY0" fmla="*/ 95220 h 172523"/>
                <a:gd name="connsiteX1" fmla="*/ 169324 w 170435"/>
                <a:gd name="connsiteY1" fmla="*/ 171851 h 172523"/>
                <a:gd name="connsiteX2" fmla="*/ 148998 w 170435"/>
                <a:gd name="connsiteY2" fmla="*/ 45573 h 172523"/>
                <a:gd name="connsiteX3" fmla="*/ 12206 w 170435"/>
                <a:gd name="connsiteY3" fmla="*/ 18705 h 172523"/>
                <a:gd name="connsiteX4" fmla="*/ -1111 w 170435"/>
                <a:gd name="connsiteY4" fmla="*/ 95220 h 172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435" h="172523">
                  <a:moveTo>
                    <a:pt x="-1111" y="95220"/>
                  </a:moveTo>
                  <a:cubicBezTo>
                    <a:pt x="40125" y="146642"/>
                    <a:pt x="103557" y="175145"/>
                    <a:pt x="169324" y="171851"/>
                  </a:cubicBezTo>
                  <a:cubicBezTo>
                    <a:pt x="150400" y="132636"/>
                    <a:pt x="143273" y="88748"/>
                    <a:pt x="148998" y="45573"/>
                  </a:cubicBezTo>
                  <a:cubicBezTo>
                    <a:pt x="157409" y="-38769"/>
                    <a:pt x="12206" y="18705"/>
                    <a:pt x="12206" y="18705"/>
                  </a:cubicBezTo>
                  <a:cubicBezTo>
                    <a:pt x="12206" y="18705"/>
                    <a:pt x="6248" y="56203"/>
                    <a:pt x="-1111" y="95220"/>
                  </a:cubicBezTo>
                  <a:close/>
                </a:path>
              </a:pathLst>
            </a:custGeom>
            <a:solidFill>
              <a:srgbClr val="DF776C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6D7DA738-39BA-3B0E-15E2-0B8CD2CEB6BC}"/>
                </a:ext>
              </a:extLst>
            </p:cNvPr>
            <p:cNvSpPr/>
            <p:nvPr/>
          </p:nvSpPr>
          <p:spPr>
            <a:xfrm>
              <a:off x="2281352" y="4713145"/>
              <a:ext cx="109562" cy="81469"/>
            </a:xfrm>
            <a:custGeom>
              <a:avLst/>
              <a:gdLst>
                <a:gd name="connsiteX0" fmla="*/ 108302 w 109562"/>
                <a:gd name="connsiteY0" fmla="*/ 35002 h 81469"/>
                <a:gd name="connsiteX1" fmla="*/ 57370 w 109562"/>
                <a:gd name="connsiteY1" fmla="*/ 80677 h 81469"/>
                <a:gd name="connsiteX2" fmla="*/ -1038 w 109562"/>
                <a:gd name="connsiteY2" fmla="*/ 45633 h 81469"/>
                <a:gd name="connsiteX3" fmla="*/ 50011 w 109562"/>
                <a:gd name="connsiteY3" fmla="*/ -43 h 81469"/>
                <a:gd name="connsiteX4" fmla="*/ 108302 w 109562"/>
                <a:gd name="connsiteY4" fmla="*/ 35002 h 81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62" h="81469">
                  <a:moveTo>
                    <a:pt x="108302" y="35002"/>
                  </a:moveTo>
                  <a:cubicBezTo>
                    <a:pt x="110521" y="57197"/>
                    <a:pt x="87742" y="77640"/>
                    <a:pt x="57370" y="80677"/>
                  </a:cubicBezTo>
                  <a:cubicBezTo>
                    <a:pt x="26999" y="83714"/>
                    <a:pt x="481" y="68061"/>
                    <a:pt x="-1038" y="45633"/>
                  </a:cubicBezTo>
                  <a:cubicBezTo>
                    <a:pt x="-2556" y="23203"/>
                    <a:pt x="19522" y="2994"/>
                    <a:pt x="50011" y="-43"/>
                  </a:cubicBezTo>
                  <a:cubicBezTo>
                    <a:pt x="80500" y="-3080"/>
                    <a:pt x="106199" y="12807"/>
                    <a:pt x="108302" y="35002"/>
                  </a:cubicBezTo>
                  <a:close/>
                </a:path>
              </a:pathLst>
            </a:custGeom>
            <a:solidFill>
              <a:srgbClr val="DF776C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F5DBC1D-AAC2-8CBD-5C59-DB285F9940E3}"/>
                </a:ext>
              </a:extLst>
            </p:cNvPr>
            <p:cNvSpPr/>
            <p:nvPr/>
          </p:nvSpPr>
          <p:spPr>
            <a:xfrm>
              <a:off x="2000836" y="4595700"/>
              <a:ext cx="344795" cy="351496"/>
            </a:xfrm>
            <a:custGeom>
              <a:avLst/>
              <a:gdLst>
                <a:gd name="connsiteX0" fmla="*/ 219785 w 344795"/>
                <a:gd name="connsiteY0" fmla="*/ 350685 h 351496"/>
                <a:gd name="connsiteX1" fmla="*/ 338003 w 344795"/>
                <a:gd name="connsiteY1" fmla="*/ 193450 h 351496"/>
                <a:gd name="connsiteX2" fmla="*/ 343259 w 344795"/>
                <a:gd name="connsiteY2" fmla="*/ 149644 h 351496"/>
                <a:gd name="connsiteX3" fmla="*/ 343259 w 344795"/>
                <a:gd name="connsiteY3" fmla="*/ 149644 h 351496"/>
                <a:gd name="connsiteX4" fmla="*/ 338469 w 344795"/>
                <a:gd name="connsiteY4" fmla="*/ 84227 h 351496"/>
                <a:gd name="connsiteX5" fmla="*/ 286838 w 344795"/>
                <a:gd name="connsiteY5" fmla="*/ 13086 h 351496"/>
                <a:gd name="connsiteX6" fmla="*/ 53205 w 344795"/>
                <a:gd name="connsiteY6" fmla="*/ 36449 h 351496"/>
                <a:gd name="connsiteX7" fmla="*/ 521 w 344795"/>
                <a:gd name="connsiteY7" fmla="*/ 133406 h 351496"/>
                <a:gd name="connsiteX8" fmla="*/ 219785 w 344795"/>
                <a:gd name="connsiteY8" fmla="*/ 350685 h 35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4795" h="351496">
                  <a:moveTo>
                    <a:pt x="219785" y="350685"/>
                  </a:moveTo>
                  <a:cubicBezTo>
                    <a:pt x="265810" y="347297"/>
                    <a:pt x="320947" y="284566"/>
                    <a:pt x="338003" y="193450"/>
                  </a:cubicBezTo>
                  <a:cubicBezTo>
                    <a:pt x="340806" y="179000"/>
                    <a:pt x="342559" y="164351"/>
                    <a:pt x="343259" y="149644"/>
                  </a:cubicBezTo>
                  <a:lnTo>
                    <a:pt x="343259" y="149644"/>
                  </a:lnTo>
                  <a:cubicBezTo>
                    <a:pt x="344544" y="127717"/>
                    <a:pt x="342908" y="105721"/>
                    <a:pt x="338469" y="84227"/>
                  </a:cubicBezTo>
                  <a:cubicBezTo>
                    <a:pt x="330176" y="45677"/>
                    <a:pt x="311953" y="18577"/>
                    <a:pt x="286838" y="13086"/>
                  </a:cubicBezTo>
                  <a:cubicBezTo>
                    <a:pt x="168152" y="-13315"/>
                    <a:pt x="95960" y="1404"/>
                    <a:pt x="53205" y="36449"/>
                  </a:cubicBezTo>
                  <a:cubicBezTo>
                    <a:pt x="24585" y="61424"/>
                    <a:pt x="5894" y="95827"/>
                    <a:pt x="521" y="133406"/>
                  </a:cubicBezTo>
                  <a:cubicBezTo>
                    <a:pt x="-16418" y="224874"/>
                    <a:pt x="101334" y="359329"/>
                    <a:pt x="219785" y="350685"/>
                  </a:cubicBezTo>
                  <a:close/>
                </a:path>
              </a:pathLst>
            </a:custGeom>
            <a:solidFill>
              <a:srgbClr val="F4AC96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2092DB-9520-9C52-0EA6-DDB63999E784}"/>
                </a:ext>
              </a:extLst>
            </p:cNvPr>
            <p:cNvSpPr/>
            <p:nvPr/>
          </p:nvSpPr>
          <p:spPr>
            <a:xfrm>
              <a:off x="2028322" y="4595583"/>
              <a:ext cx="312211" cy="160162"/>
            </a:xfrm>
            <a:custGeom>
              <a:avLst/>
              <a:gdLst>
                <a:gd name="connsiteX0" fmla="*/ 4692 w 312211"/>
                <a:gd name="connsiteY0" fmla="*/ 149761 h 160162"/>
                <a:gd name="connsiteX1" fmla="*/ 183421 w 312211"/>
                <a:gd name="connsiteY1" fmla="*/ 72896 h 160162"/>
                <a:gd name="connsiteX2" fmla="*/ 286335 w 312211"/>
                <a:gd name="connsiteY2" fmla="*/ 59462 h 160162"/>
                <a:gd name="connsiteX3" fmla="*/ 311100 w 312211"/>
                <a:gd name="connsiteY3" fmla="*/ 84227 h 160162"/>
                <a:gd name="connsiteX4" fmla="*/ 259469 w 312211"/>
                <a:gd name="connsiteY4" fmla="*/ 13086 h 160162"/>
                <a:gd name="connsiteX5" fmla="*/ 25837 w 312211"/>
                <a:gd name="connsiteY5" fmla="*/ 36449 h 160162"/>
                <a:gd name="connsiteX6" fmla="*/ 4692 w 312211"/>
                <a:gd name="connsiteY6" fmla="*/ 149761 h 160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211" h="160162">
                  <a:moveTo>
                    <a:pt x="4692" y="149761"/>
                  </a:moveTo>
                  <a:cubicBezTo>
                    <a:pt x="15089" y="91353"/>
                    <a:pt x="100715" y="74648"/>
                    <a:pt x="183421" y="72896"/>
                  </a:cubicBezTo>
                  <a:cubicBezTo>
                    <a:pt x="266127" y="71144"/>
                    <a:pt x="286335" y="59462"/>
                    <a:pt x="286335" y="59462"/>
                  </a:cubicBezTo>
                  <a:cubicBezTo>
                    <a:pt x="296266" y="65829"/>
                    <a:pt x="304676" y="74286"/>
                    <a:pt x="311100" y="84227"/>
                  </a:cubicBezTo>
                  <a:cubicBezTo>
                    <a:pt x="302807" y="45678"/>
                    <a:pt x="284584" y="18577"/>
                    <a:pt x="259469" y="13086"/>
                  </a:cubicBezTo>
                  <a:cubicBezTo>
                    <a:pt x="140783" y="-13315"/>
                    <a:pt x="68590" y="1404"/>
                    <a:pt x="25837" y="36449"/>
                  </a:cubicBezTo>
                  <a:cubicBezTo>
                    <a:pt x="-9793" y="103385"/>
                    <a:pt x="-2200" y="189245"/>
                    <a:pt x="4692" y="149761"/>
                  </a:cubicBezTo>
                  <a:close/>
                </a:path>
              </a:pathLst>
            </a:custGeom>
            <a:solidFill>
              <a:srgbClr val="DF776C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9B49D65D-6FC6-72B8-7712-D14C94262B14}"/>
                </a:ext>
              </a:extLst>
            </p:cNvPr>
            <p:cNvSpPr/>
            <p:nvPr/>
          </p:nvSpPr>
          <p:spPr>
            <a:xfrm>
              <a:off x="2023029" y="4803817"/>
              <a:ext cx="817" cy="830"/>
            </a:xfrm>
            <a:custGeom>
              <a:avLst/>
              <a:gdLst>
                <a:gd name="connsiteX0" fmla="*/ -1111 w 817"/>
                <a:gd name="connsiteY0" fmla="*/ -415 h 830"/>
                <a:gd name="connsiteX1" fmla="*/ -294 w 817"/>
                <a:gd name="connsiteY1" fmla="*/ -415 h 830"/>
                <a:gd name="connsiteX2" fmla="*/ -1111 w 817"/>
                <a:gd name="connsiteY2" fmla="*/ -415 h 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7" h="830">
                  <a:moveTo>
                    <a:pt x="-1111" y="-415"/>
                  </a:moveTo>
                  <a:lnTo>
                    <a:pt x="-294" y="-415"/>
                  </a:lnTo>
                  <a:cubicBezTo>
                    <a:pt x="-294" y="-415"/>
                    <a:pt x="-995" y="1453"/>
                    <a:pt x="-1111" y="-415"/>
                  </a:cubicBezTo>
                  <a:close/>
                </a:path>
              </a:pathLst>
            </a:custGeom>
            <a:solidFill>
              <a:srgbClr val="58110D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E4F277F-F7ED-FE8D-D465-60FFB3CDA110}"/>
                </a:ext>
              </a:extLst>
            </p:cNvPr>
            <p:cNvSpPr/>
            <p:nvPr/>
          </p:nvSpPr>
          <p:spPr>
            <a:xfrm>
              <a:off x="1944853" y="4454119"/>
              <a:ext cx="407016" cy="349580"/>
            </a:xfrm>
            <a:custGeom>
              <a:avLst/>
              <a:gdLst>
                <a:gd name="connsiteX0" fmla="*/ 353801 w 407016"/>
                <a:gd name="connsiteY0" fmla="*/ 182703 h 349580"/>
                <a:gd name="connsiteX1" fmla="*/ 353801 w 407016"/>
                <a:gd name="connsiteY1" fmla="*/ 182703 h 349580"/>
                <a:gd name="connsiteX2" fmla="*/ 331373 w 407016"/>
                <a:gd name="connsiteY2" fmla="*/ 186441 h 349580"/>
                <a:gd name="connsiteX3" fmla="*/ 90615 w 407016"/>
                <a:gd name="connsiteY3" fmla="*/ 281996 h 349580"/>
                <a:gd name="connsiteX4" fmla="*/ 77415 w 407016"/>
                <a:gd name="connsiteY4" fmla="*/ 349165 h 349580"/>
                <a:gd name="connsiteX5" fmla="*/ 23095 w 407016"/>
                <a:gd name="connsiteY5" fmla="*/ 322648 h 349580"/>
                <a:gd name="connsiteX6" fmla="*/ 2886 w 407016"/>
                <a:gd name="connsiteY6" fmla="*/ 134808 h 349580"/>
                <a:gd name="connsiteX7" fmla="*/ 108021 w 407016"/>
                <a:gd name="connsiteY7" fmla="*/ 24416 h 349580"/>
                <a:gd name="connsiteX8" fmla="*/ 108021 w 407016"/>
                <a:gd name="connsiteY8" fmla="*/ 24416 h 349580"/>
                <a:gd name="connsiteX9" fmla="*/ 290254 w 407016"/>
                <a:gd name="connsiteY9" fmla="*/ 5376 h 349580"/>
                <a:gd name="connsiteX10" fmla="*/ 353801 w 407016"/>
                <a:gd name="connsiteY10" fmla="*/ 182703 h 34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7016" h="349580">
                  <a:moveTo>
                    <a:pt x="353801" y="182703"/>
                  </a:moveTo>
                  <a:lnTo>
                    <a:pt x="353801" y="182703"/>
                  </a:lnTo>
                  <a:cubicBezTo>
                    <a:pt x="346441" y="184513"/>
                    <a:pt x="338965" y="185763"/>
                    <a:pt x="331373" y="186441"/>
                  </a:cubicBezTo>
                  <a:cubicBezTo>
                    <a:pt x="200889" y="198122"/>
                    <a:pt x="108604" y="203262"/>
                    <a:pt x="90615" y="281996"/>
                  </a:cubicBezTo>
                  <a:cubicBezTo>
                    <a:pt x="84658" y="304062"/>
                    <a:pt x="80336" y="326503"/>
                    <a:pt x="77415" y="349165"/>
                  </a:cubicBezTo>
                  <a:lnTo>
                    <a:pt x="23095" y="322648"/>
                  </a:lnTo>
                  <a:cubicBezTo>
                    <a:pt x="23095" y="322648"/>
                    <a:pt x="-12885" y="261086"/>
                    <a:pt x="2886" y="134808"/>
                  </a:cubicBezTo>
                  <a:cubicBezTo>
                    <a:pt x="18656" y="8529"/>
                    <a:pt x="108021" y="24416"/>
                    <a:pt x="108021" y="24416"/>
                  </a:cubicBezTo>
                  <a:lnTo>
                    <a:pt x="108021" y="24416"/>
                  </a:lnTo>
                  <a:cubicBezTo>
                    <a:pt x="111291" y="22547"/>
                    <a:pt x="178111" y="-14366"/>
                    <a:pt x="290254" y="5376"/>
                  </a:cubicBezTo>
                  <a:cubicBezTo>
                    <a:pt x="396907" y="24300"/>
                    <a:pt x="454030" y="156185"/>
                    <a:pt x="353801" y="182703"/>
                  </a:cubicBezTo>
                  <a:close/>
                </a:path>
              </a:pathLst>
            </a:custGeom>
            <a:solidFill>
              <a:srgbClr val="58110D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4FBBF6A-A829-0C14-77AC-8C3D24CDA18D}"/>
                </a:ext>
              </a:extLst>
            </p:cNvPr>
            <p:cNvSpPr/>
            <p:nvPr/>
          </p:nvSpPr>
          <p:spPr>
            <a:xfrm>
              <a:off x="1943912" y="4753820"/>
              <a:ext cx="109689" cy="81307"/>
            </a:xfrm>
            <a:custGeom>
              <a:avLst/>
              <a:gdLst>
                <a:gd name="connsiteX0" fmla="*/ -963 w 109689"/>
                <a:gd name="connsiteY0" fmla="*/ 34980 h 81307"/>
                <a:gd name="connsiteX1" fmla="*/ 50086 w 109689"/>
                <a:gd name="connsiteY1" fmla="*/ 80538 h 81307"/>
                <a:gd name="connsiteX2" fmla="*/ 108494 w 109689"/>
                <a:gd name="connsiteY2" fmla="*/ 45493 h 81307"/>
                <a:gd name="connsiteX3" fmla="*/ 57445 w 109689"/>
                <a:gd name="connsiteY3" fmla="*/ -65 h 81307"/>
                <a:gd name="connsiteX4" fmla="*/ -963 w 109689"/>
                <a:gd name="connsiteY4" fmla="*/ 34980 h 8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89" h="81307">
                  <a:moveTo>
                    <a:pt x="-963" y="34980"/>
                  </a:moveTo>
                  <a:cubicBezTo>
                    <a:pt x="-3183" y="57175"/>
                    <a:pt x="19714" y="77617"/>
                    <a:pt x="50086" y="80538"/>
                  </a:cubicBezTo>
                  <a:cubicBezTo>
                    <a:pt x="80458" y="83458"/>
                    <a:pt x="106858" y="68038"/>
                    <a:pt x="108494" y="45493"/>
                  </a:cubicBezTo>
                  <a:cubicBezTo>
                    <a:pt x="110129" y="22948"/>
                    <a:pt x="87817" y="2856"/>
                    <a:pt x="57445" y="-65"/>
                  </a:cubicBezTo>
                  <a:cubicBezTo>
                    <a:pt x="27073" y="-2985"/>
                    <a:pt x="1256" y="12668"/>
                    <a:pt x="-963" y="34980"/>
                  </a:cubicBezTo>
                  <a:close/>
                </a:path>
              </a:pathLst>
            </a:custGeom>
            <a:solidFill>
              <a:srgbClr val="F4AC96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1C6889A-E844-DC9E-D530-DA958D853A0D}"/>
                </a:ext>
              </a:extLst>
            </p:cNvPr>
            <p:cNvSpPr/>
            <p:nvPr/>
          </p:nvSpPr>
          <p:spPr>
            <a:xfrm>
              <a:off x="2234582" y="4780337"/>
              <a:ext cx="7263" cy="55487"/>
            </a:xfrm>
            <a:custGeom>
              <a:avLst/>
              <a:gdLst>
                <a:gd name="connsiteX0" fmla="*/ -1111 w 7263"/>
                <a:gd name="connsiteY0" fmla="*/ -415 h 55487"/>
                <a:gd name="connsiteX1" fmla="*/ 4028 w 7263"/>
                <a:gd name="connsiteY1" fmla="*/ 55072 h 55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3" h="55487">
                  <a:moveTo>
                    <a:pt x="-1111" y="-415"/>
                  </a:moveTo>
                  <a:cubicBezTo>
                    <a:pt x="6248" y="17107"/>
                    <a:pt x="8117" y="36487"/>
                    <a:pt x="4028" y="55072"/>
                  </a:cubicBezTo>
                </a:path>
              </a:pathLst>
            </a:custGeom>
            <a:noFill/>
            <a:ln w="11672" cap="rnd">
              <a:solidFill>
                <a:srgbClr val="BE494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0A8D46A-07ED-D55F-8D16-C803E203B9C0}"/>
                </a:ext>
              </a:extLst>
            </p:cNvPr>
            <p:cNvSpPr/>
            <p:nvPr/>
          </p:nvSpPr>
          <p:spPr>
            <a:xfrm>
              <a:off x="2272898" y="4705318"/>
              <a:ext cx="55721" cy="11587"/>
            </a:xfrm>
            <a:custGeom>
              <a:avLst/>
              <a:gdLst>
                <a:gd name="connsiteX0" fmla="*/ -1111 w 55721"/>
                <a:gd name="connsiteY0" fmla="*/ 8485 h 11587"/>
                <a:gd name="connsiteX1" fmla="*/ 54610 w 55721"/>
                <a:gd name="connsiteY1" fmla="*/ 11172 h 1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721" h="11587">
                  <a:moveTo>
                    <a:pt x="-1111" y="8485"/>
                  </a:moveTo>
                  <a:cubicBezTo>
                    <a:pt x="15592" y="-4329"/>
                    <a:pt x="39190" y="-3196"/>
                    <a:pt x="54610" y="11172"/>
                  </a:cubicBezTo>
                </a:path>
              </a:pathLst>
            </a:custGeom>
            <a:noFill/>
            <a:ln w="11672" cap="rnd">
              <a:solidFill>
                <a:srgbClr val="58110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F597558-32AA-25FE-1E73-8E99191DA8D2}"/>
                </a:ext>
              </a:extLst>
            </p:cNvPr>
            <p:cNvSpPr/>
            <p:nvPr/>
          </p:nvSpPr>
          <p:spPr>
            <a:xfrm>
              <a:off x="2129916" y="4705296"/>
              <a:ext cx="55604" cy="11609"/>
            </a:xfrm>
            <a:custGeom>
              <a:avLst/>
              <a:gdLst>
                <a:gd name="connsiteX0" fmla="*/ -1111 w 55604"/>
                <a:gd name="connsiteY0" fmla="*/ 8507 h 11609"/>
                <a:gd name="connsiteX1" fmla="*/ 54493 w 55604"/>
                <a:gd name="connsiteY1" fmla="*/ 11195 h 11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04" h="11609">
                  <a:moveTo>
                    <a:pt x="-1111" y="8507"/>
                  </a:moveTo>
                  <a:cubicBezTo>
                    <a:pt x="15592" y="-4342"/>
                    <a:pt x="39073" y="-3198"/>
                    <a:pt x="54493" y="11195"/>
                  </a:cubicBezTo>
                </a:path>
              </a:pathLst>
            </a:custGeom>
            <a:noFill/>
            <a:ln w="11672" cap="rnd">
              <a:solidFill>
                <a:srgbClr val="58110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DBEC41E-1BE0-9C86-28BB-7DBC7CBA3BAB}"/>
                </a:ext>
              </a:extLst>
            </p:cNvPr>
            <p:cNvSpPr/>
            <p:nvPr/>
          </p:nvSpPr>
          <p:spPr>
            <a:xfrm>
              <a:off x="2162857" y="4741086"/>
              <a:ext cx="15419" cy="31307"/>
            </a:xfrm>
            <a:custGeom>
              <a:avLst/>
              <a:gdLst>
                <a:gd name="connsiteX0" fmla="*/ 14308 w 15419"/>
                <a:gd name="connsiteY0" fmla="*/ 15238 h 31307"/>
                <a:gd name="connsiteX1" fmla="*/ 6599 w 15419"/>
                <a:gd name="connsiteY1" fmla="*/ 30892 h 31307"/>
                <a:gd name="connsiteX2" fmla="*/ -1111 w 15419"/>
                <a:gd name="connsiteY2" fmla="*/ 15238 h 31307"/>
                <a:gd name="connsiteX3" fmla="*/ 6599 w 15419"/>
                <a:gd name="connsiteY3" fmla="*/ -415 h 31307"/>
                <a:gd name="connsiteX4" fmla="*/ 14308 w 15419"/>
                <a:gd name="connsiteY4" fmla="*/ 15238 h 3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19" h="31307">
                  <a:moveTo>
                    <a:pt x="14308" y="15238"/>
                  </a:moveTo>
                  <a:cubicBezTo>
                    <a:pt x="14308" y="23883"/>
                    <a:pt x="10804" y="30892"/>
                    <a:pt x="6599" y="30892"/>
                  </a:cubicBezTo>
                  <a:cubicBezTo>
                    <a:pt x="2394" y="30892"/>
                    <a:pt x="-1111" y="23883"/>
                    <a:pt x="-1111" y="15238"/>
                  </a:cubicBezTo>
                  <a:cubicBezTo>
                    <a:pt x="-1111" y="6594"/>
                    <a:pt x="2277" y="-415"/>
                    <a:pt x="6599" y="-415"/>
                  </a:cubicBezTo>
                  <a:cubicBezTo>
                    <a:pt x="10921" y="-415"/>
                    <a:pt x="14308" y="6594"/>
                    <a:pt x="14308" y="15238"/>
                  </a:cubicBezTo>
                  <a:close/>
                </a:path>
              </a:pathLst>
            </a:custGeom>
            <a:solidFill>
              <a:srgbClr val="282D33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B7F4DA1-C8CD-293A-1E32-BC459EFF1CFF}"/>
                </a:ext>
              </a:extLst>
            </p:cNvPr>
            <p:cNvSpPr/>
            <p:nvPr/>
          </p:nvSpPr>
          <p:spPr>
            <a:xfrm>
              <a:off x="2299531" y="4741086"/>
              <a:ext cx="15420" cy="31307"/>
            </a:xfrm>
            <a:custGeom>
              <a:avLst/>
              <a:gdLst>
                <a:gd name="connsiteX0" fmla="*/ 14309 w 15420"/>
                <a:gd name="connsiteY0" fmla="*/ 15238 h 31307"/>
                <a:gd name="connsiteX1" fmla="*/ 6599 w 15420"/>
                <a:gd name="connsiteY1" fmla="*/ 30892 h 31307"/>
                <a:gd name="connsiteX2" fmla="*/ -1111 w 15420"/>
                <a:gd name="connsiteY2" fmla="*/ 15238 h 31307"/>
                <a:gd name="connsiteX3" fmla="*/ 6599 w 15420"/>
                <a:gd name="connsiteY3" fmla="*/ -415 h 31307"/>
                <a:gd name="connsiteX4" fmla="*/ 14309 w 15420"/>
                <a:gd name="connsiteY4" fmla="*/ 15238 h 3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20" h="31307">
                  <a:moveTo>
                    <a:pt x="14309" y="15238"/>
                  </a:moveTo>
                  <a:cubicBezTo>
                    <a:pt x="14309" y="23883"/>
                    <a:pt x="10804" y="30892"/>
                    <a:pt x="6599" y="30892"/>
                  </a:cubicBezTo>
                  <a:cubicBezTo>
                    <a:pt x="2394" y="30892"/>
                    <a:pt x="-1111" y="23883"/>
                    <a:pt x="-1111" y="15238"/>
                  </a:cubicBezTo>
                  <a:cubicBezTo>
                    <a:pt x="-1111" y="6594"/>
                    <a:pt x="2277" y="-415"/>
                    <a:pt x="6599" y="-415"/>
                  </a:cubicBezTo>
                  <a:cubicBezTo>
                    <a:pt x="10921" y="-415"/>
                    <a:pt x="14309" y="6594"/>
                    <a:pt x="14309" y="15238"/>
                  </a:cubicBezTo>
                  <a:close/>
                </a:path>
              </a:pathLst>
            </a:custGeom>
            <a:solidFill>
              <a:srgbClr val="282D33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60F11B3-6141-486A-F22D-6D0BD41F1BAE}"/>
                </a:ext>
              </a:extLst>
            </p:cNvPr>
            <p:cNvSpPr/>
            <p:nvPr/>
          </p:nvSpPr>
          <p:spPr>
            <a:xfrm>
              <a:off x="2174773" y="4867715"/>
              <a:ext cx="68454" cy="11761"/>
            </a:xfrm>
            <a:custGeom>
              <a:avLst/>
              <a:gdLst>
                <a:gd name="connsiteX0" fmla="*/ -1111 w 68454"/>
                <a:gd name="connsiteY0" fmla="*/ -415 h 11761"/>
                <a:gd name="connsiteX1" fmla="*/ 67343 w 68454"/>
                <a:gd name="connsiteY1" fmla="*/ 9398 h 11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454" h="11761">
                  <a:moveTo>
                    <a:pt x="-1111" y="-415"/>
                  </a:moveTo>
                  <a:cubicBezTo>
                    <a:pt x="19915" y="10483"/>
                    <a:pt x="44096" y="13941"/>
                    <a:pt x="67343" y="9398"/>
                  </a:cubicBezTo>
                </a:path>
              </a:pathLst>
            </a:custGeom>
            <a:noFill/>
            <a:ln w="11672" cap="rnd">
              <a:solidFill>
                <a:srgbClr val="BE494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B60C33FE-96D9-4FBC-7017-25406806A4A7}"/>
                </a:ext>
              </a:extLst>
            </p:cNvPr>
            <p:cNvSpPr/>
            <p:nvPr/>
          </p:nvSpPr>
          <p:spPr>
            <a:xfrm>
              <a:off x="2053050" y="4454235"/>
              <a:ext cx="298775" cy="183001"/>
            </a:xfrm>
            <a:custGeom>
              <a:avLst/>
              <a:gdLst>
                <a:gd name="connsiteX0" fmla="*/ 245604 w 298775"/>
                <a:gd name="connsiteY0" fmla="*/ 182586 h 183001"/>
                <a:gd name="connsiteX1" fmla="*/ 246656 w 298775"/>
                <a:gd name="connsiteY1" fmla="*/ 74064 h 183001"/>
                <a:gd name="connsiteX2" fmla="*/ -1111 w 298775"/>
                <a:gd name="connsiteY2" fmla="*/ 24417 h 183001"/>
                <a:gd name="connsiteX3" fmla="*/ -1111 w 298775"/>
                <a:gd name="connsiteY3" fmla="*/ 24417 h 183001"/>
                <a:gd name="connsiteX4" fmla="*/ 181121 w 298775"/>
                <a:gd name="connsiteY4" fmla="*/ 5376 h 183001"/>
                <a:gd name="connsiteX5" fmla="*/ 245604 w 298775"/>
                <a:gd name="connsiteY5" fmla="*/ 182586 h 18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775" h="183001">
                  <a:moveTo>
                    <a:pt x="245604" y="182586"/>
                  </a:moveTo>
                  <a:cubicBezTo>
                    <a:pt x="249692" y="180600"/>
                    <a:pt x="298405" y="156536"/>
                    <a:pt x="246656" y="74064"/>
                  </a:cubicBezTo>
                  <a:cubicBezTo>
                    <a:pt x="192570" y="-11913"/>
                    <a:pt x="-1111" y="24417"/>
                    <a:pt x="-1111" y="24417"/>
                  </a:cubicBezTo>
                  <a:lnTo>
                    <a:pt x="-1111" y="24417"/>
                  </a:lnTo>
                  <a:cubicBezTo>
                    <a:pt x="2160" y="22548"/>
                    <a:pt x="68978" y="-14366"/>
                    <a:pt x="181121" y="5376"/>
                  </a:cubicBezTo>
                  <a:cubicBezTo>
                    <a:pt x="288710" y="24184"/>
                    <a:pt x="345833" y="156069"/>
                    <a:pt x="245604" y="182586"/>
                  </a:cubicBezTo>
                  <a:close/>
                </a:path>
              </a:pathLst>
            </a:custGeom>
            <a:solidFill>
              <a:srgbClr val="842020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7698C213-2C79-02A5-7F0C-C4E5C8B39B5D}"/>
                </a:ext>
              </a:extLst>
            </p:cNvPr>
            <p:cNvSpPr/>
            <p:nvPr/>
          </p:nvSpPr>
          <p:spPr>
            <a:xfrm>
              <a:off x="2502208" y="5745588"/>
              <a:ext cx="332107" cy="986394"/>
            </a:xfrm>
            <a:custGeom>
              <a:avLst/>
              <a:gdLst>
                <a:gd name="connsiteX0" fmla="*/ -1111 w 332107"/>
                <a:gd name="connsiteY0" fmla="*/ 235086 h 986394"/>
                <a:gd name="connsiteX1" fmla="*/ 116522 w 332107"/>
                <a:gd name="connsiteY1" fmla="*/ 253543 h 986394"/>
                <a:gd name="connsiteX2" fmla="*/ 206469 w 332107"/>
                <a:gd name="connsiteY2" fmla="*/ 985979 h 986394"/>
                <a:gd name="connsiteX3" fmla="*/ 330996 w 332107"/>
                <a:gd name="connsiteY3" fmla="*/ 975816 h 986394"/>
                <a:gd name="connsiteX4" fmla="*/ 312305 w 332107"/>
                <a:gd name="connsiteY4" fmla="*/ 123993 h 986394"/>
                <a:gd name="connsiteX5" fmla="*/ 251328 w 332107"/>
                <a:gd name="connsiteY5" fmla="*/ 47362 h 986394"/>
                <a:gd name="connsiteX6" fmla="*/ 73534 w 332107"/>
                <a:gd name="connsiteY6" fmla="*/ -415 h 986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107" h="986394">
                  <a:moveTo>
                    <a:pt x="-1111" y="235086"/>
                  </a:moveTo>
                  <a:lnTo>
                    <a:pt x="116522" y="253543"/>
                  </a:lnTo>
                  <a:lnTo>
                    <a:pt x="206469" y="985979"/>
                  </a:lnTo>
                  <a:lnTo>
                    <a:pt x="330996" y="975816"/>
                  </a:lnTo>
                  <a:lnTo>
                    <a:pt x="312305" y="123993"/>
                  </a:lnTo>
                  <a:cubicBezTo>
                    <a:pt x="311021" y="87839"/>
                    <a:pt x="286256" y="56766"/>
                    <a:pt x="251328" y="47362"/>
                  </a:cubicBezTo>
                  <a:lnTo>
                    <a:pt x="73534" y="-415"/>
                  </a:lnTo>
                  <a:close/>
                </a:path>
              </a:pathLst>
            </a:custGeom>
            <a:solidFill>
              <a:srgbClr val="DF776C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D9B9DBFE-5D73-6240-5481-6498365FDD3B}"/>
                </a:ext>
              </a:extLst>
            </p:cNvPr>
            <p:cNvSpPr/>
            <p:nvPr/>
          </p:nvSpPr>
          <p:spPr>
            <a:xfrm>
              <a:off x="2690028" y="6695419"/>
              <a:ext cx="341940" cy="157934"/>
            </a:xfrm>
            <a:custGeom>
              <a:avLst/>
              <a:gdLst>
                <a:gd name="connsiteX0" fmla="*/ 139905 w 341940"/>
                <a:gd name="connsiteY0" fmla="*/ -415 h 157934"/>
                <a:gd name="connsiteX1" fmla="*/ 143527 w 341940"/>
                <a:gd name="connsiteY1" fmla="*/ 29022 h 157934"/>
                <a:gd name="connsiteX2" fmla="*/ 340829 w 341940"/>
                <a:gd name="connsiteY2" fmla="*/ 157520 h 157934"/>
                <a:gd name="connsiteX3" fmla="*/ 112103 w 341940"/>
                <a:gd name="connsiteY3" fmla="*/ 157520 h 157934"/>
                <a:gd name="connsiteX4" fmla="*/ 86638 w 341940"/>
                <a:gd name="connsiteY4" fmla="*/ 140465 h 157934"/>
                <a:gd name="connsiteX5" fmla="*/ 78110 w 341940"/>
                <a:gd name="connsiteY5" fmla="*/ 157520 h 157934"/>
                <a:gd name="connsiteX6" fmla="*/ -1091 w 341940"/>
                <a:gd name="connsiteY6" fmla="*/ 157520 h 157934"/>
                <a:gd name="connsiteX7" fmla="*/ 20753 w 341940"/>
                <a:gd name="connsiteY7" fmla="*/ 55189 h 157934"/>
                <a:gd name="connsiteX8" fmla="*/ 17599 w 341940"/>
                <a:gd name="connsiteY8" fmla="*/ 26802 h 15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940" h="157934">
                  <a:moveTo>
                    <a:pt x="139905" y="-415"/>
                  </a:moveTo>
                  <a:lnTo>
                    <a:pt x="143527" y="29022"/>
                  </a:lnTo>
                  <a:cubicBezTo>
                    <a:pt x="143527" y="29022"/>
                    <a:pt x="334404" y="61847"/>
                    <a:pt x="340829" y="157520"/>
                  </a:cubicBezTo>
                  <a:lnTo>
                    <a:pt x="112103" y="157520"/>
                  </a:lnTo>
                  <a:lnTo>
                    <a:pt x="86638" y="140465"/>
                  </a:lnTo>
                  <a:lnTo>
                    <a:pt x="78110" y="157520"/>
                  </a:lnTo>
                  <a:lnTo>
                    <a:pt x="-1091" y="157520"/>
                  </a:lnTo>
                  <a:cubicBezTo>
                    <a:pt x="-1091" y="157520"/>
                    <a:pt x="-2610" y="89883"/>
                    <a:pt x="20753" y="55189"/>
                  </a:cubicBezTo>
                  <a:lnTo>
                    <a:pt x="17599" y="26802"/>
                  </a:lnTo>
                  <a:close/>
                </a:path>
              </a:pathLst>
            </a:custGeom>
            <a:solidFill>
              <a:srgbClr val="DF776C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D55270F-4074-F626-CA8C-F6C0E83C374D}"/>
                </a:ext>
              </a:extLst>
            </p:cNvPr>
            <p:cNvSpPr/>
            <p:nvPr/>
          </p:nvSpPr>
          <p:spPr>
            <a:xfrm>
              <a:off x="2689908" y="6764107"/>
              <a:ext cx="342060" cy="89480"/>
            </a:xfrm>
            <a:custGeom>
              <a:avLst/>
              <a:gdLst>
                <a:gd name="connsiteX0" fmla="*/ 340950 w 342060"/>
                <a:gd name="connsiteY0" fmla="*/ 89066 h 89480"/>
                <a:gd name="connsiteX1" fmla="*/ 112223 w 342060"/>
                <a:gd name="connsiteY1" fmla="*/ 89066 h 89480"/>
                <a:gd name="connsiteX2" fmla="*/ 86758 w 342060"/>
                <a:gd name="connsiteY2" fmla="*/ 72010 h 89480"/>
                <a:gd name="connsiteX3" fmla="*/ 78230 w 342060"/>
                <a:gd name="connsiteY3" fmla="*/ 89066 h 89480"/>
                <a:gd name="connsiteX4" fmla="*/ -1088 w 342060"/>
                <a:gd name="connsiteY4" fmla="*/ 89066 h 89480"/>
                <a:gd name="connsiteX5" fmla="*/ 9426 w 342060"/>
                <a:gd name="connsiteY5" fmla="*/ 11616 h 89480"/>
                <a:gd name="connsiteX6" fmla="*/ 154861 w 342060"/>
                <a:gd name="connsiteY6" fmla="*/ 32293 h 89480"/>
                <a:gd name="connsiteX7" fmla="*/ 263851 w 342060"/>
                <a:gd name="connsiteY7" fmla="*/ -415 h 89480"/>
                <a:gd name="connsiteX8" fmla="*/ 340950 w 342060"/>
                <a:gd name="connsiteY8" fmla="*/ 89066 h 89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060" h="89480">
                  <a:moveTo>
                    <a:pt x="340950" y="89066"/>
                  </a:moveTo>
                  <a:lnTo>
                    <a:pt x="112223" y="89066"/>
                  </a:lnTo>
                  <a:lnTo>
                    <a:pt x="86758" y="72010"/>
                  </a:lnTo>
                  <a:lnTo>
                    <a:pt x="78230" y="89066"/>
                  </a:lnTo>
                  <a:lnTo>
                    <a:pt x="-1088" y="89066"/>
                  </a:lnTo>
                  <a:cubicBezTo>
                    <a:pt x="-1439" y="62875"/>
                    <a:pt x="2183" y="36778"/>
                    <a:pt x="9426" y="11616"/>
                  </a:cubicBezTo>
                  <a:cubicBezTo>
                    <a:pt x="22977" y="18859"/>
                    <a:pt x="67834" y="37783"/>
                    <a:pt x="154861" y="32293"/>
                  </a:cubicBezTo>
                  <a:cubicBezTo>
                    <a:pt x="228923" y="27854"/>
                    <a:pt x="254973" y="10098"/>
                    <a:pt x="263851" y="-415"/>
                  </a:cubicBezTo>
                  <a:cubicBezTo>
                    <a:pt x="303452" y="20261"/>
                    <a:pt x="338263" y="49232"/>
                    <a:pt x="340950" y="89066"/>
                  </a:cubicBezTo>
                  <a:close/>
                </a:path>
              </a:pathLst>
            </a:custGeom>
            <a:solidFill>
              <a:srgbClr val="264066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E1D7C997-0402-7063-79E8-19D5298A92C2}"/>
                </a:ext>
              </a:extLst>
            </p:cNvPr>
            <p:cNvSpPr/>
            <p:nvPr/>
          </p:nvSpPr>
          <p:spPr>
            <a:xfrm>
              <a:off x="2427212" y="5874435"/>
              <a:ext cx="262514" cy="859999"/>
            </a:xfrm>
            <a:custGeom>
              <a:avLst/>
              <a:gdLst>
                <a:gd name="connsiteX0" fmla="*/ -1111 w 262514"/>
                <a:gd name="connsiteY0" fmla="*/ 243731 h 859999"/>
                <a:gd name="connsiteX1" fmla="*/ 25757 w 262514"/>
                <a:gd name="connsiteY1" fmla="*/ 243731 h 859999"/>
                <a:gd name="connsiteX2" fmla="*/ 66759 w 262514"/>
                <a:gd name="connsiteY2" fmla="*/ 859584 h 859999"/>
                <a:gd name="connsiteX3" fmla="*/ 191284 w 262514"/>
                <a:gd name="connsiteY3" fmla="*/ 850005 h 859999"/>
                <a:gd name="connsiteX4" fmla="*/ 261374 w 262514"/>
                <a:gd name="connsiteY4" fmla="*/ 111261 h 859999"/>
                <a:gd name="connsiteX5" fmla="*/ 197008 w 262514"/>
                <a:gd name="connsiteY5" fmla="*/ 30307 h 859999"/>
                <a:gd name="connsiteX6" fmla="*/ 45147 w 262514"/>
                <a:gd name="connsiteY6" fmla="*/ -415 h 8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2514" h="859999">
                  <a:moveTo>
                    <a:pt x="-1111" y="243731"/>
                  </a:moveTo>
                  <a:lnTo>
                    <a:pt x="25757" y="243731"/>
                  </a:lnTo>
                  <a:lnTo>
                    <a:pt x="66759" y="859584"/>
                  </a:lnTo>
                  <a:lnTo>
                    <a:pt x="191284" y="850005"/>
                  </a:lnTo>
                  <a:lnTo>
                    <a:pt x="261374" y="111261"/>
                  </a:lnTo>
                  <a:cubicBezTo>
                    <a:pt x="262426" y="72221"/>
                    <a:pt x="235324" y="38064"/>
                    <a:pt x="197008" y="30307"/>
                  </a:cubicBezTo>
                  <a:lnTo>
                    <a:pt x="45147" y="-415"/>
                  </a:lnTo>
                  <a:close/>
                </a:path>
              </a:pathLst>
            </a:custGeom>
            <a:solidFill>
              <a:srgbClr val="F4AC96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40DF456-DA0A-352A-703D-5787A4329AC1}"/>
                </a:ext>
              </a:extLst>
            </p:cNvPr>
            <p:cNvSpPr/>
            <p:nvPr/>
          </p:nvSpPr>
          <p:spPr>
            <a:xfrm>
              <a:off x="2475200" y="6694017"/>
              <a:ext cx="342060" cy="159570"/>
            </a:xfrm>
            <a:custGeom>
              <a:avLst/>
              <a:gdLst>
                <a:gd name="connsiteX0" fmla="*/ 340950 w 342060"/>
                <a:gd name="connsiteY0" fmla="*/ 159155 h 159570"/>
                <a:gd name="connsiteX1" fmla="*/ 112224 w 342060"/>
                <a:gd name="connsiteY1" fmla="*/ 159155 h 159570"/>
                <a:gd name="connsiteX2" fmla="*/ 86758 w 342060"/>
                <a:gd name="connsiteY2" fmla="*/ 142100 h 159570"/>
                <a:gd name="connsiteX3" fmla="*/ 78230 w 342060"/>
                <a:gd name="connsiteY3" fmla="*/ 159155 h 159570"/>
                <a:gd name="connsiteX4" fmla="*/ -1088 w 342060"/>
                <a:gd name="connsiteY4" fmla="*/ 159155 h 159570"/>
                <a:gd name="connsiteX5" fmla="*/ 9426 w 342060"/>
                <a:gd name="connsiteY5" fmla="*/ 81706 h 159570"/>
                <a:gd name="connsiteX6" fmla="*/ 21107 w 342060"/>
                <a:gd name="connsiteY6" fmla="*/ 58343 h 159570"/>
                <a:gd name="connsiteX7" fmla="*/ 18771 w 342060"/>
                <a:gd name="connsiteY7" fmla="*/ 29373 h 159570"/>
                <a:gd name="connsiteX8" fmla="*/ 147269 w 342060"/>
                <a:gd name="connsiteY8" fmla="*/ -415 h 159570"/>
                <a:gd name="connsiteX9" fmla="*/ 144232 w 342060"/>
                <a:gd name="connsiteY9" fmla="*/ 30541 h 159570"/>
                <a:gd name="connsiteX10" fmla="*/ 264668 w 342060"/>
                <a:gd name="connsiteY10" fmla="*/ 70141 h 159570"/>
                <a:gd name="connsiteX11" fmla="*/ 340950 w 342060"/>
                <a:gd name="connsiteY11" fmla="*/ 159155 h 15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060" h="159570">
                  <a:moveTo>
                    <a:pt x="340950" y="159155"/>
                  </a:moveTo>
                  <a:lnTo>
                    <a:pt x="112224" y="159155"/>
                  </a:lnTo>
                  <a:lnTo>
                    <a:pt x="86758" y="142100"/>
                  </a:lnTo>
                  <a:lnTo>
                    <a:pt x="78230" y="159155"/>
                  </a:lnTo>
                  <a:lnTo>
                    <a:pt x="-1088" y="159155"/>
                  </a:lnTo>
                  <a:cubicBezTo>
                    <a:pt x="-1439" y="132965"/>
                    <a:pt x="2183" y="106868"/>
                    <a:pt x="9426" y="81706"/>
                  </a:cubicBezTo>
                  <a:cubicBezTo>
                    <a:pt x="12229" y="73435"/>
                    <a:pt x="16200" y="65585"/>
                    <a:pt x="21107" y="58343"/>
                  </a:cubicBezTo>
                  <a:lnTo>
                    <a:pt x="18771" y="29373"/>
                  </a:lnTo>
                  <a:lnTo>
                    <a:pt x="147269" y="-415"/>
                  </a:lnTo>
                  <a:lnTo>
                    <a:pt x="144232" y="30541"/>
                  </a:lnTo>
                  <a:cubicBezTo>
                    <a:pt x="185934" y="38344"/>
                    <a:pt x="226469" y="51661"/>
                    <a:pt x="264668" y="70141"/>
                  </a:cubicBezTo>
                  <a:cubicBezTo>
                    <a:pt x="303452" y="90350"/>
                    <a:pt x="338263" y="119321"/>
                    <a:pt x="340950" y="159155"/>
                  </a:cubicBezTo>
                  <a:close/>
                </a:path>
              </a:pathLst>
            </a:custGeom>
            <a:solidFill>
              <a:srgbClr val="F4AC96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2B3F1A2-AFDB-6F7A-2CA4-D6C23444F088}"/>
                </a:ext>
              </a:extLst>
            </p:cNvPr>
            <p:cNvSpPr/>
            <p:nvPr/>
          </p:nvSpPr>
          <p:spPr>
            <a:xfrm>
              <a:off x="2475200" y="6764107"/>
              <a:ext cx="342060" cy="89480"/>
            </a:xfrm>
            <a:custGeom>
              <a:avLst/>
              <a:gdLst>
                <a:gd name="connsiteX0" fmla="*/ 340950 w 342060"/>
                <a:gd name="connsiteY0" fmla="*/ 89066 h 89480"/>
                <a:gd name="connsiteX1" fmla="*/ 112224 w 342060"/>
                <a:gd name="connsiteY1" fmla="*/ 89066 h 89480"/>
                <a:gd name="connsiteX2" fmla="*/ 86758 w 342060"/>
                <a:gd name="connsiteY2" fmla="*/ 72010 h 89480"/>
                <a:gd name="connsiteX3" fmla="*/ 78230 w 342060"/>
                <a:gd name="connsiteY3" fmla="*/ 89066 h 89480"/>
                <a:gd name="connsiteX4" fmla="*/ -1088 w 342060"/>
                <a:gd name="connsiteY4" fmla="*/ 89066 h 89480"/>
                <a:gd name="connsiteX5" fmla="*/ 9426 w 342060"/>
                <a:gd name="connsiteY5" fmla="*/ 11616 h 89480"/>
                <a:gd name="connsiteX6" fmla="*/ 154861 w 342060"/>
                <a:gd name="connsiteY6" fmla="*/ 32293 h 89480"/>
                <a:gd name="connsiteX7" fmla="*/ 263968 w 342060"/>
                <a:gd name="connsiteY7" fmla="*/ -415 h 89480"/>
                <a:gd name="connsiteX8" fmla="*/ 340950 w 342060"/>
                <a:gd name="connsiteY8" fmla="*/ 89066 h 89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060" h="89480">
                  <a:moveTo>
                    <a:pt x="340950" y="89066"/>
                  </a:moveTo>
                  <a:lnTo>
                    <a:pt x="112224" y="89066"/>
                  </a:lnTo>
                  <a:lnTo>
                    <a:pt x="86758" y="72010"/>
                  </a:lnTo>
                  <a:lnTo>
                    <a:pt x="78230" y="89066"/>
                  </a:lnTo>
                  <a:lnTo>
                    <a:pt x="-1088" y="89066"/>
                  </a:lnTo>
                  <a:cubicBezTo>
                    <a:pt x="-1439" y="62875"/>
                    <a:pt x="2183" y="36778"/>
                    <a:pt x="9426" y="11616"/>
                  </a:cubicBezTo>
                  <a:cubicBezTo>
                    <a:pt x="22977" y="18859"/>
                    <a:pt x="67834" y="37783"/>
                    <a:pt x="154861" y="32293"/>
                  </a:cubicBezTo>
                  <a:cubicBezTo>
                    <a:pt x="228923" y="27854"/>
                    <a:pt x="254973" y="10098"/>
                    <a:pt x="263968" y="-415"/>
                  </a:cubicBezTo>
                  <a:cubicBezTo>
                    <a:pt x="303452" y="20261"/>
                    <a:pt x="338263" y="49232"/>
                    <a:pt x="340950" y="89066"/>
                  </a:cubicBezTo>
                  <a:close/>
                </a:path>
              </a:pathLst>
            </a:custGeom>
            <a:solidFill>
              <a:srgbClr val="2E4A79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26634F41-6550-1C3B-43B0-83F81C166960}"/>
                </a:ext>
              </a:extLst>
            </p:cNvPr>
            <p:cNvSpPr/>
            <p:nvPr/>
          </p:nvSpPr>
          <p:spPr>
            <a:xfrm>
              <a:off x="2343337" y="5067704"/>
              <a:ext cx="410257" cy="509927"/>
            </a:xfrm>
            <a:custGeom>
              <a:avLst/>
              <a:gdLst>
                <a:gd name="connsiteX0" fmla="*/ 9753 w 410257"/>
                <a:gd name="connsiteY0" fmla="*/ -415 h 509927"/>
                <a:gd name="connsiteX1" fmla="*/ 79843 w 410257"/>
                <a:gd name="connsiteY1" fmla="*/ 120373 h 509927"/>
                <a:gd name="connsiteX2" fmla="*/ 165351 w 410257"/>
                <a:gd name="connsiteY2" fmla="*/ 306694 h 509927"/>
                <a:gd name="connsiteX3" fmla="*/ 363939 w 410257"/>
                <a:gd name="connsiteY3" fmla="*/ 123409 h 509927"/>
                <a:gd name="connsiteX4" fmla="*/ 409146 w 410257"/>
                <a:gd name="connsiteY4" fmla="*/ 201910 h 509927"/>
                <a:gd name="connsiteX5" fmla="*/ 245604 w 410257"/>
                <a:gd name="connsiteY5" fmla="*/ 439280 h 509927"/>
                <a:gd name="connsiteX6" fmla="*/ 123064 w 410257"/>
                <a:gd name="connsiteY6" fmla="*/ 504697 h 509927"/>
                <a:gd name="connsiteX7" fmla="*/ -1111 w 410257"/>
                <a:gd name="connsiteY7" fmla="*/ 393021 h 50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0257" h="509927">
                  <a:moveTo>
                    <a:pt x="9753" y="-415"/>
                  </a:moveTo>
                  <a:cubicBezTo>
                    <a:pt x="9753" y="-415"/>
                    <a:pt x="50054" y="26452"/>
                    <a:pt x="79843" y="120373"/>
                  </a:cubicBezTo>
                  <a:cubicBezTo>
                    <a:pt x="109631" y="214293"/>
                    <a:pt x="149932" y="298283"/>
                    <a:pt x="165351" y="306694"/>
                  </a:cubicBezTo>
                  <a:cubicBezTo>
                    <a:pt x="180772" y="315105"/>
                    <a:pt x="363939" y="123409"/>
                    <a:pt x="363939" y="123409"/>
                  </a:cubicBezTo>
                  <a:lnTo>
                    <a:pt x="409146" y="201910"/>
                  </a:lnTo>
                  <a:cubicBezTo>
                    <a:pt x="409146" y="201910"/>
                    <a:pt x="322704" y="358677"/>
                    <a:pt x="245604" y="439280"/>
                  </a:cubicBezTo>
                  <a:cubicBezTo>
                    <a:pt x="168506" y="519883"/>
                    <a:pt x="144909" y="513108"/>
                    <a:pt x="123064" y="504697"/>
                  </a:cubicBezTo>
                  <a:cubicBezTo>
                    <a:pt x="101220" y="496287"/>
                    <a:pt x="-1111" y="393021"/>
                    <a:pt x="-1111" y="393021"/>
                  </a:cubicBezTo>
                  <a:close/>
                </a:path>
              </a:pathLst>
            </a:custGeom>
            <a:solidFill>
              <a:srgbClr val="F4AC96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C62FBA7-E604-100A-DE6F-B2A23691D6A4}"/>
                </a:ext>
              </a:extLst>
            </p:cNvPr>
            <p:cNvSpPr/>
            <p:nvPr/>
          </p:nvSpPr>
          <p:spPr>
            <a:xfrm>
              <a:off x="2706132" y="5012748"/>
              <a:ext cx="136867" cy="257869"/>
            </a:xfrm>
            <a:custGeom>
              <a:avLst/>
              <a:gdLst>
                <a:gd name="connsiteX0" fmla="*/ 4649 w 136867"/>
                <a:gd name="connsiteY0" fmla="*/ 188762 h 257869"/>
                <a:gd name="connsiteX1" fmla="*/ -24 w 136867"/>
                <a:gd name="connsiteY1" fmla="*/ 159675 h 257869"/>
                <a:gd name="connsiteX2" fmla="*/ 35021 w 136867"/>
                <a:gd name="connsiteY2" fmla="*/ 42859 h 257869"/>
                <a:gd name="connsiteX3" fmla="*/ 68198 w 136867"/>
                <a:gd name="connsiteY3" fmla="*/ -363 h 257869"/>
                <a:gd name="connsiteX4" fmla="*/ 50442 w 136867"/>
                <a:gd name="connsiteY4" fmla="*/ 88535 h 257869"/>
                <a:gd name="connsiteX5" fmla="*/ 86187 w 136867"/>
                <a:gd name="connsiteY5" fmla="*/ 92272 h 257869"/>
                <a:gd name="connsiteX6" fmla="*/ 114223 w 136867"/>
                <a:gd name="connsiteY6" fmla="*/ 111267 h 257869"/>
                <a:gd name="connsiteX7" fmla="*/ 114574 w 136867"/>
                <a:gd name="connsiteY7" fmla="*/ 113767 h 257869"/>
                <a:gd name="connsiteX8" fmla="*/ 134899 w 136867"/>
                <a:gd name="connsiteY8" fmla="*/ 162479 h 257869"/>
                <a:gd name="connsiteX9" fmla="*/ 108499 w 136867"/>
                <a:gd name="connsiteY9" fmla="*/ 176964 h 257869"/>
                <a:gd name="connsiteX10" fmla="*/ 86187 w 136867"/>
                <a:gd name="connsiteY10" fmla="*/ 236073 h 257869"/>
                <a:gd name="connsiteX11" fmla="*/ 47287 w 136867"/>
                <a:gd name="connsiteY11" fmla="*/ 257450 h 257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867" h="257869">
                  <a:moveTo>
                    <a:pt x="4649" y="188762"/>
                  </a:moveTo>
                  <a:cubicBezTo>
                    <a:pt x="-724" y="180083"/>
                    <a:pt x="-2476" y="169604"/>
                    <a:pt x="-24" y="159675"/>
                  </a:cubicBezTo>
                  <a:cubicBezTo>
                    <a:pt x="8971" y="119970"/>
                    <a:pt x="20653" y="80942"/>
                    <a:pt x="35021" y="42859"/>
                  </a:cubicBezTo>
                  <a:cubicBezTo>
                    <a:pt x="53245" y="923"/>
                    <a:pt x="63291" y="-830"/>
                    <a:pt x="68198" y="-363"/>
                  </a:cubicBezTo>
                  <a:cubicBezTo>
                    <a:pt x="73103" y="105"/>
                    <a:pt x="83734" y="8048"/>
                    <a:pt x="50442" y="88535"/>
                  </a:cubicBezTo>
                  <a:cubicBezTo>
                    <a:pt x="50442" y="88535"/>
                    <a:pt x="74505" y="65172"/>
                    <a:pt x="86187" y="92272"/>
                  </a:cubicBezTo>
                  <a:cubicBezTo>
                    <a:pt x="99153" y="89773"/>
                    <a:pt x="111770" y="98277"/>
                    <a:pt x="114223" y="111267"/>
                  </a:cubicBezTo>
                  <a:cubicBezTo>
                    <a:pt x="114340" y="112096"/>
                    <a:pt x="114457" y="112925"/>
                    <a:pt x="114574" y="113767"/>
                  </a:cubicBezTo>
                  <a:cubicBezTo>
                    <a:pt x="130460" y="124444"/>
                    <a:pt x="138520" y="143637"/>
                    <a:pt x="134899" y="162479"/>
                  </a:cubicBezTo>
                  <a:cubicBezTo>
                    <a:pt x="128474" y="194720"/>
                    <a:pt x="108499" y="176964"/>
                    <a:pt x="108499" y="176964"/>
                  </a:cubicBezTo>
                  <a:cubicBezTo>
                    <a:pt x="113989" y="199381"/>
                    <a:pt x="105111" y="222873"/>
                    <a:pt x="86187" y="236073"/>
                  </a:cubicBezTo>
                  <a:cubicBezTo>
                    <a:pt x="53828" y="258268"/>
                    <a:pt x="47287" y="257450"/>
                    <a:pt x="47287" y="257450"/>
                  </a:cubicBezTo>
                  <a:close/>
                </a:path>
              </a:pathLst>
            </a:custGeom>
            <a:solidFill>
              <a:srgbClr val="F4AC96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970E8188-8238-FEF1-18C5-5B29667E2E85}"/>
                </a:ext>
              </a:extLst>
            </p:cNvPr>
            <p:cNvSpPr/>
            <p:nvPr/>
          </p:nvSpPr>
          <p:spPr>
            <a:xfrm>
              <a:off x="2717850" y="5117095"/>
              <a:ext cx="62074" cy="116371"/>
            </a:xfrm>
            <a:custGeom>
              <a:avLst/>
              <a:gdLst>
                <a:gd name="connsiteX0" fmla="*/ -1111 w 62074"/>
                <a:gd name="connsiteY0" fmla="*/ 60351 h 116371"/>
                <a:gd name="connsiteX1" fmla="*/ 49120 w 62074"/>
                <a:gd name="connsiteY1" fmla="*/ 1943 h 116371"/>
                <a:gd name="connsiteX2" fmla="*/ 55193 w 62074"/>
                <a:gd name="connsiteY2" fmla="*/ 26124 h 116371"/>
                <a:gd name="connsiteX3" fmla="*/ 45147 w 62074"/>
                <a:gd name="connsiteY3" fmla="*/ 54160 h 116371"/>
                <a:gd name="connsiteX4" fmla="*/ 36737 w 62074"/>
                <a:gd name="connsiteY4" fmla="*/ 115956 h 116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74" h="116371">
                  <a:moveTo>
                    <a:pt x="-1111" y="60351"/>
                  </a:moveTo>
                  <a:cubicBezTo>
                    <a:pt x="-1111" y="60351"/>
                    <a:pt x="36037" y="9537"/>
                    <a:pt x="49120" y="1943"/>
                  </a:cubicBezTo>
                  <a:cubicBezTo>
                    <a:pt x="62203" y="-5649"/>
                    <a:pt x="64773" y="5798"/>
                    <a:pt x="55193" y="26124"/>
                  </a:cubicBezTo>
                  <a:cubicBezTo>
                    <a:pt x="50522" y="34920"/>
                    <a:pt x="47134" y="44371"/>
                    <a:pt x="45147" y="54160"/>
                  </a:cubicBezTo>
                  <a:cubicBezTo>
                    <a:pt x="45147" y="54160"/>
                    <a:pt x="62670" y="89205"/>
                    <a:pt x="36737" y="115956"/>
                  </a:cubicBezTo>
                </a:path>
              </a:pathLst>
            </a:custGeom>
            <a:noFill/>
            <a:ln w="5836" cap="rnd">
              <a:solidFill>
                <a:srgbClr val="BE494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5F47CDC-B768-084B-8174-C3C86627357C}"/>
                </a:ext>
              </a:extLst>
            </p:cNvPr>
            <p:cNvSpPr/>
            <p:nvPr/>
          </p:nvSpPr>
          <p:spPr>
            <a:xfrm>
              <a:off x="2766882" y="5111510"/>
              <a:ext cx="30428" cy="65369"/>
            </a:xfrm>
            <a:custGeom>
              <a:avLst/>
              <a:gdLst>
                <a:gd name="connsiteX0" fmla="*/ 29292 w 30428"/>
                <a:gd name="connsiteY0" fmla="*/ -415 h 65369"/>
                <a:gd name="connsiteX1" fmla="*/ 16909 w 30428"/>
                <a:gd name="connsiteY1" fmla="*/ 59511 h 65369"/>
                <a:gd name="connsiteX2" fmla="*/ -1081 w 30428"/>
                <a:gd name="connsiteY2" fmla="*/ 49348 h 6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28" h="65369">
                  <a:moveTo>
                    <a:pt x="29292" y="-415"/>
                  </a:moveTo>
                  <a:cubicBezTo>
                    <a:pt x="29292" y="-415"/>
                    <a:pt x="30460" y="45143"/>
                    <a:pt x="16909" y="59511"/>
                  </a:cubicBezTo>
                  <a:cubicBezTo>
                    <a:pt x="3358" y="73880"/>
                    <a:pt x="-1548" y="56007"/>
                    <a:pt x="-1081" y="49348"/>
                  </a:cubicBezTo>
                </a:path>
              </a:pathLst>
            </a:custGeom>
            <a:noFill/>
            <a:ln w="5836" cap="rnd">
              <a:solidFill>
                <a:srgbClr val="BE494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49DA45B-4D71-F21B-44B8-13211649BC8B}"/>
                </a:ext>
              </a:extLst>
            </p:cNvPr>
            <p:cNvSpPr/>
            <p:nvPr/>
          </p:nvSpPr>
          <p:spPr>
            <a:xfrm>
              <a:off x="2787597" y="5129499"/>
              <a:ext cx="33751" cy="52201"/>
            </a:xfrm>
            <a:custGeom>
              <a:avLst/>
              <a:gdLst>
                <a:gd name="connsiteX0" fmla="*/ 32640 w 33751"/>
                <a:gd name="connsiteY0" fmla="*/ -415 h 52201"/>
                <a:gd name="connsiteX1" fmla="*/ 19440 w 33751"/>
                <a:gd name="connsiteY1" fmla="*/ 47714 h 52201"/>
                <a:gd name="connsiteX2" fmla="*/ 2969 w 33751"/>
                <a:gd name="connsiteY2" fmla="*/ 48975 h 52201"/>
                <a:gd name="connsiteX3" fmla="*/ -769 w 33751"/>
                <a:gd name="connsiteY3" fmla="*/ 37317 h 52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1" h="52201">
                  <a:moveTo>
                    <a:pt x="32640" y="-415"/>
                  </a:moveTo>
                  <a:cubicBezTo>
                    <a:pt x="32640" y="-415"/>
                    <a:pt x="32640" y="38135"/>
                    <a:pt x="19440" y="47714"/>
                  </a:cubicBezTo>
                  <a:cubicBezTo>
                    <a:pt x="15235" y="52608"/>
                    <a:pt x="7875" y="53169"/>
                    <a:pt x="2969" y="48975"/>
                  </a:cubicBezTo>
                  <a:cubicBezTo>
                    <a:pt x="-418" y="46102"/>
                    <a:pt x="-1820" y="41592"/>
                    <a:pt x="-769" y="37317"/>
                  </a:cubicBezTo>
                </a:path>
              </a:pathLst>
            </a:custGeom>
            <a:noFill/>
            <a:ln w="5836" cap="rnd">
              <a:solidFill>
                <a:srgbClr val="BE494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B6C720B-C632-4668-FBAB-6C27A9C3A120}"/>
                </a:ext>
              </a:extLst>
            </p:cNvPr>
            <p:cNvSpPr/>
            <p:nvPr/>
          </p:nvSpPr>
          <p:spPr>
            <a:xfrm>
              <a:off x="1884218" y="4990138"/>
              <a:ext cx="524286" cy="692350"/>
            </a:xfrm>
            <a:custGeom>
              <a:avLst/>
              <a:gdLst>
                <a:gd name="connsiteX0" fmla="*/ 521556 w 524286"/>
                <a:gd name="connsiteY0" fmla="*/ 302723 h 692350"/>
                <a:gd name="connsiteX1" fmla="*/ 477283 w 524286"/>
                <a:gd name="connsiteY1" fmla="*/ 88015 h 692350"/>
                <a:gd name="connsiteX2" fmla="*/ 474362 w 524286"/>
                <a:gd name="connsiteY2" fmla="*/ 81473 h 692350"/>
                <a:gd name="connsiteX3" fmla="*/ 375653 w 524286"/>
                <a:gd name="connsiteY3" fmla="*/ 19794 h 692350"/>
                <a:gd name="connsiteX4" fmla="*/ 321450 w 524286"/>
                <a:gd name="connsiteY4" fmla="*/ 113948 h 692350"/>
                <a:gd name="connsiteX5" fmla="*/ 183958 w 524286"/>
                <a:gd name="connsiteY5" fmla="*/ -415 h 692350"/>
                <a:gd name="connsiteX6" fmla="*/ 21000 w 524286"/>
                <a:gd name="connsiteY6" fmla="*/ 64534 h 692350"/>
                <a:gd name="connsiteX7" fmla="*/ 92958 w 524286"/>
                <a:gd name="connsiteY7" fmla="*/ 671978 h 692350"/>
                <a:gd name="connsiteX8" fmla="*/ 466769 w 524286"/>
                <a:gd name="connsiteY8" fmla="*/ 678753 h 692350"/>
                <a:gd name="connsiteX9" fmla="*/ 455087 w 524286"/>
                <a:gd name="connsiteY9" fmla="*/ 481218 h 692350"/>
                <a:gd name="connsiteX10" fmla="*/ 455087 w 524286"/>
                <a:gd name="connsiteY10" fmla="*/ 475610 h 692350"/>
                <a:gd name="connsiteX11" fmla="*/ 521556 w 524286"/>
                <a:gd name="connsiteY11" fmla="*/ 302723 h 69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4286" h="692350">
                  <a:moveTo>
                    <a:pt x="521556" y="302723"/>
                  </a:moveTo>
                  <a:cubicBezTo>
                    <a:pt x="513146" y="180183"/>
                    <a:pt x="486512" y="108808"/>
                    <a:pt x="477283" y="88015"/>
                  </a:cubicBezTo>
                  <a:cubicBezTo>
                    <a:pt x="476816" y="85655"/>
                    <a:pt x="475764" y="83436"/>
                    <a:pt x="474362" y="81473"/>
                  </a:cubicBezTo>
                  <a:cubicBezTo>
                    <a:pt x="449831" y="52853"/>
                    <a:pt x="375653" y="19794"/>
                    <a:pt x="375653" y="19794"/>
                  </a:cubicBezTo>
                  <a:cubicBezTo>
                    <a:pt x="365724" y="67455"/>
                    <a:pt x="321450" y="113948"/>
                    <a:pt x="321450" y="113948"/>
                  </a:cubicBezTo>
                  <a:cubicBezTo>
                    <a:pt x="257319" y="97827"/>
                    <a:pt x="183958" y="-415"/>
                    <a:pt x="183958" y="-415"/>
                  </a:cubicBezTo>
                  <a:cubicBezTo>
                    <a:pt x="183958" y="-415"/>
                    <a:pt x="54760" y="30307"/>
                    <a:pt x="21000" y="64534"/>
                  </a:cubicBezTo>
                  <a:cubicBezTo>
                    <a:pt x="-12760" y="98761"/>
                    <a:pt x="-20938" y="631443"/>
                    <a:pt x="92958" y="671978"/>
                  </a:cubicBezTo>
                  <a:cubicBezTo>
                    <a:pt x="206853" y="712513"/>
                    <a:pt x="466769" y="678753"/>
                    <a:pt x="466769" y="678753"/>
                  </a:cubicBezTo>
                  <a:cubicBezTo>
                    <a:pt x="466769" y="620345"/>
                    <a:pt x="453219" y="548270"/>
                    <a:pt x="455087" y="481218"/>
                  </a:cubicBezTo>
                  <a:cubicBezTo>
                    <a:pt x="455087" y="479348"/>
                    <a:pt x="455087" y="477480"/>
                    <a:pt x="455087" y="475610"/>
                  </a:cubicBezTo>
                  <a:cubicBezTo>
                    <a:pt x="503683" y="455868"/>
                    <a:pt x="530201" y="426197"/>
                    <a:pt x="521556" y="302723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B83F770-D01C-A586-B137-9BF693C0B7F1}"/>
                </a:ext>
              </a:extLst>
            </p:cNvPr>
            <p:cNvSpPr/>
            <p:nvPr/>
          </p:nvSpPr>
          <p:spPr>
            <a:xfrm>
              <a:off x="2044443" y="4985974"/>
              <a:ext cx="162337" cy="165536"/>
            </a:xfrm>
            <a:custGeom>
              <a:avLst/>
              <a:gdLst>
                <a:gd name="connsiteX0" fmla="*/ 161226 w 162337"/>
                <a:gd name="connsiteY0" fmla="*/ 118112 h 165536"/>
                <a:gd name="connsiteX1" fmla="*/ 56092 w 162337"/>
                <a:gd name="connsiteY1" fmla="*/ 164838 h 165536"/>
                <a:gd name="connsiteX2" fmla="*/ 6562 w 162337"/>
                <a:gd name="connsiteY2" fmla="*/ 3631 h 165536"/>
                <a:gd name="connsiteX3" fmla="*/ 28757 w 162337"/>
                <a:gd name="connsiteY3" fmla="*/ 1413 h 165536"/>
                <a:gd name="connsiteX4" fmla="*/ 161226 w 162337"/>
                <a:gd name="connsiteY4" fmla="*/ 118112 h 16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337" h="165536">
                  <a:moveTo>
                    <a:pt x="161226" y="118112"/>
                  </a:moveTo>
                  <a:cubicBezTo>
                    <a:pt x="132139" y="144676"/>
                    <a:pt x="95225" y="161076"/>
                    <a:pt x="56092" y="164838"/>
                  </a:cubicBezTo>
                  <a:cubicBezTo>
                    <a:pt x="-11428" y="172782"/>
                    <a:pt x="-5821" y="11108"/>
                    <a:pt x="6562" y="3631"/>
                  </a:cubicBezTo>
                  <a:cubicBezTo>
                    <a:pt x="13103" y="-819"/>
                    <a:pt x="21515" y="-1660"/>
                    <a:pt x="28757" y="1413"/>
                  </a:cubicBezTo>
                  <a:cubicBezTo>
                    <a:pt x="65087" y="48372"/>
                    <a:pt x="110061" y="87984"/>
                    <a:pt x="161226" y="118112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1D5C1CDE-3A85-540A-9906-44D0A645650A}"/>
                </a:ext>
              </a:extLst>
            </p:cNvPr>
            <p:cNvSpPr/>
            <p:nvPr/>
          </p:nvSpPr>
          <p:spPr>
            <a:xfrm>
              <a:off x="2206780" y="5008792"/>
              <a:ext cx="102763" cy="126587"/>
            </a:xfrm>
            <a:custGeom>
              <a:avLst/>
              <a:gdLst>
                <a:gd name="connsiteX0" fmla="*/ -1111 w 102763"/>
                <a:gd name="connsiteY0" fmla="*/ 95294 h 126587"/>
                <a:gd name="connsiteX1" fmla="*/ 83814 w 102763"/>
                <a:gd name="connsiteY1" fmla="*/ 125900 h 126587"/>
                <a:gd name="connsiteX2" fmla="*/ 70146 w 102763"/>
                <a:gd name="connsiteY2" fmla="*/ 4528 h 126587"/>
                <a:gd name="connsiteX3" fmla="*/ 52624 w 102763"/>
                <a:gd name="connsiteY3" fmla="*/ -261 h 126587"/>
                <a:gd name="connsiteX4" fmla="*/ -1111 w 102763"/>
                <a:gd name="connsiteY4" fmla="*/ 95294 h 12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763" h="126587">
                  <a:moveTo>
                    <a:pt x="-1111" y="95294"/>
                  </a:moveTo>
                  <a:cubicBezTo>
                    <a:pt x="25406" y="109990"/>
                    <a:pt x="54025" y="120328"/>
                    <a:pt x="83814" y="125900"/>
                  </a:cubicBezTo>
                  <a:cubicBezTo>
                    <a:pt x="127503" y="132675"/>
                    <a:pt x="78207" y="10953"/>
                    <a:pt x="70146" y="4528"/>
                  </a:cubicBezTo>
                  <a:cubicBezTo>
                    <a:pt x="65124" y="743"/>
                    <a:pt x="58815" y="-962"/>
                    <a:pt x="52624" y="-261"/>
                  </a:cubicBezTo>
                  <a:cubicBezTo>
                    <a:pt x="41059" y="34748"/>
                    <a:pt x="22719" y="67188"/>
                    <a:pt x="-1111" y="95294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BEB4DADE-9B7B-1DFB-8212-975BFCC24BA3}"/>
                </a:ext>
              </a:extLst>
            </p:cNvPr>
            <p:cNvSpPr/>
            <p:nvPr/>
          </p:nvSpPr>
          <p:spPr>
            <a:xfrm>
              <a:off x="1837770" y="5506465"/>
              <a:ext cx="878328" cy="620803"/>
            </a:xfrm>
            <a:custGeom>
              <a:avLst/>
              <a:gdLst>
                <a:gd name="connsiteX0" fmla="*/ 66630 w 878328"/>
                <a:gd name="connsiteY0" fmla="*/ -415 h 620803"/>
                <a:gd name="connsiteX1" fmla="*/ 29717 w 878328"/>
                <a:gd name="connsiteY1" fmla="*/ 190112 h 620803"/>
                <a:gd name="connsiteX2" fmla="*/ 109268 w 878328"/>
                <a:gd name="connsiteY2" fmla="*/ 588688 h 620803"/>
                <a:gd name="connsiteX3" fmla="*/ 619171 w 878328"/>
                <a:gd name="connsiteY3" fmla="*/ 617308 h 620803"/>
                <a:gd name="connsiteX4" fmla="*/ 865535 w 878328"/>
                <a:gd name="connsiteY4" fmla="*/ 282864 h 620803"/>
                <a:gd name="connsiteX5" fmla="*/ 877217 w 878328"/>
                <a:gd name="connsiteY5" fmla="*/ 271182 h 620803"/>
                <a:gd name="connsiteX6" fmla="*/ 865535 w 878328"/>
                <a:gd name="connsiteY6" fmla="*/ 259500 h 620803"/>
                <a:gd name="connsiteX7" fmla="*/ 516606 w 878328"/>
                <a:gd name="connsiteY7" fmla="*/ 168033 h 620803"/>
                <a:gd name="connsiteX8" fmla="*/ 471515 w 878328"/>
                <a:gd name="connsiteY8" fmla="*/ 23299 h 620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8328" h="620803">
                  <a:moveTo>
                    <a:pt x="66630" y="-415"/>
                  </a:moveTo>
                  <a:cubicBezTo>
                    <a:pt x="66630" y="-415"/>
                    <a:pt x="55884" y="126681"/>
                    <a:pt x="29717" y="190112"/>
                  </a:cubicBezTo>
                  <a:cubicBezTo>
                    <a:pt x="3549" y="253543"/>
                    <a:pt x="-52054" y="543130"/>
                    <a:pt x="109268" y="588688"/>
                  </a:cubicBezTo>
                  <a:cubicBezTo>
                    <a:pt x="270592" y="634246"/>
                    <a:pt x="619171" y="617308"/>
                    <a:pt x="619171" y="617308"/>
                  </a:cubicBezTo>
                  <a:cubicBezTo>
                    <a:pt x="619171" y="617308"/>
                    <a:pt x="653047" y="338117"/>
                    <a:pt x="865535" y="282864"/>
                  </a:cubicBezTo>
                  <a:cubicBezTo>
                    <a:pt x="871961" y="282864"/>
                    <a:pt x="877217" y="277630"/>
                    <a:pt x="877217" y="271182"/>
                  </a:cubicBezTo>
                  <a:cubicBezTo>
                    <a:pt x="877217" y="264734"/>
                    <a:pt x="871961" y="259500"/>
                    <a:pt x="865535" y="259500"/>
                  </a:cubicBezTo>
                  <a:lnTo>
                    <a:pt x="516606" y="168033"/>
                  </a:lnTo>
                  <a:lnTo>
                    <a:pt x="471515" y="23299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07AA021E-D505-1DA5-7821-8ED99C26F942}"/>
                </a:ext>
              </a:extLst>
            </p:cNvPr>
            <p:cNvSpPr/>
            <p:nvPr/>
          </p:nvSpPr>
          <p:spPr>
            <a:xfrm>
              <a:off x="2202458" y="5141065"/>
              <a:ext cx="26166" cy="26166"/>
            </a:xfrm>
            <a:custGeom>
              <a:avLst/>
              <a:gdLst>
                <a:gd name="connsiteX0" fmla="*/ 25055 w 26166"/>
                <a:gd name="connsiteY0" fmla="*/ 12668 h 26166"/>
                <a:gd name="connsiteX1" fmla="*/ 11972 w 26166"/>
                <a:gd name="connsiteY1" fmla="*/ 25751 h 26166"/>
                <a:gd name="connsiteX2" fmla="*/ -1111 w 26166"/>
                <a:gd name="connsiteY2" fmla="*/ 12668 h 26166"/>
                <a:gd name="connsiteX3" fmla="*/ 11972 w 26166"/>
                <a:gd name="connsiteY3" fmla="*/ -415 h 26166"/>
                <a:gd name="connsiteX4" fmla="*/ 25055 w 26166"/>
                <a:gd name="connsiteY4" fmla="*/ 12668 h 26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6" h="26166">
                  <a:moveTo>
                    <a:pt x="25055" y="12668"/>
                  </a:moveTo>
                  <a:cubicBezTo>
                    <a:pt x="25055" y="19898"/>
                    <a:pt x="19214" y="25751"/>
                    <a:pt x="11972" y="25751"/>
                  </a:cubicBezTo>
                  <a:cubicBezTo>
                    <a:pt x="4729" y="25751"/>
                    <a:pt x="-1111" y="19898"/>
                    <a:pt x="-1111" y="12668"/>
                  </a:cubicBezTo>
                  <a:cubicBezTo>
                    <a:pt x="-1111" y="5437"/>
                    <a:pt x="4729" y="-415"/>
                    <a:pt x="11972" y="-415"/>
                  </a:cubicBezTo>
                  <a:cubicBezTo>
                    <a:pt x="19214" y="-415"/>
                    <a:pt x="25055" y="5437"/>
                    <a:pt x="25055" y="12668"/>
                  </a:cubicBezTo>
                  <a:close/>
                </a:path>
              </a:pathLst>
            </a:custGeom>
            <a:solidFill>
              <a:srgbClr val="FFD5E3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B3A0F4CE-FD00-5BEF-2329-D6766A448EAE}"/>
                </a:ext>
              </a:extLst>
            </p:cNvPr>
            <p:cNvSpPr/>
            <p:nvPr/>
          </p:nvSpPr>
          <p:spPr>
            <a:xfrm>
              <a:off x="2202456" y="5193515"/>
              <a:ext cx="26170" cy="26167"/>
            </a:xfrm>
            <a:custGeom>
              <a:avLst/>
              <a:gdLst>
                <a:gd name="connsiteX0" fmla="*/ 25057 w 26170"/>
                <a:gd name="connsiteY0" fmla="*/ 12551 h 26167"/>
                <a:gd name="connsiteX1" fmla="*/ 12091 w 26170"/>
                <a:gd name="connsiteY1" fmla="*/ 25751 h 26167"/>
                <a:gd name="connsiteX2" fmla="*/ -1110 w 26170"/>
                <a:gd name="connsiteY2" fmla="*/ 12785 h 26167"/>
                <a:gd name="connsiteX3" fmla="*/ 11857 w 26170"/>
                <a:gd name="connsiteY3" fmla="*/ -415 h 26167"/>
                <a:gd name="connsiteX4" fmla="*/ 11974 w 26170"/>
                <a:gd name="connsiteY4" fmla="*/ -415 h 26167"/>
                <a:gd name="connsiteX5" fmla="*/ 25057 w 26170"/>
                <a:gd name="connsiteY5" fmla="*/ 12551 h 2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70" h="26167">
                  <a:moveTo>
                    <a:pt x="25057" y="12551"/>
                  </a:moveTo>
                  <a:cubicBezTo>
                    <a:pt x="25174" y="19782"/>
                    <a:pt x="19333" y="25682"/>
                    <a:pt x="12091" y="25751"/>
                  </a:cubicBezTo>
                  <a:cubicBezTo>
                    <a:pt x="4848" y="25810"/>
                    <a:pt x="-993" y="20015"/>
                    <a:pt x="-1110" y="12785"/>
                  </a:cubicBezTo>
                  <a:cubicBezTo>
                    <a:pt x="-1227" y="5554"/>
                    <a:pt x="4614" y="-345"/>
                    <a:pt x="11857" y="-415"/>
                  </a:cubicBezTo>
                  <a:cubicBezTo>
                    <a:pt x="11857" y="-415"/>
                    <a:pt x="11974" y="-415"/>
                    <a:pt x="11974" y="-415"/>
                  </a:cubicBezTo>
                  <a:cubicBezTo>
                    <a:pt x="19099" y="-415"/>
                    <a:pt x="24940" y="5367"/>
                    <a:pt x="25057" y="12551"/>
                  </a:cubicBezTo>
                  <a:close/>
                </a:path>
              </a:pathLst>
            </a:custGeom>
            <a:solidFill>
              <a:srgbClr val="FFD5E3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02640D3-50AB-3BD9-2FEB-3CEB74366F87}"/>
                </a:ext>
              </a:extLst>
            </p:cNvPr>
            <p:cNvSpPr/>
            <p:nvPr/>
          </p:nvSpPr>
          <p:spPr>
            <a:xfrm>
              <a:off x="1755517" y="5048487"/>
              <a:ext cx="376500" cy="619534"/>
            </a:xfrm>
            <a:custGeom>
              <a:avLst/>
              <a:gdLst>
                <a:gd name="connsiteX0" fmla="*/ 375389 w 376500"/>
                <a:gd name="connsiteY0" fmla="*/ 619120 h 619534"/>
                <a:gd name="connsiteX1" fmla="*/ 368263 w 376500"/>
                <a:gd name="connsiteY1" fmla="*/ 619120 h 619534"/>
                <a:gd name="connsiteX2" fmla="*/ 293851 w 376500"/>
                <a:gd name="connsiteY2" fmla="*/ 613513 h 619534"/>
                <a:gd name="connsiteX3" fmla="*/ 177035 w 376500"/>
                <a:gd name="connsiteY3" fmla="*/ 601831 h 619534"/>
                <a:gd name="connsiteX4" fmla="*/ 1811 w 376500"/>
                <a:gd name="connsiteY4" fmla="*/ 552651 h 619534"/>
                <a:gd name="connsiteX5" fmla="*/ 37907 w 376500"/>
                <a:gd name="connsiteY5" fmla="*/ 259326 h 619534"/>
                <a:gd name="connsiteX6" fmla="*/ 134982 w 376500"/>
                <a:gd name="connsiteY6" fmla="*/ 12844 h 619534"/>
                <a:gd name="connsiteX7" fmla="*/ 234159 w 376500"/>
                <a:gd name="connsiteY7" fmla="*/ 64127 h 619534"/>
                <a:gd name="connsiteX8" fmla="*/ 194207 w 376500"/>
                <a:gd name="connsiteY8" fmla="*/ 314463 h 619534"/>
                <a:gd name="connsiteX9" fmla="*/ 141640 w 376500"/>
                <a:gd name="connsiteY9" fmla="*/ 466324 h 619534"/>
                <a:gd name="connsiteX10" fmla="*/ 337424 w 376500"/>
                <a:gd name="connsiteY10" fmla="*/ 530339 h 619534"/>
                <a:gd name="connsiteX11" fmla="*/ 343849 w 376500"/>
                <a:gd name="connsiteY11" fmla="*/ 532325 h 61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6500" h="619534">
                  <a:moveTo>
                    <a:pt x="375389" y="619120"/>
                  </a:moveTo>
                  <a:lnTo>
                    <a:pt x="368263" y="619120"/>
                  </a:lnTo>
                  <a:lnTo>
                    <a:pt x="293851" y="613513"/>
                  </a:lnTo>
                  <a:cubicBezTo>
                    <a:pt x="244555" y="609190"/>
                    <a:pt x="190236" y="603583"/>
                    <a:pt x="177035" y="601831"/>
                  </a:cubicBezTo>
                  <a:cubicBezTo>
                    <a:pt x="153672" y="598560"/>
                    <a:pt x="11274" y="581154"/>
                    <a:pt x="1811" y="552651"/>
                  </a:cubicBezTo>
                  <a:cubicBezTo>
                    <a:pt x="-7652" y="524148"/>
                    <a:pt x="6250" y="397870"/>
                    <a:pt x="37907" y="259326"/>
                  </a:cubicBezTo>
                  <a:cubicBezTo>
                    <a:pt x="69565" y="120782"/>
                    <a:pt x="115356" y="34689"/>
                    <a:pt x="134982" y="12844"/>
                  </a:cubicBezTo>
                  <a:cubicBezTo>
                    <a:pt x="154606" y="-9000"/>
                    <a:pt x="203670" y="-11220"/>
                    <a:pt x="234159" y="64127"/>
                  </a:cubicBezTo>
                  <a:cubicBezTo>
                    <a:pt x="264647" y="139473"/>
                    <a:pt x="220374" y="261078"/>
                    <a:pt x="194207" y="314463"/>
                  </a:cubicBezTo>
                  <a:cubicBezTo>
                    <a:pt x="168040" y="367848"/>
                    <a:pt x="141640" y="466324"/>
                    <a:pt x="141640" y="466324"/>
                  </a:cubicBezTo>
                  <a:lnTo>
                    <a:pt x="337424" y="530339"/>
                  </a:lnTo>
                  <a:lnTo>
                    <a:pt x="343849" y="532325"/>
                  </a:lnTo>
                  <a:close/>
                </a:path>
              </a:pathLst>
            </a:custGeom>
            <a:solidFill>
              <a:srgbClr val="F4AC96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F8FC7F6E-9622-4160-38F9-25250747119E}"/>
                </a:ext>
              </a:extLst>
            </p:cNvPr>
            <p:cNvSpPr/>
            <p:nvPr/>
          </p:nvSpPr>
          <p:spPr>
            <a:xfrm>
              <a:off x="2060175" y="5523653"/>
              <a:ext cx="283873" cy="148002"/>
            </a:xfrm>
            <a:custGeom>
              <a:avLst/>
              <a:gdLst>
                <a:gd name="connsiteX0" fmla="*/ 277611 w 283873"/>
                <a:gd name="connsiteY0" fmla="*/ 78420 h 148002"/>
                <a:gd name="connsiteX1" fmla="*/ 245372 w 283873"/>
                <a:gd name="connsiteY1" fmla="*/ 49332 h 148002"/>
                <a:gd name="connsiteX2" fmla="*/ 206939 w 283873"/>
                <a:gd name="connsiteY2" fmla="*/ 33796 h 148002"/>
                <a:gd name="connsiteX3" fmla="*/ 241983 w 283873"/>
                <a:gd name="connsiteY3" fmla="*/ 61248 h 148002"/>
                <a:gd name="connsiteX4" fmla="*/ 259623 w 283873"/>
                <a:gd name="connsiteY4" fmla="*/ 128417 h 148002"/>
                <a:gd name="connsiteX5" fmla="*/ 236260 w 283873"/>
                <a:gd name="connsiteY5" fmla="*/ 109843 h 148002"/>
                <a:gd name="connsiteX6" fmla="*/ 227615 w 283873"/>
                <a:gd name="connsiteY6" fmla="*/ 140916 h 148002"/>
                <a:gd name="connsiteX7" fmla="*/ 209274 w 283873"/>
                <a:gd name="connsiteY7" fmla="*/ 125730 h 148002"/>
                <a:gd name="connsiteX8" fmla="*/ 193271 w 283873"/>
                <a:gd name="connsiteY8" fmla="*/ 144654 h 148002"/>
                <a:gd name="connsiteX9" fmla="*/ 159161 w 283873"/>
                <a:gd name="connsiteY9" fmla="*/ 101783 h 148002"/>
                <a:gd name="connsiteX10" fmla="*/ 88136 w 283873"/>
                <a:gd name="connsiteY10" fmla="*/ 144187 h 148002"/>
                <a:gd name="connsiteX11" fmla="*/ 69914 w 283873"/>
                <a:gd name="connsiteY11" fmla="*/ 144187 h 148002"/>
                <a:gd name="connsiteX12" fmla="*/ 2160 w 283873"/>
                <a:gd name="connsiteY12" fmla="*/ 139164 h 148002"/>
                <a:gd name="connsiteX13" fmla="*/ -1111 w 283873"/>
                <a:gd name="connsiteY13" fmla="*/ 59496 h 148002"/>
                <a:gd name="connsiteX14" fmla="*/ 62554 w 283873"/>
                <a:gd name="connsiteY14" fmla="*/ 52019 h 148002"/>
                <a:gd name="connsiteX15" fmla="*/ 63254 w 283873"/>
                <a:gd name="connsiteY15" fmla="*/ 52019 h 148002"/>
                <a:gd name="connsiteX16" fmla="*/ 209859 w 283873"/>
                <a:gd name="connsiteY16" fmla="*/ 1438 h 148002"/>
                <a:gd name="connsiteX17" fmla="*/ 273991 w 283873"/>
                <a:gd name="connsiteY17" fmla="*/ 46529 h 148002"/>
                <a:gd name="connsiteX18" fmla="*/ 277611 w 283873"/>
                <a:gd name="connsiteY18" fmla="*/ 78420 h 14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3873" h="148002">
                  <a:moveTo>
                    <a:pt x="277611" y="78420"/>
                  </a:moveTo>
                  <a:cubicBezTo>
                    <a:pt x="265930" y="78420"/>
                    <a:pt x="260323" y="65687"/>
                    <a:pt x="245372" y="49332"/>
                  </a:cubicBezTo>
                  <a:cubicBezTo>
                    <a:pt x="235092" y="39286"/>
                    <a:pt x="221307" y="33703"/>
                    <a:pt x="206939" y="33796"/>
                  </a:cubicBezTo>
                  <a:cubicBezTo>
                    <a:pt x="221190" y="39134"/>
                    <a:pt x="233456" y="48713"/>
                    <a:pt x="241983" y="61248"/>
                  </a:cubicBezTo>
                  <a:cubicBezTo>
                    <a:pt x="259155" y="83910"/>
                    <a:pt x="270020" y="128534"/>
                    <a:pt x="259623" y="128417"/>
                  </a:cubicBezTo>
                  <a:cubicBezTo>
                    <a:pt x="249226" y="128300"/>
                    <a:pt x="236260" y="109843"/>
                    <a:pt x="236260" y="109843"/>
                  </a:cubicBezTo>
                  <a:cubicBezTo>
                    <a:pt x="238946" y="119072"/>
                    <a:pt x="238478" y="141968"/>
                    <a:pt x="227615" y="140916"/>
                  </a:cubicBezTo>
                  <a:cubicBezTo>
                    <a:pt x="216751" y="139865"/>
                    <a:pt x="209274" y="125730"/>
                    <a:pt x="209274" y="125730"/>
                  </a:cubicBezTo>
                  <a:cubicBezTo>
                    <a:pt x="211728" y="136127"/>
                    <a:pt x="205654" y="154817"/>
                    <a:pt x="193271" y="144654"/>
                  </a:cubicBezTo>
                  <a:cubicBezTo>
                    <a:pt x="180538" y="131466"/>
                    <a:pt x="169207" y="117121"/>
                    <a:pt x="159161" y="101783"/>
                  </a:cubicBezTo>
                  <a:cubicBezTo>
                    <a:pt x="138601" y="120625"/>
                    <a:pt x="114420" y="135064"/>
                    <a:pt x="88136" y="144187"/>
                  </a:cubicBezTo>
                  <a:lnTo>
                    <a:pt x="69914" y="144187"/>
                  </a:lnTo>
                  <a:lnTo>
                    <a:pt x="2160" y="139164"/>
                  </a:lnTo>
                  <a:lnTo>
                    <a:pt x="-1111" y="59496"/>
                  </a:lnTo>
                  <a:lnTo>
                    <a:pt x="62554" y="52019"/>
                  </a:lnTo>
                  <a:lnTo>
                    <a:pt x="63254" y="52019"/>
                  </a:lnTo>
                  <a:cubicBezTo>
                    <a:pt x="63254" y="52019"/>
                    <a:pt x="164885" y="-11996"/>
                    <a:pt x="209859" y="1438"/>
                  </a:cubicBezTo>
                  <a:cubicBezTo>
                    <a:pt x="254833" y="14872"/>
                    <a:pt x="270720" y="38235"/>
                    <a:pt x="273991" y="46529"/>
                  </a:cubicBezTo>
                  <a:cubicBezTo>
                    <a:pt x="277262" y="54823"/>
                    <a:pt x="289644" y="79588"/>
                    <a:pt x="277611" y="78420"/>
                  </a:cubicBezTo>
                  <a:close/>
                </a:path>
              </a:pathLst>
            </a:custGeom>
            <a:solidFill>
              <a:srgbClr val="F4AC96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D086689-4877-A4AA-F83C-CFD90FC15696}"/>
                </a:ext>
              </a:extLst>
            </p:cNvPr>
            <p:cNvSpPr/>
            <p:nvPr/>
          </p:nvSpPr>
          <p:spPr>
            <a:xfrm>
              <a:off x="2235283" y="5597698"/>
              <a:ext cx="32008" cy="39483"/>
            </a:xfrm>
            <a:custGeom>
              <a:avLst/>
              <a:gdLst>
                <a:gd name="connsiteX0" fmla="*/ 30897 w 32008"/>
                <a:gd name="connsiteY0" fmla="*/ 39069 h 39483"/>
                <a:gd name="connsiteX1" fmla="*/ -1111 w 32008"/>
                <a:gd name="connsiteY1" fmla="*/ -415 h 39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08" h="39483">
                  <a:moveTo>
                    <a:pt x="30897" y="39069"/>
                  </a:moveTo>
                  <a:cubicBezTo>
                    <a:pt x="23304" y="23719"/>
                    <a:pt x="12323" y="10238"/>
                    <a:pt x="-1111" y="-415"/>
                  </a:cubicBezTo>
                </a:path>
              </a:pathLst>
            </a:custGeom>
            <a:noFill/>
            <a:ln w="5836" cap="rnd">
              <a:solidFill>
                <a:srgbClr val="BE494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B59811E-3E41-ED74-9316-B5E86F2FACE7}"/>
                </a:ext>
              </a:extLst>
            </p:cNvPr>
            <p:cNvSpPr/>
            <p:nvPr/>
          </p:nvSpPr>
          <p:spPr>
            <a:xfrm>
              <a:off x="2263085" y="5572583"/>
              <a:ext cx="36797" cy="49996"/>
            </a:xfrm>
            <a:custGeom>
              <a:avLst/>
              <a:gdLst>
                <a:gd name="connsiteX0" fmla="*/ 35686 w 36797"/>
                <a:gd name="connsiteY0" fmla="*/ 49582 h 49996"/>
                <a:gd name="connsiteX1" fmla="*/ -1111 w 36797"/>
                <a:gd name="connsiteY1" fmla="*/ -415 h 49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7" h="49996">
                  <a:moveTo>
                    <a:pt x="35686" y="49582"/>
                  </a:moveTo>
                  <a:cubicBezTo>
                    <a:pt x="26925" y="30610"/>
                    <a:pt x="14426" y="13602"/>
                    <a:pt x="-1111" y="-415"/>
                  </a:cubicBezTo>
                </a:path>
              </a:pathLst>
            </a:custGeom>
            <a:noFill/>
            <a:ln w="5836" cap="rnd">
              <a:solidFill>
                <a:srgbClr val="BE494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3447BFE-E6A5-0C96-29E2-06A1E12BB53D}"/>
                </a:ext>
              </a:extLst>
            </p:cNvPr>
            <p:cNvSpPr/>
            <p:nvPr/>
          </p:nvSpPr>
          <p:spPr>
            <a:xfrm>
              <a:off x="4663888" y="5714397"/>
              <a:ext cx="61328" cy="1139540"/>
            </a:xfrm>
            <a:custGeom>
              <a:avLst/>
              <a:gdLst>
                <a:gd name="connsiteX0" fmla="*/ 0 w 61328"/>
                <a:gd name="connsiteY0" fmla="*/ 0 h 1139540"/>
                <a:gd name="connsiteX1" fmla="*/ 61328 w 61328"/>
                <a:gd name="connsiteY1" fmla="*/ 0 h 1139540"/>
                <a:gd name="connsiteX2" fmla="*/ 61328 w 61328"/>
                <a:gd name="connsiteY2" fmla="*/ 1139540 h 1139540"/>
                <a:gd name="connsiteX3" fmla="*/ 0 w 61328"/>
                <a:gd name="connsiteY3" fmla="*/ 1139540 h 113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328" h="1139540">
                  <a:moveTo>
                    <a:pt x="0" y="0"/>
                  </a:moveTo>
                  <a:lnTo>
                    <a:pt x="61328" y="0"/>
                  </a:lnTo>
                  <a:lnTo>
                    <a:pt x="61328" y="1139540"/>
                  </a:lnTo>
                  <a:lnTo>
                    <a:pt x="0" y="1139540"/>
                  </a:lnTo>
                  <a:close/>
                </a:path>
              </a:pathLst>
            </a:custGeom>
            <a:solidFill>
              <a:srgbClr val="AFB6E0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6E58CF4-8ECB-D48B-DE7C-B183C78DF939}"/>
                </a:ext>
              </a:extLst>
            </p:cNvPr>
            <p:cNvSpPr/>
            <p:nvPr/>
          </p:nvSpPr>
          <p:spPr>
            <a:xfrm>
              <a:off x="1334632" y="5714397"/>
              <a:ext cx="61328" cy="1139540"/>
            </a:xfrm>
            <a:custGeom>
              <a:avLst/>
              <a:gdLst>
                <a:gd name="connsiteX0" fmla="*/ 0 w 61328"/>
                <a:gd name="connsiteY0" fmla="*/ 0 h 1139540"/>
                <a:gd name="connsiteX1" fmla="*/ 61328 w 61328"/>
                <a:gd name="connsiteY1" fmla="*/ 0 h 1139540"/>
                <a:gd name="connsiteX2" fmla="*/ 61328 w 61328"/>
                <a:gd name="connsiteY2" fmla="*/ 1139540 h 1139540"/>
                <a:gd name="connsiteX3" fmla="*/ 0 w 61328"/>
                <a:gd name="connsiteY3" fmla="*/ 1139540 h 113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328" h="1139540">
                  <a:moveTo>
                    <a:pt x="0" y="0"/>
                  </a:moveTo>
                  <a:lnTo>
                    <a:pt x="61328" y="0"/>
                  </a:lnTo>
                  <a:lnTo>
                    <a:pt x="61328" y="1139540"/>
                  </a:lnTo>
                  <a:lnTo>
                    <a:pt x="0" y="1139540"/>
                  </a:lnTo>
                  <a:close/>
                </a:path>
              </a:pathLst>
            </a:custGeom>
            <a:solidFill>
              <a:srgbClr val="96A3DA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87FAB40-6311-45BC-53B0-E5B6A558B78E}"/>
                </a:ext>
              </a:extLst>
            </p:cNvPr>
            <p:cNvSpPr/>
            <p:nvPr/>
          </p:nvSpPr>
          <p:spPr>
            <a:xfrm>
              <a:off x="2197668" y="5661246"/>
              <a:ext cx="2755456" cy="84341"/>
            </a:xfrm>
            <a:custGeom>
              <a:avLst/>
              <a:gdLst>
                <a:gd name="connsiteX0" fmla="*/ 0 w 2755456"/>
                <a:gd name="connsiteY0" fmla="*/ 0 h 84341"/>
                <a:gd name="connsiteX1" fmla="*/ 2755457 w 2755456"/>
                <a:gd name="connsiteY1" fmla="*/ 0 h 84341"/>
                <a:gd name="connsiteX2" fmla="*/ 2755457 w 2755456"/>
                <a:gd name="connsiteY2" fmla="*/ 84341 h 84341"/>
                <a:gd name="connsiteX3" fmla="*/ 0 w 2755456"/>
                <a:gd name="connsiteY3" fmla="*/ 84341 h 8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5456" h="84341">
                  <a:moveTo>
                    <a:pt x="0" y="0"/>
                  </a:moveTo>
                  <a:lnTo>
                    <a:pt x="2755457" y="0"/>
                  </a:lnTo>
                  <a:lnTo>
                    <a:pt x="2755457" y="84341"/>
                  </a:lnTo>
                  <a:lnTo>
                    <a:pt x="0" y="84341"/>
                  </a:lnTo>
                  <a:close/>
                </a:path>
              </a:pathLst>
            </a:custGeom>
            <a:solidFill>
              <a:srgbClr val="AFB6E0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012C08FD-960B-3DDA-6FBF-4A32F5C0CE4D}"/>
                </a:ext>
              </a:extLst>
            </p:cNvPr>
            <p:cNvSpPr/>
            <p:nvPr/>
          </p:nvSpPr>
          <p:spPr>
            <a:xfrm>
              <a:off x="1257533" y="5661246"/>
              <a:ext cx="940135" cy="84341"/>
            </a:xfrm>
            <a:custGeom>
              <a:avLst/>
              <a:gdLst>
                <a:gd name="connsiteX0" fmla="*/ 0 w 940135"/>
                <a:gd name="connsiteY0" fmla="*/ 0 h 84341"/>
                <a:gd name="connsiteX1" fmla="*/ 940135 w 940135"/>
                <a:gd name="connsiteY1" fmla="*/ 0 h 84341"/>
                <a:gd name="connsiteX2" fmla="*/ 940135 w 940135"/>
                <a:gd name="connsiteY2" fmla="*/ 84341 h 84341"/>
                <a:gd name="connsiteX3" fmla="*/ 0 w 940135"/>
                <a:gd name="connsiteY3" fmla="*/ 84341 h 8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135" h="84341">
                  <a:moveTo>
                    <a:pt x="0" y="0"/>
                  </a:moveTo>
                  <a:lnTo>
                    <a:pt x="940135" y="0"/>
                  </a:lnTo>
                  <a:lnTo>
                    <a:pt x="940135" y="84341"/>
                  </a:lnTo>
                  <a:lnTo>
                    <a:pt x="0" y="84341"/>
                  </a:lnTo>
                  <a:close/>
                </a:path>
              </a:pathLst>
            </a:custGeom>
            <a:solidFill>
              <a:srgbClr val="96A3DA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D91A722B-0761-3235-3975-1F47156507A8}"/>
                </a:ext>
              </a:extLst>
            </p:cNvPr>
            <p:cNvSpPr/>
            <p:nvPr/>
          </p:nvSpPr>
          <p:spPr>
            <a:xfrm>
              <a:off x="2030154" y="5714397"/>
              <a:ext cx="61328" cy="1139540"/>
            </a:xfrm>
            <a:custGeom>
              <a:avLst/>
              <a:gdLst>
                <a:gd name="connsiteX0" fmla="*/ 0 w 61328"/>
                <a:gd name="connsiteY0" fmla="*/ 0 h 1139540"/>
                <a:gd name="connsiteX1" fmla="*/ 61328 w 61328"/>
                <a:gd name="connsiteY1" fmla="*/ 0 h 1139540"/>
                <a:gd name="connsiteX2" fmla="*/ 61328 w 61328"/>
                <a:gd name="connsiteY2" fmla="*/ 1139540 h 1139540"/>
                <a:gd name="connsiteX3" fmla="*/ 0 w 61328"/>
                <a:gd name="connsiteY3" fmla="*/ 1139540 h 113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328" h="1139540">
                  <a:moveTo>
                    <a:pt x="0" y="0"/>
                  </a:moveTo>
                  <a:lnTo>
                    <a:pt x="61328" y="0"/>
                  </a:lnTo>
                  <a:lnTo>
                    <a:pt x="61328" y="1139540"/>
                  </a:lnTo>
                  <a:lnTo>
                    <a:pt x="0" y="1139540"/>
                  </a:lnTo>
                  <a:close/>
                </a:path>
              </a:pathLst>
            </a:custGeom>
            <a:solidFill>
              <a:srgbClr val="96A3DA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AF9257B3-5097-F51F-1F6C-4A925CD37BC4}"/>
                </a:ext>
              </a:extLst>
            </p:cNvPr>
            <p:cNvSpPr/>
            <p:nvPr/>
          </p:nvSpPr>
          <p:spPr>
            <a:xfrm>
              <a:off x="2414829" y="5629122"/>
              <a:ext cx="720754" cy="33876"/>
            </a:xfrm>
            <a:custGeom>
              <a:avLst/>
              <a:gdLst>
                <a:gd name="connsiteX0" fmla="*/ 0 w 720754"/>
                <a:gd name="connsiteY0" fmla="*/ 0 h 33876"/>
                <a:gd name="connsiteX1" fmla="*/ 720755 w 720754"/>
                <a:gd name="connsiteY1" fmla="*/ 0 h 33876"/>
                <a:gd name="connsiteX2" fmla="*/ 720755 w 720754"/>
                <a:gd name="connsiteY2" fmla="*/ 33877 h 33876"/>
                <a:gd name="connsiteX3" fmla="*/ 0 w 720754"/>
                <a:gd name="connsiteY3" fmla="*/ 33877 h 33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754" h="33876">
                  <a:moveTo>
                    <a:pt x="0" y="0"/>
                  </a:moveTo>
                  <a:lnTo>
                    <a:pt x="720755" y="0"/>
                  </a:lnTo>
                  <a:lnTo>
                    <a:pt x="720755" y="33877"/>
                  </a:lnTo>
                  <a:lnTo>
                    <a:pt x="0" y="33877"/>
                  </a:lnTo>
                  <a:close/>
                </a:path>
              </a:pathLst>
            </a:custGeom>
            <a:solidFill>
              <a:srgbClr val="716DAA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9946D90-32D9-2510-BC25-85646AAE9B83}"/>
                </a:ext>
              </a:extLst>
            </p:cNvPr>
            <p:cNvSpPr/>
            <p:nvPr/>
          </p:nvSpPr>
          <p:spPr>
            <a:xfrm>
              <a:off x="2651031" y="5629122"/>
              <a:ext cx="484669" cy="33876"/>
            </a:xfrm>
            <a:custGeom>
              <a:avLst/>
              <a:gdLst>
                <a:gd name="connsiteX0" fmla="*/ 0 w 484669"/>
                <a:gd name="connsiteY0" fmla="*/ 0 h 33876"/>
                <a:gd name="connsiteX1" fmla="*/ 484670 w 484669"/>
                <a:gd name="connsiteY1" fmla="*/ 0 h 33876"/>
                <a:gd name="connsiteX2" fmla="*/ 484670 w 484669"/>
                <a:gd name="connsiteY2" fmla="*/ 33877 h 33876"/>
                <a:gd name="connsiteX3" fmla="*/ 0 w 484669"/>
                <a:gd name="connsiteY3" fmla="*/ 33877 h 33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4669" h="33876">
                  <a:moveTo>
                    <a:pt x="0" y="0"/>
                  </a:moveTo>
                  <a:lnTo>
                    <a:pt x="484670" y="0"/>
                  </a:lnTo>
                  <a:lnTo>
                    <a:pt x="484670" y="33877"/>
                  </a:lnTo>
                  <a:lnTo>
                    <a:pt x="0" y="33877"/>
                  </a:lnTo>
                  <a:close/>
                </a:path>
              </a:pathLst>
            </a:custGeom>
            <a:solidFill>
              <a:srgbClr val="7E7AA5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F91A508-7B77-EFBE-54CC-C1EECA20FC81}"/>
                </a:ext>
              </a:extLst>
            </p:cNvPr>
            <p:cNvSpPr/>
            <p:nvPr/>
          </p:nvSpPr>
          <p:spPr>
            <a:xfrm>
              <a:off x="2651032" y="5314887"/>
              <a:ext cx="578473" cy="314118"/>
            </a:xfrm>
            <a:custGeom>
              <a:avLst/>
              <a:gdLst>
                <a:gd name="connsiteX0" fmla="*/ 578473 w 578473"/>
                <a:gd name="connsiteY0" fmla="*/ 21377 h 314118"/>
                <a:gd name="connsiteX1" fmla="*/ 511654 w 578473"/>
                <a:gd name="connsiteY1" fmla="*/ 307694 h 314118"/>
                <a:gd name="connsiteX2" fmla="*/ 486072 w 578473"/>
                <a:gd name="connsiteY2" fmla="*/ 307694 h 314118"/>
                <a:gd name="connsiteX3" fmla="*/ 0 w 578473"/>
                <a:gd name="connsiteY3" fmla="*/ 314118 h 314118"/>
                <a:gd name="connsiteX4" fmla="*/ 71725 w 578473"/>
                <a:gd name="connsiteY4" fmla="*/ 0 h 314118"/>
                <a:gd name="connsiteX5" fmla="*/ 556278 w 578473"/>
                <a:gd name="connsiteY5" fmla="*/ 0 h 314118"/>
                <a:gd name="connsiteX6" fmla="*/ 578473 w 578473"/>
                <a:gd name="connsiteY6" fmla="*/ 21377 h 31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8473" h="314118">
                  <a:moveTo>
                    <a:pt x="578473" y="21377"/>
                  </a:moveTo>
                  <a:lnTo>
                    <a:pt x="511654" y="307694"/>
                  </a:lnTo>
                  <a:lnTo>
                    <a:pt x="486072" y="307694"/>
                  </a:lnTo>
                  <a:lnTo>
                    <a:pt x="0" y="314118"/>
                  </a:lnTo>
                  <a:lnTo>
                    <a:pt x="71725" y="0"/>
                  </a:lnTo>
                  <a:lnTo>
                    <a:pt x="556278" y="0"/>
                  </a:lnTo>
                  <a:lnTo>
                    <a:pt x="578473" y="21377"/>
                  </a:lnTo>
                  <a:close/>
                </a:path>
              </a:pathLst>
            </a:custGeom>
            <a:solidFill>
              <a:srgbClr val="ADAAD6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12805C61-CD2D-2DE1-70E8-0C70033A60D9}"/>
                </a:ext>
              </a:extLst>
            </p:cNvPr>
            <p:cNvSpPr/>
            <p:nvPr/>
          </p:nvSpPr>
          <p:spPr>
            <a:xfrm>
              <a:off x="2678016" y="5336264"/>
              <a:ext cx="551488" cy="292857"/>
            </a:xfrm>
            <a:custGeom>
              <a:avLst/>
              <a:gdLst>
                <a:gd name="connsiteX0" fmla="*/ 551489 w 551488"/>
                <a:gd name="connsiteY0" fmla="*/ 0 h 292857"/>
                <a:gd name="connsiteX1" fmla="*/ 66819 w 551488"/>
                <a:gd name="connsiteY1" fmla="*/ 0 h 292857"/>
                <a:gd name="connsiteX2" fmla="*/ 0 w 551488"/>
                <a:gd name="connsiteY2" fmla="*/ 292858 h 292857"/>
                <a:gd name="connsiteX3" fmla="*/ 484670 w 551488"/>
                <a:gd name="connsiteY3" fmla="*/ 292858 h 292857"/>
                <a:gd name="connsiteX4" fmla="*/ 551489 w 551488"/>
                <a:gd name="connsiteY4" fmla="*/ 0 h 29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488" h="292857">
                  <a:moveTo>
                    <a:pt x="551489" y="0"/>
                  </a:moveTo>
                  <a:lnTo>
                    <a:pt x="66819" y="0"/>
                  </a:lnTo>
                  <a:lnTo>
                    <a:pt x="0" y="292858"/>
                  </a:lnTo>
                  <a:lnTo>
                    <a:pt x="484670" y="292858"/>
                  </a:lnTo>
                  <a:lnTo>
                    <a:pt x="551489" y="0"/>
                  </a:lnTo>
                  <a:close/>
                </a:path>
              </a:pathLst>
            </a:custGeom>
            <a:solidFill>
              <a:srgbClr val="9893BC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4580FA9A-AAE8-37CD-6138-25FABD2B46B6}"/>
                </a:ext>
              </a:extLst>
            </p:cNvPr>
            <p:cNvSpPr/>
            <p:nvPr/>
          </p:nvSpPr>
          <p:spPr>
            <a:xfrm>
              <a:off x="2931624" y="5443385"/>
              <a:ext cx="78735" cy="78734"/>
            </a:xfrm>
            <a:custGeom>
              <a:avLst/>
              <a:gdLst>
                <a:gd name="connsiteX0" fmla="*/ 77623 w 78735"/>
                <a:gd name="connsiteY0" fmla="*/ 38835 h 78734"/>
                <a:gd name="connsiteX1" fmla="*/ 38373 w 78735"/>
                <a:gd name="connsiteY1" fmla="*/ 78319 h 78734"/>
                <a:gd name="connsiteX2" fmla="*/ -1111 w 78735"/>
                <a:gd name="connsiteY2" fmla="*/ 39068 h 78734"/>
                <a:gd name="connsiteX3" fmla="*/ 38139 w 78735"/>
                <a:gd name="connsiteY3" fmla="*/ -415 h 78734"/>
                <a:gd name="connsiteX4" fmla="*/ 38256 w 78735"/>
                <a:gd name="connsiteY4" fmla="*/ -415 h 78734"/>
                <a:gd name="connsiteX5" fmla="*/ 77623 w 78735"/>
                <a:gd name="connsiteY5" fmla="*/ 38835 h 78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735" h="78734">
                  <a:moveTo>
                    <a:pt x="77623" y="38835"/>
                  </a:moveTo>
                  <a:cubicBezTo>
                    <a:pt x="77740" y="60574"/>
                    <a:pt x="60101" y="78248"/>
                    <a:pt x="38373" y="78319"/>
                  </a:cubicBezTo>
                  <a:cubicBezTo>
                    <a:pt x="16644" y="78389"/>
                    <a:pt x="-995" y="60808"/>
                    <a:pt x="-1111" y="39068"/>
                  </a:cubicBezTo>
                  <a:cubicBezTo>
                    <a:pt x="-1228" y="17329"/>
                    <a:pt x="16412" y="-345"/>
                    <a:pt x="38139" y="-415"/>
                  </a:cubicBezTo>
                  <a:cubicBezTo>
                    <a:pt x="38139" y="-415"/>
                    <a:pt x="38256" y="-415"/>
                    <a:pt x="38256" y="-415"/>
                  </a:cubicBezTo>
                  <a:cubicBezTo>
                    <a:pt x="59984" y="-415"/>
                    <a:pt x="77506" y="17142"/>
                    <a:pt x="77623" y="38835"/>
                  </a:cubicBezTo>
                  <a:close/>
                </a:path>
              </a:pathLst>
            </a:custGeom>
            <a:solidFill>
              <a:srgbClr val="ADAAD6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A79403A-4BA7-59CC-38BE-8FC3283B7D7B}"/>
                </a:ext>
              </a:extLst>
            </p:cNvPr>
            <p:cNvSpPr/>
            <p:nvPr/>
          </p:nvSpPr>
          <p:spPr>
            <a:xfrm>
              <a:off x="2478611" y="4034349"/>
              <a:ext cx="592607" cy="469519"/>
            </a:xfrm>
            <a:custGeom>
              <a:avLst/>
              <a:gdLst>
                <a:gd name="connsiteX0" fmla="*/ 591496 w 592607"/>
                <a:gd name="connsiteY0" fmla="*/ 120373 h 469519"/>
                <a:gd name="connsiteX1" fmla="*/ 591496 w 592607"/>
                <a:gd name="connsiteY1" fmla="*/ 238941 h 469519"/>
                <a:gd name="connsiteX2" fmla="*/ 470709 w 592607"/>
                <a:gd name="connsiteY2" fmla="*/ 359729 h 469519"/>
                <a:gd name="connsiteX3" fmla="*/ 232871 w 592607"/>
                <a:gd name="connsiteY3" fmla="*/ 359729 h 469519"/>
                <a:gd name="connsiteX4" fmla="*/ 51105 w 592607"/>
                <a:gd name="connsiteY4" fmla="*/ 468601 h 469519"/>
                <a:gd name="connsiteX5" fmla="*/ 97831 w 592607"/>
                <a:gd name="connsiteY5" fmla="*/ 357743 h 469519"/>
                <a:gd name="connsiteX6" fmla="*/ -1111 w 592607"/>
                <a:gd name="connsiteY6" fmla="*/ 238941 h 469519"/>
                <a:gd name="connsiteX7" fmla="*/ -1111 w 592607"/>
                <a:gd name="connsiteY7" fmla="*/ 120373 h 469519"/>
                <a:gd name="connsiteX8" fmla="*/ 119676 w 592607"/>
                <a:gd name="connsiteY8" fmla="*/ -415 h 469519"/>
                <a:gd name="connsiteX9" fmla="*/ 471292 w 592607"/>
                <a:gd name="connsiteY9" fmla="*/ -415 h 469519"/>
                <a:gd name="connsiteX10" fmla="*/ 591496 w 592607"/>
                <a:gd name="connsiteY10" fmla="*/ 120373 h 46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2607" h="469519">
                  <a:moveTo>
                    <a:pt x="591496" y="120373"/>
                  </a:moveTo>
                  <a:lnTo>
                    <a:pt x="591496" y="238941"/>
                  </a:lnTo>
                  <a:cubicBezTo>
                    <a:pt x="591379" y="305619"/>
                    <a:pt x="537410" y="359659"/>
                    <a:pt x="470709" y="359729"/>
                  </a:cubicBezTo>
                  <a:lnTo>
                    <a:pt x="232871" y="359729"/>
                  </a:lnTo>
                  <a:cubicBezTo>
                    <a:pt x="166870" y="398045"/>
                    <a:pt x="57647" y="461709"/>
                    <a:pt x="51105" y="468601"/>
                  </a:cubicBezTo>
                  <a:cubicBezTo>
                    <a:pt x="44564" y="475494"/>
                    <a:pt x="74468" y="410193"/>
                    <a:pt x="97831" y="357743"/>
                  </a:cubicBezTo>
                  <a:cubicBezTo>
                    <a:pt x="40474" y="347207"/>
                    <a:pt x="-1111" y="297232"/>
                    <a:pt x="-1111" y="238941"/>
                  </a:cubicBezTo>
                  <a:lnTo>
                    <a:pt x="-1111" y="120373"/>
                  </a:lnTo>
                  <a:cubicBezTo>
                    <a:pt x="-1111" y="53659"/>
                    <a:pt x="52974" y="-415"/>
                    <a:pt x="119676" y="-415"/>
                  </a:cubicBezTo>
                  <a:lnTo>
                    <a:pt x="471292" y="-415"/>
                  </a:lnTo>
                  <a:cubicBezTo>
                    <a:pt x="537761" y="-30"/>
                    <a:pt x="591379" y="53916"/>
                    <a:pt x="591496" y="120373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18BDD618-DD16-F310-1D7F-A78BF601D6F7}"/>
                </a:ext>
              </a:extLst>
            </p:cNvPr>
            <p:cNvSpPr/>
            <p:nvPr/>
          </p:nvSpPr>
          <p:spPr>
            <a:xfrm>
              <a:off x="2745536" y="4174645"/>
              <a:ext cx="71491" cy="71491"/>
            </a:xfrm>
            <a:custGeom>
              <a:avLst/>
              <a:gdLst>
                <a:gd name="connsiteX0" fmla="*/ 0 w 71491"/>
                <a:gd name="connsiteY0" fmla="*/ 0 h 71491"/>
                <a:gd name="connsiteX1" fmla="*/ 71491 w 71491"/>
                <a:gd name="connsiteY1" fmla="*/ 0 h 71491"/>
                <a:gd name="connsiteX2" fmla="*/ 71491 w 71491"/>
                <a:gd name="connsiteY2" fmla="*/ 71491 h 71491"/>
                <a:gd name="connsiteX3" fmla="*/ 0 w 71491"/>
                <a:gd name="connsiteY3" fmla="*/ 71491 h 71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491" h="71491">
                  <a:moveTo>
                    <a:pt x="0" y="0"/>
                  </a:moveTo>
                  <a:lnTo>
                    <a:pt x="71491" y="0"/>
                  </a:lnTo>
                  <a:lnTo>
                    <a:pt x="71491" y="71491"/>
                  </a:lnTo>
                  <a:lnTo>
                    <a:pt x="0" y="71491"/>
                  </a:lnTo>
                  <a:close/>
                </a:path>
              </a:pathLst>
            </a:custGeom>
            <a:solidFill>
              <a:srgbClr val="FFFFFF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7FD7F92-7A44-E8B5-12B5-53D662B16B97}"/>
                </a:ext>
              </a:extLst>
            </p:cNvPr>
            <p:cNvSpPr/>
            <p:nvPr/>
          </p:nvSpPr>
          <p:spPr>
            <a:xfrm>
              <a:off x="2888635" y="4174645"/>
              <a:ext cx="71491" cy="71491"/>
            </a:xfrm>
            <a:custGeom>
              <a:avLst/>
              <a:gdLst>
                <a:gd name="connsiteX0" fmla="*/ 0 w 71491"/>
                <a:gd name="connsiteY0" fmla="*/ 0 h 71491"/>
                <a:gd name="connsiteX1" fmla="*/ 71491 w 71491"/>
                <a:gd name="connsiteY1" fmla="*/ 0 h 71491"/>
                <a:gd name="connsiteX2" fmla="*/ 71491 w 71491"/>
                <a:gd name="connsiteY2" fmla="*/ 71491 h 71491"/>
                <a:gd name="connsiteX3" fmla="*/ 0 w 71491"/>
                <a:gd name="connsiteY3" fmla="*/ 71491 h 71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491" h="71491">
                  <a:moveTo>
                    <a:pt x="0" y="0"/>
                  </a:moveTo>
                  <a:lnTo>
                    <a:pt x="71491" y="0"/>
                  </a:lnTo>
                  <a:lnTo>
                    <a:pt x="71491" y="71491"/>
                  </a:lnTo>
                  <a:lnTo>
                    <a:pt x="0" y="71491"/>
                  </a:lnTo>
                  <a:close/>
                </a:path>
              </a:pathLst>
            </a:custGeom>
            <a:solidFill>
              <a:srgbClr val="FFFFFF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B4E4802E-3F37-B307-09FC-6CEBF9B04CD9}"/>
                </a:ext>
              </a:extLst>
            </p:cNvPr>
            <p:cNvSpPr/>
            <p:nvPr/>
          </p:nvSpPr>
          <p:spPr>
            <a:xfrm>
              <a:off x="2602553" y="4174645"/>
              <a:ext cx="71491" cy="71491"/>
            </a:xfrm>
            <a:custGeom>
              <a:avLst/>
              <a:gdLst>
                <a:gd name="connsiteX0" fmla="*/ 0 w 71491"/>
                <a:gd name="connsiteY0" fmla="*/ 0 h 71491"/>
                <a:gd name="connsiteX1" fmla="*/ 71491 w 71491"/>
                <a:gd name="connsiteY1" fmla="*/ 0 h 71491"/>
                <a:gd name="connsiteX2" fmla="*/ 71491 w 71491"/>
                <a:gd name="connsiteY2" fmla="*/ 71491 h 71491"/>
                <a:gd name="connsiteX3" fmla="*/ 0 w 71491"/>
                <a:gd name="connsiteY3" fmla="*/ 71491 h 71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491" h="71491">
                  <a:moveTo>
                    <a:pt x="0" y="0"/>
                  </a:moveTo>
                  <a:lnTo>
                    <a:pt x="71491" y="0"/>
                  </a:lnTo>
                  <a:lnTo>
                    <a:pt x="71491" y="71491"/>
                  </a:lnTo>
                  <a:lnTo>
                    <a:pt x="0" y="71491"/>
                  </a:lnTo>
                  <a:close/>
                </a:path>
              </a:pathLst>
            </a:custGeom>
            <a:solidFill>
              <a:srgbClr val="FFFFFF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863A8B0-40BF-33E7-8733-79161CF7FF8A}"/>
                </a:ext>
              </a:extLst>
            </p:cNvPr>
            <p:cNvSpPr/>
            <p:nvPr/>
          </p:nvSpPr>
          <p:spPr>
            <a:xfrm>
              <a:off x="3942315" y="4034699"/>
              <a:ext cx="593075" cy="469169"/>
            </a:xfrm>
            <a:custGeom>
              <a:avLst/>
              <a:gdLst>
                <a:gd name="connsiteX0" fmla="*/ 591964 w 593075"/>
                <a:gd name="connsiteY0" fmla="*/ 120023 h 469169"/>
                <a:gd name="connsiteX1" fmla="*/ 591964 w 593075"/>
                <a:gd name="connsiteY1" fmla="*/ 238592 h 469169"/>
                <a:gd name="connsiteX2" fmla="*/ 471177 w 593075"/>
                <a:gd name="connsiteY2" fmla="*/ 359379 h 469169"/>
                <a:gd name="connsiteX3" fmla="*/ 233339 w 593075"/>
                <a:gd name="connsiteY3" fmla="*/ 359379 h 469169"/>
                <a:gd name="connsiteX4" fmla="*/ 51690 w 593075"/>
                <a:gd name="connsiteY4" fmla="*/ 468252 h 469169"/>
                <a:gd name="connsiteX5" fmla="*/ 97716 w 593075"/>
                <a:gd name="connsiteY5" fmla="*/ 357393 h 469169"/>
                <a:gd name="connsiteX6" fmla="*/ -1111 w 593075"/>
                <a:gd name="connsiteY6" fmla="*/ 238592 h 469169"/>
                <a:gd name="connsiteX7" fmla="*/ -1111 w 593075"/>
                <a:gd name="connsiteY7" fmla="*/ 120023 h 469169"/>
                <a:gd name="connsiteX8" fmla="*/ 119210 w 593075"/>
                <a:gd name="connsiteY8" fmla="*/ -414 h 469169"/>
                <a:gd name="connsiteX9" fmla="*/ 470709 w 593075"/>
                <a:gd name="connsiteY9" fmla="*/ -414 h 469169"/>
                <a:gd name="connsiteX10" fmla="*/ 591964 w 593075"/>
                <a:gd name="connsiteY10" fmla="*/ 119906 h 469169"/>
                <a:gd name="connsiteX11" fmla="*/ 591964 w 593075"/>
                <a:gd name="connsiteY11" fmla="*/ 120023 h 469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3075" h="469169">
                  <a:moveTo>
                    <a:pt x="591964" y="120023"/>
                  </a:moveTo>
                  <a:lnTo>
                    <a:pt x="591964" y="238592"/>
                  </a:lnTo>
                  <a:cubicBezTo>
                    <a:pt x="591847" y="305270"/>
                    <a:pt x="537878" y="359309"/>
                    <a:pt x="471177" y="359379"/>
                  </a:cubicBezTo>
                  <a:lnTo>
                    <a:pt x="233339" y="359379"/>
                  </a:lnTo>
                  <a:cubicBezTo>
                    <a:pt x="167455" y="397695"/>
                    <a:pt x="58115" y="461359"/>
                    <a:pt x="51690" y="468252"/>
                  </a:cubicBezTo>
                  <a:cubicBezTo>
                    <a:pt x="45266" y="475144"/>
                    <a:pt x="75053" y="409844"/>
                    <a:pt x="97716" y="357393"/>
                  </a:cubicBezTo>
                  <a:cubicBezTo>
                    <a:pt x="40359" y="346845"/>
                    <a:pt x="-1228" y="296859"/>
                    <a:pt x="-1111" y="238592"/>
                  </a:cubicBezTo>
                  <a:lnTo>
                    <a:pt x="-1111" y="120023"/>
                  </a:lnTo>
                  <a:cubicBezTo>
                    <a:pt x="-994" y="53602"/>
                    <a:pt x="52742" y="-228"/>
                    <a:pt x="119210" y="-414"/>
                  </a:cubicBezTo>
                  <a:lnTo>
                    <a:pt x="470709" y="-414"/>
                  </a:lnTo>
                  <a:cubicBezTo>
                    <a:pt x="537412" y="-671"/>
                    <a:pt x="591730" y="53192"/>
                    <a:pt x="591964" y="119906"/>
                  </a:cubicBezTo>
                  <a:cubicBezTo>
                    <a:pt x="591964" y="119941"/>
                    <a:pt x="591964" y="119988"/>
                    <a:pt x="591964" y="120023"/>
                  </a:cubicBezTo>
                  <a:close/>
                </a:path>
              </a:pathLst>
            </a:custGeom>
            <a:solidFill>
              <a:srgbClr val="CACAC8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194E954C-D9D1-069E-F71E-A761BD9085F8}"/>
                </a:ext>
              </a:extLst>
            </p:cNvPr>
            <p:cNvSpPr/>
            <p:nvPr/>
          </p:nvSpPr>
          <p:spPr>
            <a:xfrm>
              <a:off x="4209825" y="4174645"/>
              <a:ext cx="71491" cy="71491"/>
            </a:xfrm>
            <a:custGeom>
              <a:avLst/>
              <a:gdLst>
                <a:gd name="connsiteX0" fmla="*/ 0 w 71491"/>
                <a:gd name="connsiteY0" fmla="*/ 0 h 71491"/>
                <a:gd name="connsiteX1" fmla="*/ 71491 w 71491"/>
                <a:gd name="connsiteY1" fmla="*/ 0 h 71491"/>
                <a:gd name="connsiteX2" fmla="*/ 71491 w 71491"/>
                <a:gd name="connsiteY2" fmla="*/ 71491 h 71491"/>
                <a:gd name="connsiteX3" fmla="*/ 0 w 71491"/>
                <a:gd name="connsiteY3" fmla="*/ 71491 h 71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491" h="71491">
                  <a:moveTo>
                    <a:pt x="0" y="0"/>
                  </a:moveTo>
                  <a:lnTo>
                    <a:pt x="71491" y="0"/>
                  </a:lnTo>
                  <a:lnTo>
                    <a:pt x="71491" y="71491"/>
                  </a:lnTo>
                  <a:lnTo>
                    <a:pt x="0" y="71491"/>
                  </a:lnTo>
                  <a:close/>
                </a:path>
              </a:pathLst>
            </a:custGeom>
            <a:solidFill>
              <a:srgbClr val="FFFFFF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9CF926-B03D-1176-14F6-8F767CF8B407}"/>
                </a:ext>
              </a:extLst>
            </p:cNvPr>
            <p:cNvSpPr/>
            <p:nvPr/>
          </p:nvSpPr>
          <p:spPr>
            <a:xfrm>
              <a:off x="4352807" y="4174645"/>
              <a:ext cx="71491" cy="71491"/>
            </a:xfrm>
            <a:custGeom>
              <a:avLst/>
              <a:gdLst>
                <a:gd name="connsiteX0" fmla="*/ 0 w 71491"/>
                <a:gd name="connsiteY0" fmla="*/ 0 h 71491"/>
                <a:gd name="connsiteX1" fmla="*/ 71492 w 71491"/>
                <a:gd name="connsiteY1" fmla="*/ 0 h 71491"/>
                <a:gd name="connsiteX2" fmla="*/ 71492 w 71491"/>
                <a:gd name="connsiteY2" fmla="*/ 71491 h 71491"/>
                <a:gd name="connsiteX3" fmla="*/ 0 w 71491"/>
                <a:gd name="connsiteY3" fmla="*/ 71491 h 71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491" h="71491">
                  <a:moveTo>
                    <a:pt x="0" y="0"/>
                  </a:moveTo>
                  <a:lnTo>
                    <a:pt x="71492" y="0"/>
                  </a:lnTo>
                  <a:lnTo>
                    <a:pt x="71492" y="71491"/>
                  </a:lnTo>
                  <a:lnTo>
                    <a:pt x="0" y="71491"/>
                  </a:lnTo>
                  <a:close/>
                </a:path>
              </a:pathLst>
            </a:custGeom>
            <a:solidFill>
              <a:srgbClr val="FFFFFF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6F08E85-0A73-938F-6AB8-37D2ED29B537}"/>
                </a:ext>
              </a:extLst>
            </p:cNvPr>
            <p:cNvSpPr/>
            <p:nvPr/>
          </p:nvSpPr>
          <p:spPr>
            <a:xfrm>
              <a:off x="4066842" y="4174645"/>
              <a:ext cx="71491" cy="71491"/>
            </a:xfrm>
            <a:custGeom>
              <a:avLst/>
              <a:gdLst>
                <a:gd name="connsiteX0" fmla="*/ 0 w 71491"/>
                <a:gd name="connsiteY0" fmla="*/ 0 h 71491"/>
                <a:gd name="connsiteX1" fmla="*/ 71491 w 71491"/>
                <a:gd name="connsiteY1" fmla="*/ 0 h 71491"/>
                <a:gd name="connsiteX2" fmla="*/ 71491 w 71491"/>
                <a:gd name="connsiteY2" fmla="*/ 71491 h 71491"/>
                <a:gd name="connsiteX3" fmla="*/ 0 w 71491"/>
                <a:gd name="connsiteY3" fmla="*/ 71491 h 71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491" h="71491">
                  <a:moveTo>
                    <a:pt x="0" y="0"/>
                  </a:moveTo>
                  <a:lnTo>
                    <a:pt x="71491" y="0"/>
                  </a:lnTo>
                  <a:lnTo>
                    <a:pt x="71491" y="71491"/>
                  </a:lnTo>
                  <a:lnTo>
                    <a:pt x="0" y="71491"/>
                  </a:lnTo>
                  <a:close/>
                </a:path>
              </a:pathLst>
            </a:custGeom>
            <a:solidFill>
              <a:srgbClr val="FFFFFF"/>
            </a:solidFill>
            <a:ln w="116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93C6FEB-AD0E-FC90-CCEC-ECF4560C0F89}"/>
              </a:ext>
            </a:extLst>
          </p:cNvPr>
          <p:cNvSpPr txBox="1"/>
          <p:nvPr/>
        </p:nvSpPr>
        <p:spPr>
          <a:xfrm>
            <a:off x="6678592" y="1384560"/>
            <a:ext cx="535938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Developing an AI model for mental health prediction requires a balanced and diverse </a:t>
            </a:r>
            <a:r>
              <a:rPr lang="en-US" sz="3200" dirty="0" err="1"/>
              <a:t>dataset,advanced</a:t>
            </a:r>
            <a:r>
              <a:rPr lang="en-US" sz="3200" dirty="0"/>
              <a:t> feature extraction techniques, and careful model </a:t>
            </a:r>
            <a:r>
              <a:rPr lang="en-US" sz="3200" dirty="0" err="1"/>
              <a:t>selection.Continous</a:t>
            </a:r>
            <a:r>
              <a:rPr lang="en-US" sz="3200" dirty="0"/>
              <a:t> monitoring of the model metrics helped In improving the model precision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8953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CEF09C60-3262-0773-2FB7-046453B9A603}"/>
              </a:ext>
            </a:extLst>
          </p:cNvPr>
          <p:cNvSpPr/>
          <p:nvPr/>
        </p:nvSpPr>
        <p:spPr>
          <a:xfrm>
            <a:off x="0" y="0"/>
            <a:ext cx="3404091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4B92A3-3FEF-C6E2-E535-F6ECA4D688DB}"/>
              </a:ext>
            </a:extLst>
          </p:cNvPr>
          <p:cNvSpPr txBox="1"/>
          <p:nvPr/>
        </p:nvSpPr>
        <p:spPr>
          <a:xfrm>
            <a:off x="1990165" y="10757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BF057C-CD2F-1B67-857C-232386C3DEFD}"/>
              </a:ext>
            </a:extLst>
          </p:cNvPr>
          <p:cNvSpPr txBox="1"/>
          <p:nvPr/>
        </p:nvSpPr>
        <p:spPr>
          <a:xfrm>
            <a:off x="5595822" y="1526814"/>
            <a:ext cx="5781790" cy="3788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Understanding and addressing mental health concerns is crucial for individual well-being and societal health. The PRIMATE dataset plays a pivotal role by offering a curated collection of posts, titles, and annotations, allowing for the development of classification models to automatically identify and categorize mental health indicators. This dataset serves as a vital resource in advancing mental health awareness, facilitating early intervention, and providing support to those in need.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or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CF3A9-7D98-4185-1E34-286C0CEDF37A}"/>
              </a:ext>
            </a:extLst>
          </p:cNvPr>
          <p:cNvSpPr txBox="1"/>
          <p:nvPr/>
        </p:nvSpPr>
        <p:spPr>
          <a:xfrm>
            <a:off x="4738898" y="953562"/>
            <a:ext cx="2714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i="0" dirty="0">
                <a:solidFill>
                  <a:srgbClr val="374151"/>
                </a:solidFill>
                <a:effectLst/>
                <a:latin typeface="Lora" pitchFamily="2" charset="0"/>
              </a:rPr>
              <a:t>Introduction</a:t>
            </a:r>
            <a:endParaRPr lang="en-IN" sz="3200" b="1" dirty="0">
              <a:latin typeface="Lora" pitchFamily="2" charset="0"/>
            </a:endParaRP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7A7101A-B5B1-1497-249C-9EDDD0E9729A}"/>
              </a:ext>
            </a:extLst>
          </p:cNvPr>
          <p:cNvGrpSpPr/>
          <p:nvPr/>
        </p:nvGrpSpPr>
        <p:grpSpPr>
          <a:xfrm>
            <a:off x="6886357" y="5406977"/>
            <a:ext cx="1133492" cy="250801"/>
            <a:chOff x="4002234" y="965532"/>
            <a:chExt cx="413262" cy="91440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C3483264-0B2B-2B89-B8ED-12DAD413EAAF}"/>
                </a:ext>
              </a:extLst>
            </p:cNvPr>
            <p:cNvSpPr/>
            <p:nvPr/>
          </p:nvSpPr>
          <p:spPr>
            <a:xfrm flipV="1">
              <a:off x="4002234" y="965532"/>
              <a:ext cx="91440" cy="91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D081E26D-B821-3AE6-76AA-A958036D24EA}"/>
                </a:ext>
              </a:extLst>
            </p:cNvPr>
            <p:cNvSpPr/>
            <p:nvPr/>
          </p:nvSpPr>
          <p:spPr>
            <a:xfrm flipV="1">
              <a:off x="4163145" y="965532"/>
              <a:ext cx="91440" cy="9144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CA001415-C9FB-D8CD-6639-D2085D458C4A}"/>
                </a:ext>
              </a:extLst>
            </p:cNvPr>
            <p:cNvSpPr/>
            <p:nvPr/>
          </p:nvSpPr>
          <p:spPr>
            <a:xfrm flipV="1">
              <a:off x="4324056" y="965532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466C088-903B-B5A7-7AD3-B9B348DF2DBD}"/>
              </a:ext>
            </a:extLst>
          </p:cNvPr>
          <p:cNvSpPr/>
          <p:nvPr/>
        </p:nvSpPr>
        <p:spPr>
          <a:xfrm>
            <a:off x="10563225" y="0"/>
            <a:ext cx="1628775" cy="1647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84BFA1B-DB76-39F5-2090-35EA1107A511}"/>
              </a:ext>
            </a:extLst>
          </p:cNvPr>
          <p:cNvSpPr/>
          <p:nvPr/>
        </p:nvSpPr>
        <p:spPr>
          <a:xfrm>
            <a:off x="7858125" y="6438900"/>
            <a:ext cx="4333875" cy="41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AutoShape 2" descr="Mental Health Comorbidit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4" descr="Mental Health Comorbiditi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6" descr="Mental Health Comorbiditie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6" name="Picture 8" descr="Mental health and a healthy mind vector | free image by rawpixel.com / sasi  | Mental, Health awareness, Mental healt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20" y="1968279"/>
            <a:ext cx="4090615" cy="409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96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450ED36-74BD-8A13-EFE5-988A4C46F82B}"/>
              </a:ext>
            </a:extLst>
          </p:cNvPr>
          <p:cNvSpPr/>
          <p:nvPr/>
        </p:nvSpPr>
        <p:spPr>
          <a:xfrm>
            <a:off x="0" y="0"/>
            <a:ext cx="4579436" cy="6858000"/>
          </a:xfrm>
          <a:custGeom>
            <a:avLst/>
            <a:gdLst>
              <a:gd name="connsiteX0" fmla="*/ 407790 w 4579436"/>
              <a:gd name="connsiteY0" fmla="*/ 0 h 6858000"/>
              <a:gd name="connsiteX1" fmla="*/ 478234 w 4579436"/>
              <a:gd name="connsiteY1" fmla="*/ 0 h 6858000"/>
              <a:gd name="connsiteX2" fmla="*/ 653907 w 4579436"/>
              <a:gd name="connsiteY2" fmla="*/ 4854 h 6858000"/>
              <a:gd name="connsiteX3" fmla="*/ 1801258 w 4579436"/>
              <a:gd name="connsiteY3" fmla="*/ 255015 h 6858000"/>
              <a:gd name="connsiteX4" fmla="*/ 3376402 w 4579436"/>
              <a:gd name="connsiteY4" fmla="*/ 5003656 h 6858000"/>
              <a:gd name="connsiteX5" fmla="*/ 231540 w 4579436"/>
              <a:gd name="connsiteY5" fmla="*/ 6825841 h 6858000"/>
              <a:gd name="connsiteX6" fmla="*/ 195868 w 4579436"/>
              <a:gd name="connsiteY6" fmla="*/ 6858000 h 6858000"/>
              <a:gd name="connsiteX7" fmla="*/ 0 w 4579436"/>
              <a:gd name="connsiteY7" fmla="*/ 6858000 h 6858000"/>
              <a:gd name="connsiteX8" fmla="*/ 0 w 4579436"/>
              <a:gd name="connsiteY8" fmla="*/ 21980 h 6858000"/>
              <a:gd name="connsiteX9" fmla="*/ 29689 w 4579436"/>
              <a:gd name="connsiteY9" fmla="*/ 18430 h 6858000"/>
              <a:gd name="connsiteX10" fmla="*/ 238808 w 4579436"/>
              <a:gd name="connsiteY10" fmla="*/ 3673 h 6858000"/>
              <a:gd name="connsiteX11" fmla="*/ 407790 w 4579436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79436" h="6858000">
                <a:moveTo>
                  <a:pt x="407790" y="0"/>
                </a:moveTo>
                <a:lnTo>
                  <a:pt x="478234" y="0"/>
                </a:lnTo>
                <a:lnTo>
                  <a:pt x="653907" y="4854"/>
                </a:lnTo>
                <a:cubicBezTo>
                  <a:pt x="1064890" y="26527"/>
                  <a:pt x="1459478" y="109736"/>
                  <a:pt x="1801258" y="255015"/>
                </a:cubicBezTo>
                <a:cubicBezTo>
                  <a:pt x="5422418" y="1793979"/>
                  <a:pt x="4998972" y="4439489"/>
                  <a:pt x="3376402" y="5003656"/>
                </a:cubicBezTo>
                <a:cubicBezTo>
                  <a:pt x="1905945" y="5514933"/>
                  <a:pt x="1575312" y="5620653"/>
                  <a:pt x="231540" y="6825841"/>
                </a:cubicBezTo>
                <a:lnTo>
                  <a:pt x="195868" y="6858000"/>
                </a:lnTo>
                <a:lnTo>
                  <a:pt x="0" y="6858000"/>
                </a:lnTo>
                <a:lnTo>
                  <a:pt x="0" y="21980"/>
                </a:lnTo>
                <a:lnTo>
                  <a:pt x="29689" y="18430"/>
                </a:lnTo>
                <a:cubicBezTo>
                  <a:pt x="99401" y="11808"/>
                  <a:pt x="169164" y="6889"/>
                  <a:pt x="238808" y="3673"/>
                </a:cubicBezTo>
                <a:lnTo>
                  <a:pt x="407790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951DFB2-5A30-86F6-FF1F-66496D661E0C}"/>
              </a:ext>
            </a:extLst>
          </p:cNvPr>
          <p:cNvSpPr/>
          <p:nvPr/>
        </p:nvSpPr>
        <p:spPr>
          <a:xfrm>
            <a:off x="10328264" y="2623128"/>
            <a:ext cx="1863737" cy="4234872"/>
          </a:xfrm>
          <a:custGeom>
            <a:avLst/>
            <a:gdLst>
              <a:gd name="connsiteX0" fmla="*/ 1863737 w 1863737"/>
              <a:gd name="connsiteY0" fmla="*/ 0 h 4234872"/>
              <a:gd name="connsiteX1" fmla="*/ 1863737 w 1863737"/>
              <a:gd name="connsiteY1" fmla="*/ 4234872 h 4234872"/>
              <a:gd name="connsiteX2" fmla="*/ 0 w 1863737"/>
              <a:gd name="connsiteY2" fmla="*/ 4234872 h 4234872"/>
              <a:gd name="connsiteX3" fmla="*/ 10528 w 1863737"/>
              <a:gd name="connsiteY3" fmla="*/ 4150982 h 4234872"/>
              <a:gd name="connsiteX4" fmla="*/ 259658 w 1863737"/>
              <a:gd name="connsiteY4" fmla="*/ 3561230 h 4234872"/>
              <a:gd name="connsiteX5" fmla="*/ 482638 w 1863737"/>
              <a:gd name="connsiteY5" fmla="*/ 2252590 h 4234872"/>
              <a:gd name="connsiteX6" fmla="*/ 411582 w 1863737"/>
              <a:gd name="connsiteY6" fmla="*/ 2035897 h 4234872"/>
              <a:gd name="connsiteX7" fmla="*/ 1787692 w 1863737"/>
              <a:gd name="connsiteY7" fmla="*/ 14835 h 4234872"/>
              <a:gd name="connsiteX8" fmla="*/ 1863737 w 1863737"/>
              <a:gd name="connsiteY8" fmla="*/ 0 h 423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3737" h="4234872">
                <a:moveTo>
                  <a:pt x="1863737" y="0"/>
                </a:moveTo>
                <a:lnTo>
                  <a:pt x="1863737" y="4234872"/>
                </a:lnTo>
                <a:lnTo>
                  <a:pt x="0" y="4234872"/>
                </a:lnTo>
                <a:lnTo>
                  <a:pt x="10528" y="4150982"/>
                </a:lnTo>
                <a:cubicBezTo>
                  <a:pt x="42491" y="3967909"/>
                  <a:pt x="122096" y="3769247"/>
                  <a:pt x="259658" y="3561230"/>
                </a:cubicBezTo>
                <a:cubicBezTo>
                  <a:pt x="668566" y="2942867"/>
                  <a:pt x="544265" y="2410324"/>
                  <a:pt x="482638" y="2252590"/>
                </a:cubicBezTo>
                <a:cubicBezTo>
                  <a:pt x="454711" y="2181820"/>
                  <a:pt x="430984" y="2109468"/>
                  <a:pt x="411582" y="2035897"/>
                </a:cubicBezTo>
                <a:cubicBezTo>
                  <a:pt x="120295" y="917781"/>
                  <a:pt x="879624" y="239675"/>
                  <a:pt x="1787692" y="14835"/>
                </a:cubicBezTo>
                <a:lnTo>
                  <a:pt x="1863737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6365B4E-E266-AD31-907E-87A33E5C1531}"/>
              </a:ext>
            </a:extLst>
          </p:cNvPr>
          <p:cNvSpPr/>
          <p:nvPr/>
        </p:nvSpPr>
        <p:spPr>
          <a:xfrm>
            <a:off x="407790" y="-857"/>
            <a:ext cx="70444" cy="857"/>
          </a:xfrm>
          <a:custGeom>
            <a:avLst/>
            <a:gdLst>
              <a:gd name="connsiteX0" fmla="*/ 39428 w 70444"/>
              <a:gd name="connsiteY0" fmla="*/ 0 h 857"/>
              <a:gd name="connsiteX1" fmla="*/ 70444 w 70444"/>
              <a:gd name="connsiteY1" fmla="*/ 857 h 857"/>
              <a:gd name="connsiteX2" fmla="*/ 0 w 70444"/>
              <a:gd name="connsiteY2" fmla="*/ 857 h 857"/>
              <a:gd name="connsiteX3" fmla="*/ 39428 w 70444"/>
              <a:gd name="connsiteY3" fmla="*/ 0 h 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444" h="857">
                <a:moveTo>
                  <a:pt x="39428" y="0"/>
                </a:moveTo>
                <a:lnTo>
                  <a:pt x="70444" y="857"/>
                </a:lnTo>
                <a:lnTo>
                  <a:pt x="0" y="857"/>
                </a:lnTo>
                <a:lnTo>
                  <a:pt x="39428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1FF2077-85DD-0BF6-8EF0-C47AD5473C11}"/>
              </a:ext>
            </a:extLst>
          </p:cNvPr>
          <p:cNvSpPr/>
          <p:nvPr/>
        </p:nvSpPr>
        <p:spPr>
          <a:xfrm>
            <a:off x="0" y="0"/>
            <a:ext cx="407790" cy="21980"/>
          </a:xfrm>
          <a:custGeom>
            <a:avLst/>
            <a:gdLst>
              <a:gd name="connsiteX0" fmla="*/ 0 w 407790"/>
              <a:gd name="connsiteY0" fmla="*/ 0 h 21980"/>
              <a:gd name="connsiteX1" fmla="*/ 407790 w 407790"/>
              <a:gd name="connsiteY1" fmla="*/ 0 h 21980"/>
              <a:gd name="connsiteX2" fmla="*/ 238808 w 407790"/>
              <a:gd name="connsiteY2" fmla="*/ 3673 h 21980"/>
              <a:gd name="connsiteX3" fmla="*/ 29689 w 407790"/>
              <a:gd name="connsiteY3" fmla="*/ 18430 h 21980"/>
              <a:gd name="connsiteX4" fmla="*/ 0 w 407790"/>
              <a:gd name="connsiteY4" fmla="*/ 21980 h 21980"/>
              <a:gd name="connsiteX5" fmla="*/ 0 w 407790"/>
              <a:gd name="connsiteY5" fmla="*/ 0 h 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790" h="21980">
                <a:moveTo>
                  <a:pt x="0" y="0"/>
                </a:moveTo>
                <a:lnTo>
                  <a:pt x="407790" y="0"/>
                </a:lnTo>
                <a:lnTo>
                  <a:pt x="238808" y="3673"/>
                </a:lnTo>
                <a:cubicBezTo>
                  <a:pt x="169164" y="6889"/>
                  <a:pt x="99401" y="11808"/>
                  <a:pt x="29689" y="18430"/>
                </a:cubicBezTo>
                <a:lnTo>
                  <a:pt x="0" y="219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40FE55-EA03-177B-2A49-1868EBC2D56B}"/>
              </a:ext>
            </a:extLst>
          </p:cNvPr>
          <p:cNvSpPr txBox="1"/>
          <p:nvPr/>
        </p:nvSpPr>
        <p:spPr>
          <a:xfrm>
            <a:off x="2231000" y="1003300"/>
            <a:ext cx="7027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374151"/>
                </a:solidFill>
                <a:latin typeface="Lora" pitchFamily="2" charset="0"/>
              </a:rPr>
              <a:t>Mental Health and Its Impact On Society</a:t>
            </a:r>
            <a:endParaRPr lang="en-IN" sz="2800" b="1" dirty="0">
              <a:latin typeface="Lora" pitchFamily="2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6CC04EC-EDCA-AFC9-EB7C-1C33A6FED8D0}"/>
              </a:ext>
            </a:extLst>
          </p:cNvPr>
          <p:cNvGrpSpPr/>
          <p:nvPr/>
        </p:nvGrpSpPr>
        <p:grpSpPr>
          <a:xfrm>
            <a:off x="917575" y="2555100"/>
            <a:ext cx="10356851" cy="3220760"/>
            <a:chOff x="1104898" y="2061307"/>
            <a:chExt cx="11087102" cy="3447853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252FA2E-113D-36B4-40BD-E326FAF48FA0}"/>
                </a:ext>
              </a:extLst>
            </p:cNvPr>
            <p:cNvGrpSpPr/>
            <p:nvPr/>
          </p:nvGrpSpPr>
          <p:grpSpPr>
            <a:xfrm>
              <a:off x="1104898" y="2061307"/>
              <a:ext cx="2032002" cy="2479281"/>
              <a:chOff x="1066798" y="2524505"/>
              <a:chExt cx="3349372" cy="3285046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8D0409AC-DCE0-6D15-D1DD-ED9F1B7B4980}"/>
                  </a:ext>
                </a:extLst>
              </p:cNvPr>
              <p:cNvSpPr/>
              <p:nvPr/>
            </p:nvSpPr>
            <p:spPr>
              <a:xfrm>
                <a:off x="2075526" y="5470041"/>
                <a:ext cx="1340774" cy="339510"/>
              </a:xfrm>
              <a:custGeom>
                <a:avLst/>
                <a:gdLst>
                  <a:gd name="connsiteX0" fmla="*/ 2940247 w 2943216"/>
                  <a:gd name="connsiteY0" fmla="*/ 377249 h 745281"/>
                  <a:gd name="connsiteX1" fmla="*/ 1457777 w 2943216"/>
                  <a:gd name="connsiteY1" fmla="*/ 742534 h 745281"/>
                  <a:gd name="connsiteX2" fmla="*/ -2883 w 2943216"/>
                  <a:gd name="connsiteY2" fmla="*/ 362580 h 745281"/>
                  <a:gd name="connsiteX3" fmla="*/ 1479590 w 2943216"/>
                  <a:gd name="connsiteY3" fmla="*/ -2607 h 745281"/>
                  <a:gd name="connsiteX4" fmla="*/ 2940247 w 2943216"/>
                  <a:gd name="connsiteY4" fmla="*/ 377249 h 745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3216" h="745281">
                    <a:moveTo>
                      <a:pt x="2940247" y="377249"/>
                    </a:moveTo>
                    <a:cubicBezTo>
                      <a:pt x="2934534" y="582799"/>
                      <a:pt x="2270546" y="746343"/>
                      <a:pt x="1457777" y="742534"/>
                    </a:cubicBezTo>
                    <a:cubicBezTo>
                      <a:pt x="645008" y="738722"/>
                      <a:pt x="-9073" y="568512"/>
                      <a:pt x="-2883" y="362580"/>
                    </a:cubicBezTo>
                    <a:cubicBezTo>
                      <a:pt x="3310" y="156651"/>
                      <a:pt x="667584" y="-6704"/>
                      <a:pt x="1479590" y="-2607"/>
                    </a:cubicBezTo>
                    <a:cubicBezTo>
                      <a:pt x="2291596" y="1488"/>
                      <a:pt x="2946440" y="171034"/>
                      <a:pt x="2940247" y="377249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  <a:alpha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0B0A8D93-34F7-AE9B-D399-E06ACBBB593F}"/>
                  </a:ext>
                </a:extLst>
              </p:cNvPr>
              <p:cNvSpPr/>
              <p:nvPr/>
            </p:nvSpPr>
            <p:spPr>
              <a:xfrm>
                <a:off x="1066798" y="3818286"/>
                <a:ext cx="3349372" cy="1816823"/>
              </a:xfrm>
              <a:custGeom>
                <a:avLst/>
                <a:gdLst>
                  <a:gd name="connsiteX0" fmla="*/ -2926 w 3349372"/>
                  <a:gd name="connsiteY0" fmla="*/ -2682 h 1816823"/>
                  <a:gd name="connsiteX1" fmla="*/ -2926 w 3349372"/>
                  <a:gd name="connsiteY1" fmla="*/ 1177560 h 1816823"/>
                  <a:gd name="connsiteX2" fmla="*/ 197099 w 3349372"/>
                  <a:gd name="connsiteY2" fmla="*/ 1354440 h 1816823"/>
                  <a:gd name="connsiteX3" fmla="*/ 956529 w 3349372"/>
                  <a:gd name="connsiteY3" fmla="*/ 1354440 h 1816823"/>
                  <a:gd name="connsiteX4" fmla="*/ 1260185 w 3349372"/>
                  <a:gd name="connsiteY4" fmla="*/ 1551893 h 1816823"/>
                  <a:gd name="connsiteX5" fmla="*/ 1287523 w 3349372"/>
                  <a:gd name="connsiteY5" fmla="*/ 1569610 h 1816823"/>
                  <a:gd name="connsiteX6" fmla="*/ 1658045 w 3349372"/>
                  <a:gd name="connsiteY6" fmla="*/ 1810498 h 1816823"/>
                  <a:gd name="connsiteX7" fmla="*/ 1685380 w 3349372"/>
                  <a:gd name="connsiteY7" fmla="*/ 1810498 h 1816823"/>
                  <a:gd name="connsiteX8" fmla="*/ 2055904 w 3349372"/>
                  <a:gd name="connsiteY8" fmla="*/ 1569610 h 1816823"/>
                  <a:gd name="connsiteX9" fmla="*/ 2083240 w 3349372"/>
                  <a:gd name="connsiteY9" fmla="*/ 1551893 h 1816823"/>
                  <a:gd name="connsiteX10" fmla="*/ 2386993 w 3349372"/>
                  <a:gd name="connsiteY10" fmla="*/ 1354440 h 1816823"/>
                  <a:gd name="connsiteX11" fmla="*/ 3146421 w 3349372"/>
                  <a:gd name="connsiteY11" fmla="*/ 1354440 h 1816823"/>
                  <a:gd name="connsiteX12" fmla="*/ 3346446 w 3349372"/>
                  <a:gd name="connsiteY12" fmla="*/ 1177465 h 1816823"/>
                  <a:gd name="connsiteX13" fmla="*/ 3346446 w 3349372"/>
                  <a:gd name="connsiteY13" fmla="*/ -2682 h 1816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49372" h="1816823">
                    <a:moveTo>
                      <a:pt x="-2926" y="-2682"/>
                    </a:moveTo>
                    <a:lnTo>
                      <a:pt x="-2926" y="1177560"/>
                    </a:lnTo>
                    <a:cubicBezTo>
                      <a:pt x="-2926" y="1275286"/>
                      <a:pt x="86515" y="1354440"/>
                      <a:pt x="197099" y="1354440"/>
                    </a:cubicBezTo>
                    <a:lnTo>
                      <a:pt x="956529" y="1354440"/>
                    </a:lnTo>
                    <a:lnTo>
                      <a:pt x="1260185" y="1551893"/>
                    </a:lnTo>
                    <a:lnTo>
                      <a:pt x="1287523" y="1569610"/>
                    </a:lnTo>
                    <a:lnTo>
                      <a:pt x="1658045" y="1810498"/>
                    </a:lnTo>
                    <a:cubicBezTo>
                      <a:pt x="1666521" y="1815356"/>
                      <a:pt x="1676904" y="1815356"/>
                      <a:pt x="1685380" y="1810498"/>
                    </a:cubicBezTo>
                    <a:lnTo>
                      <a:pt x="2055904" y="1569610"/>
                    </a:lnTo>
                    <a:lnTo>
                      <a:pt x="2083240" y="1551893"/>
                    </a:lnTo>
                    <a:lnTo>
                      <a:pt x="2386993" y="1354440"/>
                    </a:lnTo>
                    <a:lnTo>
                      <a:pt x="3146421" y="1354440"/>
                    </a:lnTo>
                    <a:cubicBezTo>
                      <a:pt x="3256722" y="1354440"/>
                      <a:pt x="3346446" y="1275191"/>
                      <a:pt x="3346446" y="1177465"/>
                    </a:cubicBezTo>
                    <a:lnTo>
                      <a:pt x="3346446" y="-2682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6CF7950D-4C34-36EE-4482-F3F89386DDF7}"/>
                  </a:ext>
                </a:extLst>
              </p:cNvPr>
              <p:cNvSpPr/>
              <p:nvPr/>
            </p:nvSpPr>
            <p:spPr>
              <a:xfrm>
                <a:off x="1238725" y="2524505"/>
                <a:ext cx="3006567" cy="2468500"/>
              </a:xfrm>
              <a:custGeom>
                <a:avLst/>
                <a:gdLst>
                  <a:gd name="connsiteX0" fmla="*/ 3002688 w 3006567"/>
                  <a:gd name="connsiteY0" fmla="*/ 1142604 h 2468500"/>
                  <a:gd name="connsiteX1" fmla="*/ 3002688 w 3006567"/>
                  <a:gd name="connsiteY1" fmla="*/ 159243 h 2468500"/>
                  <a:gd name="connsiteX2" fmla="*/ 2823332 w 3006567"/>
                  <a:gd name="connsiteY2" fmla="*/ -2682 h 2468500"/>
                  <a:gd name="connsiteX3" fmla="*/ 176335 w 3006567"/>
                  <a:gd name="connsiteY3" fmla="*/ -2682 h 2468500"/>
                  <a:gd name="connsiteX4" fmla="*/ -2926 w 3006567"/>
                  <a:gd name="connsiteY4" fmla="*/ 159243 h 2468500"/>
                  <a:gd name="connsiteX5" fmla="*/ -2926 w 3006567"/>
                  <a:gd name="connsiteY5" fmla="*/ 1320628 h 2468500"/>
                  <a:gd name="connsiteX6" fmla="*/ -2926 w 3006567"/>
                  <a:gd name="connsiteY6" fmla="*/ 1320628 h 2468500"/>
                  <a:gd name="connsiteX7" fmla="*/ -2926 w 3006567"/>
                  <a:gd name="connsiteY7" fmla="*/ 2303893 h 2468500"/>
                  <a:gd name="connsiteX8" fmla="*/ 176335 w 3006567"/>
                  <a:gd name="connsiteY8" fmla="*/ 2465818 h 2468500"/>
                  <a:gd name="connsiteX9" fmla="*/ 2824285 w 3006567"/>
                  <a:gd name="connsiteY9" fmla="*/ 2465818 h 2468500"/>
                  <a:gd name="connsiteX10" fmla="*/ 3003642 w 3006567"/>
                  <a:gd name="connsiteY10" fmla="*/ 2303893 h 2468500"/>
                  <a:gd name="connsiteX11" fmla="*/ 3003642 w 3006567"/>
                  <a:gd name="connsiteY11" fmla="*/ 1142604 h 246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06567" h="2468500">
                    <a:moveTo>
                      <a:pt x="3002688" y="1142604"/>
                    </a:moveTo>
                    <a:lnTo>
                      <a:pt x="3002688" y="159243"/>
                    </a:lnTo>
                    <a:cubicBezTo>
                      <a:pt x="3002688" y="69709"/>
                      <a:pt x="2922393" y="-2682"/>
                      <a:pt x="2823332" y="-2682"/>
                    </a:cubicBezTo>
                    <a:lnTo>
                      <a:pt x="176335" y="-2682"/>
                    </a:lnTo>
                    <a:cubicBezTo>
                      <a:pt x="77276" y="-2682"/>
                      <a:pt x="-2926" y="70090"/>
                      <a:pt x="-2926" y="159243"/>
                    </a:cubicBezTo>
                    <a:lnTo>
                      <a:pt x="-2926" y="1320628"/>
                    </a:lnTo>
                    <a:lnTo>
                      <a:pt x="-2926" y="1320628"/>
                    </a:lnTo>
                    <a:lnTo>
                      <a:pt x="-2926" y="2303893"/>
                    </a:lnTo>
                    <a:cubicBezTo>
                      <a:pt x="-2926" y="2393523"/>
                      <a:pt x="77276" y="2465818"/>
                      <a:pt x="176335" y="2465818"/>
                    </a:cubicBezTo>
                    <a:lnTo>
                      <a:pt x="2824285" y="2465818"/>
                    </a:lnTo>
                    <a:cubicBezTo>
                      <a:pt x="2923344" y="2465818"/>
                      <a:pt x="3003642" y="2393142"/>
                      <a:pt x="3003642" y="2303893"/>
                    </a:cubicBezTo>
                    <a:lnTo>
                      <a:pt x="3003642" y="1142604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18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spcAft>
                    <a:spcPts val="600"/>
                  </a:spcAft>
                </a:pPr>
                <a:r>
                  <a:rPr lang="en-US" sz="1400" b="1" i="0" dirty="0">
                    <a:solidFill>
                      <a:srgbClr val="374151"/>
                    </a:solidFill>
                    <a:effectLst/>
                    <a:latin typeface="Lora" pitchFamily="2" charset="0"/>
                  </a:rPr>
                  <a:t>Individual Well-</a:t>
                </a:r>
                <a:r>
                  <a:rPr lang="en-US" sz="1400" b="1" dirty="0">
                    <a:solidFill>
                      <a:srgbClr val="374151"/>
                    </a:solidFill>
                    <a:latin typeface="Lora" pitchFamily="2" charset="0"/>
                  </a:rPr>
                  <a:t>being</a:t>
                </a:r>
                <a:endParaRPr lang="en-US" sz="1200" dirty="0">
                  <a:solidFill>
                    <a:srgbClr val="374151"/>
                  </a:solidFill>
                  <a:latin typeface="Lora" pitchFamily="2" charset="0"/>
                </a:endParaRPr>
              </a:p>
              <a:p>
                <a:pPr algn="ctr">
                  <a:spcAft>
                    <a:spcPts val="600"/>
                  </a:spcAft>
                </a:pPr>
                <a:r>
                  <a:rPr lang="en-US" sz="1200" dirty="0" err="1">
                    <a:solidFill>
                      <a:srgbClr val="374151"/>
                    </a:solidFill>
                    <a:latin typeface="Lora" pitchFamily="2" charset="0"/>
                  </a:rPr>
                  <a:t>E</a:t>
                </a:r>
                <a:r>
                  <a:rPr lang="en-US" sz="1200" b="0" i="0" dirty="0" err="1">
                    <a:solidFill>
                      <a:srgbClr val="374151"/>
                    </a:solidFill>
                    <a:effectLst/>
                    <a:latin typeface="Lora" pitchFamily="2" charset="0"/>
                  </a:rPr>
                  <a:t>motional,psychological,and</a:t>
                </a:r>
                <a:r>
                  <a:rPr lang="en-US" sz="1200" b="0" i="0" dirty="0">
                    <a:solidFill>
                      <a:srgbClr val="374151"/>
                    </a:solidFill>
                    <a:effectLst/>
                    <a:latin typeface="Lora" pitchFamily="2" charset="0"/>
                  </a:rPr>
                  <a:t> social well </a:t>
                </a:r>
                <a:r>
                  <a:rPr lang="en-US" sz="1200" dirty="0" err="1">
                    <a:solidFill>
                      <a:srgbClr val="374151"/>
                    </a:solidFill>
                    <a:latin typeface="Lora" pitchFamily="2" charset="0"/>
                  </a:rPr>
                  <a:t>being,affecting</a:t>
                </a:r>
                <a:r>
                  <a:rPr lang="en-US" sz="1200" dirty="0">
                    <a:solidFill>
                      <a:srgbClr val="374151"/>
                    </a:solidFill>
                    <a:latin typeface="Lora" pitchFamily="2" charset="0"/>
                  </a:rPr>
                  <a:t> how individuals </a:t>
                </a:r>
                <a:r>
                  <a:rPr lang="en-US" sz="1200" dirty="0" err="1">
                    <a:solidFill>
                      <a:srgbClr val="374151"/>
                    </a:solidFill>
                    <a:latin typeface="Lora" pitchFamily="2" charset="0"/>
                  </a:rPr>
                  <a:t>think,feel,and</a:t>
                </a:r>
                <a:r>
                  <a:rPr lang="en-US" sz="1200" dirty="0">
                    <a:solidFill>
                      <a:srgbClr val="374151"/>
                    </a:solidFill>
                    <a:latin typeface="Lora" pitchFamily="2" charset="0"/>
                  </a:rPr>
                  <a:t> act.</a:t>
                </a:r>
                <a:endParaRPr lang="en-IN" sz="1200" dirty="0">
                  <a:latin typeface="Lora" pitchFamily="2" charset="0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FBBC524-C27E-56C1-A6AC-1EA235028FC7}"/>
                </a:ext>
              </a:extLst>
            </p:cNvPr>
            <p:cNvGrpSpPr/>
            <p:nvPr/>
          </p:nvGrpSpPr>
          <p:grpSpPr>
            <a:xfrm>
              <a:off x="3368673" y="3029879"/>
              <a:ext cx="2032002" cy="2479281"/>
              <a:chOff x="1066798" y="2524505"/>
              <a:chExt cx="3349372" cy="3285046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F27CEBF-32A5-DA57-41AF-C78BA6536E06}"/>
                  </a:ext>
                </a:extLst>
              </p:cNvPr>
              <p:cNvSpPr/>
              <p:nvPr/>
            </p:nvSpPr>
            <p:spPr>
              <a:xfrm>
                <a:off x="2075526" y="5470041"/>
                <a:ext cx="1340774" cy="339510"/>
              </a:xfrm>
              <a:custGeom>
                <a:avLst/>
                <a:gdLst>
                  <a:gd name="connsiteX0" fmla="*/ 2940247 w 2943216"/>
                  <a:gd name="connsiteY0" fmla="*/ 377249 h 745281"/>
                  <a:gd name="connsiteX1" fmla="*/ 1457777 w 2943216"/>
                  <a:gd name="connsiteY1" fmla="*/ 742534 h 745281"/>
                  <a:gd name="connsiteX2" fmla="*/ -2883 w 2943216"/>
                  <a:gd name="connsiteY2" fmla="*/ 362580 h 745281"/>
                  <a:gd name="connsiteX3" fmla="*/ 1479590 w 2943216"/>
                  <a:gd name="connsiteY3" fmla="*/ -2607 h 745281"/>
                  <a:gd name="connsiteX4" fmla="*/ 2940247 w 2943216"/>
                  <a:gd name="connsiteY4" fmla="*/ 377249 h 745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3216" h="745281">
                    <a:moveTo>
                      <a:pt x="2940247" y="377249"/>
                    </a:moveTo>
                    <a:cubicBezTo>
                      <a:pt x="2934534" y="582799"/>
                      <a:pt x="2270546" y="746343"/>
                      <a:pt x="1457777" y="742534"/>
                    </a:cubicBezTo>
                    <a:cubicBezTo>
                      <a:pt x="645008" y="738722"/>
                      <a:pt x="-9073" y="568512"/>
                      <a:pt x="-2883" y="362580"/>
                    </a:cubicBezTo>
                    <a:cubicBezTo>
                      <a:pt x="3310" y="156651"/>
                      <a:pt x="667584" y="-6704"/>
                      <a:pt x="1479590" y="-2607"/>
                    </a:cubicBezTo>
                    <a:cubicBezTo>
                      <a:pt x="2291596" y="1488"/>
                      <a:pt x="2946440" y="171034"/>
                      <a:pt x="2940247" y="377249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  <a:alpha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4BC722F4-1DC6-CC2D-C611-9C2F72E52767}"/>
                  </a:ext>
                </a:extLst>
              </p:cNvPr>
              <p:cNvSpPr/>
              <p:nvPr/>
            </p:nvSpPr>
            <p:spPr>
              <a:xfrm>
                <a:off x="1066798" y="3818286"/>
                <a:ext cx="3349372" cy="1816823"/>
              </a:xfrm>
              <a:custGeom>
                <a:avLst/>
                <a:gdLst>
                  <a:gd name="connsiteX0" fmla="*/ -2926 w 3349372"/>
                  <a:gd name="connsiteY0" fmla="*/ -2682 h 1816823"/>
                  <a:gd name="connsiteX1" fmla="*/ -2926 w 3349372"/>
                  <a:gd name="connsiteY1" fmla="*/ 1177560 h 1816823"/>
                  <a:gd name="connsiteX2" fmla="*/ 197099 w 3349372"/>
                  <a:gd name="connsiteY2" fmla="*/ 1354440 h 1816823"/>
                  <a:gd name="connsiteX3" fmla="*/ 956529 w 3349372"/>
                  <a:gd name="connsiteY3" fmla="*/ 1354440 h 1816823"/>
                  <a:gd name="connsiteX4" fmla="*/ 1260185 w 3349372"/>
                  <a:gd name="connsiteY4" fmla="*/ 1551893 h 1816823"/>
                  <a:gd name="connsiteX5" fmla="*/ 1287523 w 3349372"/>
                  <a:gd name="connsiteY5" fmla="*/ 1569610 h 1816823"/>
                  <a:gd name="connsiteX6" fmla="*/ 1658045 w 3349372"/>
                  <a:gd name="connsiteY6" fmla="*/ 1810498 h 1816823"/>
                  <a:gd name="connsiteX7" fmla="*/ 1685380 w 3349372"/>
                  <a:gd name="connsiteY7" fmla="*/ 1810498 h 1816823"/>
                  <a:gd name="connsiteX8" fmla="*/ 2055904 w 3349372"/>
                  <a:gd name="connsiteY8" fmla="*/ 1569610 h 1816823"/>
                  <a:gd name="connsiteX9" fmla="*/ 2083240 w 3349372"/>
                  <a:gd name="connsiteY9" fmla="*/ 1551893 h 1816823"/>
                  <a:gd name="connsiteX10" fmla="*/ 2386993 w 3349372"/>
                  <a:gd name="connsiteY10" fmla="*/ 1354440 h 1816823"/>
                  <a:gd name="connsiteX11" fmla="*/ 3146421 w 3349372"/>
                  <a:gd name="connsiteY11" fmla="*/ 1354440 h 1816823"/>
                  <a:gd name="connsiteX12" fmla="*/ 3346446 w 3349372"/>
                  <a:gd name="connsiteY12" fmla="*/ 1177465 h 1816823"/>
                  <a:gd name="connsiteX13" fmla="*/ 3346446 w 3349372"/>
                  <a:gd name="connsiteY13" fmla="*/ -2682 h 1816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49372" h="1816823">
                    <a:moveTo>
                      <a:pt x="-2926" y="-2682"/>
                    </a:moveTo>
                    <a:lnTo>
                      <a:pt x="-2926" y="1177560"/>
                    </a:lnTo>
                    <a:cubicBezTo>
                      <a:pt x="-2926" y="1275286"/>
                      <a:pt x="86515" y="1354440"/>
                      <a:pt x="197099" y="1354440"/>
                    </a:cubicBezTo>
                    <a:lnTo>
                      <a:pt x="956529" y="1354440"/>
                    </a:lnTo>
                    <a:lnTo>
                      <a:pt x="1260185" y="1551893"/>
                    </a:lnTo>
                    <a:lnTo>
                      <a:pt x="1287523" y="1569610"/>
                    </a:lnTo>
                    <a:lnTo>
                      <a:pt x="1658045" y="1810498"/>
                    </a:lnTo>
                    <a:cubicBezTo>
                      <a:pt x="1666521" y="1815356"/>
                      <a:pt x="1676904" y="1815356"/>
                      <a:pt x="1685380" y="1810498"/>
                    </a:cubicBezTo>
                    <a:lnTo>
                      <a:pt x="2055904" y="1569610"/>
                    </a:lnTo>
                    <a:lnTo>
                      <a:pt x="2083240" y="1551893"/>
                    </a:lnTo>
                    <a:lnTo>
                      <a:pt x="2386993" y="1354440"/>
                    </a:lnTo>
                    <a:lnTo>
                      <a:pt x="3146421" y="1354440"/>
                    </a:lnTo>
                    <a:cubicBezTo>
                      <a:pt x="3256722" y="1354440"/>
                      <a:pt x="3346446" y="1275191"/>
                      <a:pt x="3346446" y="1177465"/>
                    </a:cubicBezTo>
                    <a:lnTo>
                      <a:pt x="3346446" y="-2682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AB12F2D-BA8F-118F-8514-D5AD12740B7E}"/>
                  </a:ext>
                </a:extLst>
              </p:cNvPr>
              <p:cNvSpPr/>
              <p:nvPr/>
            </p:nvSpPr>
            <p:spPr>
              <a:xfrm>
                <a:off x="1238725" y="2524505"/>
                <a:ext cx="3006567" cy="2468500"/>
              </a:xfrm>
              <a:custGeom>
                <a:avLst/>
                <a:gdLst>
                  <a:gd name="connsiteX0" fmla="*/ 3002688 w 3006567"/>
                  <a:gd name="connsiteY0" fmla="*/ 1142604 h 2468500"/>
                  <a:gd name="connsiteX1" fmla="*/ 3002688 w 3006567"/>
                  <a:gd name="connsiteY1" fmla="*/ 159243 h 2468500"/>
                  <a:gd name="connsiteX2" fmla="*/ 2823332 w 3006567"/>
                  <a:gd name="connsiteY2" fmla="*/ -2682 h 2468500"/>
                  <a:gd name="connsiteX3" fmla="*/ 176335 w 3006567"/>
                  <a:gd name="connsiteY3" fmla="*/ -2682 h 2468500"/>
                  <a:gd name="connsiteX4" fmla="*/ -2926 w 3006567"/>
                  <a:gd name="connsiteY4" fmla="*/ 159243 h 2468500"/>
                  <a:gd name="connsiteX5" fmla="*/ -2926 w 3006567"/>
                  <a:gd name="connsiteY5" fmla="*/ 1320628 h 2468500"/>
                  <a:gd name="connsiteX6" fmla="*/ -2926 w 3006567"/>
                  <a:gd name="connsiteY6" fmla="*/ 1320628 h 2468500"/>
                  <a:gd name="connsiteX7" fmla="*/ -2926 w 3006567"/>
                  <a:gd name="connsiteY7" fmla="*/ 2303893 h 2468500"/>
                  <a:gd name="connsiteX8" fmla="*/ 176335 w 3006567"/>
                  <a:gd name="connsiteY8" fmla="*/ 2465818 h 2468500"/>
                  <a:gd name="connsiteX9" fmla="*/ 2824285 w 3006567"/>
                  <a:gd name="connsiteY9" fmla="*/ 2465818 h 2468500"/>
                  <a:gd name="connsiteX10" fmla="*/ 3003642 w 3006567"/>
                  <a:gd name="connsiteY10" fmla="*/ 2303893 h 2468500"/>
                  <a:gd name="connsiteX11" fmla="*/ 3003642 w 3006567"/>
                  <a:gd name="connsiteY11" fmla="*/ 1142604 h 246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06567" h="2468500">
                    <a:moveTo>
                      <a:pt x="3002688" y="1142604"/>
                    </a:moveTo>
                    <a:lnTo>
                      <a:pt x="3002688" y="159243"/>
                    </a:lnTo>
                    <a:cubicBezTo>
                      <a:pt x="3002688" y="69709"/>
                      <a:pt x="2922393" y="-2682"/>
                      <a:pt x="2823332" y="-2682"/>
                    </a:cubicBezTo>
                    <a:lnTo>
                      <a:pt x="176335" y="-2682"/>
                    </a:lnTo>
                    <a:cubicBezTo>
                      <a:pt x="77276" y="-2682"/>
                      <a:pt x="-2926" y="70090"/>
                      <a:pt x="-2926" y="159243"/>
                    </a:cubicBezTo>
                    <a:lnTo>
                      <a:pt x="-2926" y="1320628"/>
                    </a:lnTo>
                    <a:lnTo>
                      <a:pt x="-2926" y="1320628"/>
                    </a:lnTo>
                    <a:lnTo>
                      <a:pt x="-2926" y="2303893"/>
                    </a:lnTo>
                    <a:cubicBezTo>
                      <a:pt x="-2926" y="2393523"/>
                      <a:pt x="77276" y="2465818"/>
                      <a:pt x="176335" y="2465818"/>
                    </a:cubicBezTo>
                    <a:lnTo>
                      <a:pt x="2824285" y="2465818"/>
                    </a:lnTo>
                    <a:cubicBezTo>
                      <a:pt x="2923344" y="2465818"/>
                      <a:pt x="3003642" y="2393142"/>
                      <a:pt x="3003642" y="2303893"/>
                    </a:cubicBezTo>
                    <a:lnTo>
                      <a:pt x="3003642" y="1142604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18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spcAft>
                    <a:spcPts val="600"/>
                  </a:spcAft>
                </a:pPr>
                <a:r>
                  <a:rPr lang="en-US" sz="1400" b="1" i="0" dirty="0">
                    <a:solidFill>
                      <a:srgbClr val="374151"/>
                    </a:solidFill>
                    <a:effectLst/>
                    <a:latin typeface="Lora" pitchFamily="2" charset="0"/>
                  </a:rPr>
                  <a:t>Physical health</a:t>
                </a:r>
              </a:p>
              <a:p>
                <a:pPr algn="ctr">
                  <a:spcAft>
                    <a:spcPts val="600"/>
                  </a:spcAft>
                </a:pPr>
                <a:r>
                  <a:rPr lang="en-US" sz="1200" dirty="0">
                    <a:solidFill>
                      <a:srgbClr val="374151"/>
                    </a:solidFill>
                    <a:latin typeface="Lora" pitchFamily="2" charset="0"/>
                  </a:rPr>
                  <a:t>Both physical and mental health are </a:t>
                </a:r>
                <a:r>
                  <a:rPr lang="en-US" sz="1200" dirty="0" err="1">
                    <a:solidFill>
                      <a:srgbClr val="374151"/>
                    </a:solidFill>
                    <a:latin typeface="Lora" pitchFamily="2" charset="0"/>
                  </a:rPr>
                  <a:t>interconnected,leads</a:t>
                </a:r>
                <a:r>
                  <a:rPr lang="en-US" sz="1200" dirty="0">
                    <a:solidFill>
                      <a:srgbClr val="374151"/>
                    </a:solidFill>
                    <a:latin typeface="Lora" pitchFamily="2" charset="0"/>
                  </a:rPr>
                  <a:t> to increase in chronic</a:t>
                </a:r>
                <a:r>
                  <a:rPr lang="en-IN" sz="1200" dirty="0">
                    <a:latin typeface="Lora" pitchFamily="2" charset="0"/>
                  </a:rPr>
                  <a:t> diseases.</a:t>
                </a:r>
                <a:endParaRPr lang="en-US" sz="1200" dirty="0">
                  <a:solidFill>
                    <a:srgbClr val="374151"/>
                  </a:solidFill>
                  <a:latin typeface="Lora" pitchFamily="2" charset="0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E93D4FE-801B-A089-8A98-678A1B41AC75}"/>
                </a:ext>
              </a:extLst>
            </p:cNvPr>
            <p:cNvGrpSpPr/>
            <p:nvPr/>
          </p:nvGrpSpPr>
          <p:grpSpPr>
            <a:xfrm>
              <a:off x="5632448" y="2061307"/>
              <a:ext cx="2032002" cy="2479281"/>
              <a:chOff x="1066798" y="2524505"/>
              <a:chExt cx="3349372" cy="3285046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BAC7D81-5CCC-4F2E-04C4-71E23A9915ED}"/>
                  </a:ext>
                </a:extLst>
              </p:cNvPr>
              <p:cNvSpPr/>
              <p:nvPr/>
            </p:nvSpPr>
            <p:spPr>
              <a:xfrm>
                <a:off x="2075526" y="5470041"/>
                <a:ext cx="1340774" cy="339510"/>
              </a:xfrm>
              <a:custGeom>
                <a:avLst/>
                <a:gdLst>
                  <a:gd name="connsiteX0" fmla="*/ 2940247 w 2943216"/>
                  <a:gd name="connsiteY0" fmla="*/ 377249 h 745281"/>
                  <a:gd name="connsiteX1" fmla="*/ 1457777 w 2943216"/>
                  <a:gd name="connsiteY1" fmla="*/ 742534 h 745281"/>
                  <a:gd name="connsiteX2" fmla="*/ -2883 w 2943216"/>
                  <a:gd name="connsiteY2" fmla="*/ 362580 h 745281"/>
                  <a:gd name="connsiteX3" fmla="*/ 1479590 w 2943216"/>
                  <a:gd name="connsiteY3" fmla="*/ -2607 h 745281"/>
                  <a:gd name="connsiteX4" fmla="*/ 2940247 w 2943216"/>
                  <a:gd name="connsiteY4" fmla="*/ 377249 h 745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3216" h="745281">
                    <a:moveTo>
                      <a:pt x="2940247" y="377249"/>
                    </a:moveTo>
                    <a:cubicBezTo>
                      <a:pt x="2934534" y="582799"/>
                      <a:pt x="2270546" y="746343"/>
                      <a:pt x="1457777" y="742534"/>
                    </a:cubicBezTo>
                    <a:cubicBezTo>
                      <a:pt x="645008" y="738722"/>
                      <a:pt x="-9073" y="568512"/>
                      <a:pt x="-2883" y="362580"/>
                    </a:cubicBezTo>
                    <a:cubicBezTo>
                      <a:pt x="3310" y="156651"/>
                      <a:pt x="667584" y="-6704"/>
                      <a:pt x="1479590" y="-2607"/>
                    </a:cubicBezTo>
                    <a:cubicBezTo>
                      <a:pt x="2291596" y="1488"/>
                      <a:pt x="2946440" y="171034"/>
                      <a:pt x="2940247" y="377249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  <a:alpha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DF9797B-C396-F0CB-DF48-6F3D3F7DC9AE}"/>
                  </a:ext>
                </a:extLst>
              </p:cNvPr>
              <p:cNvSpPr/>
              <p:nvPr/>
            </p:nvSpPr>
            <p:spPr>
              <a:xfrm>
                <a:off x="1066798" y="3818286"/>
                <a:ext cx="3349372" cy="1816823"/>
              </a:xfrm>
              <a:custGeom>
                <a:avLst/>
                <a:gdLst>
                  <a:gd name="connsiteX0" fmla="*/ -2926 w 3349372"/>
                  <a:gd name="connsiteY0" fmla="*/ -2682 h 1816823"/>
                  <a:gd name="connsiteX1" fmla="*/ -2926 w 3349372"/>
                  <a:gd name="connsiteY1" fmla="*/ 1177560 h 1816823"/>
                  <a:gd name="connsiteX2" fmla="*/ 197099 w 3349372"/>
                  <a:gd name="connsiteY2" fmla="*/ 1354440 h 1816823"/>
                  <a:gd name="connsiteX3" fmla="*/ 956529 w 3349372"/>
                  <a:gd name="connsiteY3" fmla="*/ 1354440 h 1816823"/>
                  <a:gd name="connsiteX4" fmla="*/ 1260185 w 3349372"/>
                  <a:gd name="connsiteY4" fmla="*/ 1551893 h 1816823"/>
                  <a:gd name="connsiteX5" fmla="*/ 1287523 w 3349372"/>
                  <a:gd name="connsiteY5" fmla="*/ 1569610 h 1816823"/>
                  <a:gd name="connsiteX6" fmla="*/ 1658045 w 3349372"/>
                  <a:gd name="connsiteY6" fmla="*/ 1810498 h 1816823"/>
                  <a:gd name="connsiteX7" fmla="*/ 1685380 w 3349372"/>
                  <a:gd name="connsiteY7" fmla="*/ 1810498 h 1816823"/>
                  <a:gd name="connsiteX8" fmla="*/ 2055904 w 3349372"/>
                  <a:gd name="connsiteY8" fmla="*/ 1569610 h 1816823"/>
                  <a:gd name="connsiteX9" fmla="*/ 2083240 w 3349372"/>
                  <a:gd name="connsiteY9" fmla="*/ 1551893 h 1816823"/>
                  <a:gd name="connsiteX10" fmla="*/ 2386993 w 3349372"/>
                  <a:gd name="connsiteY10" fmla="*/ 1354440 h 1816823"/>
                  <a:gd name="connsiteX11" fmla="*/ 3146421 w 3349372"/>
                  <a:gd name="connsiteY11" fmla="*/ 1354440 h 1816823"/>
                  <a:gd name="connsiteX12" fmla="*/ 3346446 w 3349372"/>
                  <a:gd name="connsiteY12" fmla="*/ 1177465 h 1816823"/>
                  <a:gd name="connsiteX13" fmla="*/ 3346446 w 3349372"/>
                  <a:gd name="connsiteY13" fmla="*/ -2682 h 1816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49372" h="1816823">
                    <a:moveTo>
                      <a:pt x="-2926" y="-2682"/>
                    </a:moveTo>
                    <a:lnTo>
                      <a:pt x="-2926" y="1177560"/>
                    </a:lnTo>
                    <a:cubicBezTo>
                      <a:pt x="-2926" y="1275286"/>
                      <a:pt x="86515" y="1354440"/>
                      <a:pt x="197099" y="1354440"/>
                    </a:cubicBezTo>
                    <a:lnTo>
                      <a:pt x="956529" y="1354440"/>
                    </a:lnTo>
                    <a:lnTo>
                      <a:pt x="1260185" y="1551893"/>
                    </a:lnTo>
                    <a:lnTo>
                      <a:pt x="1287523" y="1569610"/>
                    </a:lnTo>
                    <a:lnTo>
                      <a:pt x="1658045" y="1810498"/>
                    </a:lnTo>
                    <a:cubicBezTo>
                      <a:pt x="1666521" y="1815356"/>
                      <a:pt x="1676904" y="1815356"/>
                      <a:pt x="1685380" y="1810498"/>
                    </a:cubicBezTo>
                    <a:lnTo>
                      <a:pt x="2055904" y="1569610"/>
                    </a:lnTo>
                    <a:lnTo>
                      <a:pt x="2083240" y="1551893"/>
                    </a:lnTo>
                    <a:lnTo>
                      <a:pt x="2386993" y="1354440"/>
                    </a:lnTo>
                    <a:lnTo>
                      <a:pt x="3146421" y="1354440"/>
                    </a:lnTo>
                    <a:cubicBezTo>
                      <a:pt x="3256722" y="1354440"/>
                      <a:pt x="3346446" y="1275191"/>
                      <a:pt x="3346446" y="1177465"/>
                    </a:cubicBezTo>
                    <a:lnTo>
                      <a:pt x="3346446" y="-2682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06DA756-B449-8F7D-E047-A8113705D597}"/>
                  </a:ext>
                </a:extLst>
              </p:cNvPr>
              <p:cNvSpPr/>
              <p:nvPr/>
            </p:nvSpPr>
            <p:spPr>
              <a:xfrm>
                <a:off x="1238725" y="2524505"/>
                <a:ext cx="3006567" cy="2468500"/>
              </a:xfrm>
              <a:custGeom>
                <a:avLst/>
                <a:gdLst>
                  <a:gd name="connsiteX0" fmla="*/ 3002688 w 3006567"/>
                  <a:gd name="connsiteY0" fmla="*/ 1142604 h 2468500"/>
                  <a:gd name="connsiteX1" fmla="*/ 3002688 w 3006567"/>
                  <a:gd name="connsiteY1" fmla="*/ 159243 h 2468500"/>
                  <a:gd name="connsiteX2" fmla="*/ 2823332 w 3006567"/>
                  <a:gd name="connsiteY2" fmla="*/ -2682 h 2468500"/>
                  <a:gd name="connsiteX3" fmla="*/ 176335 w 3006567"/>
                  <a:gd name="connsiteY3" fmla="*/ -2682 h 2468500"/>
                  <a:gd name="connsiteX4" fmla="*/ -2926 w 3006567"/>
                  <a:gd name="connsiteY4" fmla="*/ 159243 h 2468500"/>
                  <a:gd name="connsiteX5" fmla="*/ -2926 w 3006567"/>
                  <a:gd name="connsiteY5" fmla="*/ 1320628 h 2468500"/>
                  <a:gd name="connsiteX6" fmla="*/ -2926 w 3006567"/>
                  <a:gd name="connsiteY6" fmla="*/ 1320628 h 2468500"/>
                  <a:gd name="connsiteX7" fmla="*/ -2926 w 3006567"/>
                  <a:gd name="connsiteY7" fmla="*/ 2303893 h 2468500"/>
                  <a:gd name="connsiteX8" fmla="*/ 176335 w 3006567"/>
                  <a:gd name="connsiteY8" fmla="*/ 2465818 h 2468500"/>
                  <a:gd name="connsiteX9" fmla="*/ 2824285 w 3006567"/>
                  <a:gd name="connsiteY9" fmla="*/ 2465818 h 2468500"/>
                  <a:gd name="connsiteX10" fmla="*/ 3003642 w 3006567"/>
                  <a:gd name="connsiteY10" fmla="*/ 2303893 h 2468500"/>
                  <a:gd name="connsiteX11" fmla="*/ 3003642 w 3006567"/>
                  <a:gd name="connsiteY11" fmla="*/ 1142604 h 246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06567" h="2468500">
                    <a:moveTo>
                      <a:pt x="3002688" y="1142604"/>
                    </a:moveTo>
                    <a:lnTo>
                      <a:pt x="3002688" y="159243"/>
                    </a:lnTo>
                    <a:cubicBezTo>
                      <a:pt x="3002688" y="69709"/>
                      <a:pt x="2922393" y="-2682"/>
                      <a:pt x="2823332" y="-2682"/>
                    </a:cubicBezTo>
                    <a:lnTo>
                      <a:pt x="176335" y="-2682"/>
                    </a:lnTo>
                    <a:cubicBezTo>
                      <a:pt x="77276" y="-2682"/>
                      <a:pt x="-2926" y="70090"/>
                      <a:pt x="-2926" y="159243"/>
                    </a:cubicBezTo>
                    <a:lnTo>
                      <a:pt x="-2926" y="1320628"/>
                    </a:lnTo>
                    <a:lnTo>
                      <a:pt x="-2926" y="1320628"/>
                    </a:lnTo>
                    <a:lnTo>
                      <a:pt x="-2926" y="2303893"/>
                    </a:lnTo>
                    <a:cubicBezTo>
                      <a:pt x="-2926" y="2393523"/>
                      <a:pt x="77276" y="2465818"/>
                      <a:pt x="176335" y="2465818"/>
                    </a:cubicBezTo>
                    <a:lnTo>
                      <a:pt x="2824285" y="2465818"/>
                    </a:lnTo>
                    <a:cubicBezTo>
                      <a:pt x="2923344" y="2465818"/>
                      <a:pt x="3003642" y="2393142"/>
                      <a:pt x="3003642" y="2303893"/>
                    </a:cubicBezTo>
                    <a:lnTo>
                      <a:pt x="3003642" y="1142604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18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spcAft>
                    <a:spcPts val="600"/>
                  </a:spcAft>
                </a:pPr>
                <a:r>
                  <a:rPr lang="en-US" sz="1400" b="1" dirty="0">
                    <a:solidFill>
                      <a:srgbClr val="374151"/>
                    </a:solidFill>
                    <a:latin typeface="Lora" pitchFamily="2" charset="0"/>
                  </a:rPr>
                  <a:t>Workplace productivity</a:t>
                </a:r>
                <a:endParaRPr lang="en-US" sz="1400" b="1" i="0" dirty="0">
                  <a:solidFill>
                    <a:srgbClr val="374151"/>
                  </a:solidFill>
                  <a:effectLst/>
                  <a:latin typeface="Lora" pitchFamily="2" charset="0"/>
                </a:endParaRPr>
              </a:p>
              <a:p>
                <a:pPr algn="ctr">
                  <a:spcAft>
                    <a:spcPts val="600"/>
                  </a:spcAft>
                </a:pPr>
                <a:r>
                  <a:rPr lang="en-US" sz="1200" dirty="0">
                    <a:solidFill>
                      <a:srgbClr val="374151"/>
                    </a:solidFill>
                    <a:latin typeface="Lora" pitchFamily="2" charset="0"/>
                  </a:rPr>
                  <a:t>Affects productivity and </a:t>
                </a:r>
                <a:r>
                  <a:rPr lang="en-US" sz="1200" dirty="0" err="1">
                    <a:solidFill>
                      <a:srgbClr val="374151"/>
                    </a:solidFill>
                    <a:latin typeface="Lora" pitchFamily="2" charset="0"/>
                  </a:rPr>
                  <a:t>performance,and</a:t>
                </a:r>
                <a:r>
                  <a:rPr lang="en-US" sz="1200" dirty="0">
                    <a:solidFill>
                      <a:srgbClr val="374151"/>
                    </a:solidFill>
                    <a:latin typeface="Lora" pitchFamily="2" charset="0"/>
                  </a:rPr>
                  <a:t> may struggle with </a:t>
                </a:r>
                <a:r>
                  <a:rPr lang="en-US" sz="1200" dirty="0" err="1">
                    <a:solidFill>
                      <a:srgbClr val="374151"/>
                    </a:solidFill>
                    <a:latin typeface="Lora" pitchFamily="2" charset="0"/>
                  </a:rPr>
                  <a:t>concentration,motivation</a:t>
                </a:r>
                <a:r>
                  <a:rPr lang="en-US" sz="1200" b="0" i="0" dirty="0">
                    <a:solidFill>
                      <a:srgbClr val="374151"/>
                    </a:solidFill>
                    <a:effectLst/>
                    <a:latin typeface="Lora" pitchFamily="2" charset="0"/>
                  </a:rPr>
                  <a:t>.</a:t>
                </a:r>
                <a:endParaRPr lang="en-IN" sz="1200" dirty="0">
                  <a:latin typeface="Lora" pitchFamily="2" charset="0"/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3E78AFB-9219-FC26-8377-B99C927E17BA}"/>
                </a:ext>
              </a:extLst>
            </p:cNvPr>
            <p:cNvGrpSpPr/>
            <p:nvPr/>
          </p:nvGrpSpPr>
          <p:grpSpPr>
            <a:xfrm>
              <a:off x="7896223" y="3029879"/>
              <a:ext cx="2032002" cy="2479281"/>
              <a:chOff x="1066798" y="2524505"/>
              <a:chExt cx="3349372" cy="3285046"/>
            </a:xfrm>
          </p:grpSpPr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7D4CF1DB-12F2-DB6B-8178-82EC01082987}"/>
                  </a:ext>
                </a:extLst>
              </p:cNvPr>
              <p:cNvSpPr/>
              <p:nvPr/>
            </p:nvSpPr>
            <p:spPr>
              <a:xfrm>
                <a:off x="2075526" y="5470041"/>
                <a:ext cx="1340774" cy="339510"/>
              </a:xfrm>
              <a:custGeom>
                <a:avLst/>
                <a:gdLst>
                  <a:gd name="connsiteX0" fmla="*/ 2940247 w 2943216"/>
                  <a:gd name="connsiteY0" fmla="*/ 377249 h 745281"/>
                  <a:gd name="connsiteX1" fmla="*/ 1457777 w 2943216"/>
                  <a:gd name="connsiteY1" fmla="*/ 742534 h 745281"/>
                  <a:gd name="connsiteX2" fmla="*/ -2883 w 2943216"/>
                  <a:gd name="connsiteY2" fmla="*/ 362580 h 745281"/>
                  <a:gd name="connsiteX3" fmla="*/ 1479590 w 2943216"/>
                  <a:gd name="connsiteY3" fmla="*/ -2607 h 745281"/>
                  <a:gd name="connsiteX4" fmla="*/ 2940247 w 2943216"/>
                  <a:gd name="connsiteY4" fmla="*/ 377249 h 745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3216" h="745281">
                    <a:moveTo>
                      <a:pt x="2940247" y="377249"/>
                    </a:moveTo>
                    <a:cubicBezTo>
                      <a:pt x="2934534" y="582799"/>
                      <a:pt x="2270546" y="746343"/>
                      <a:pt x="1457777" y="742534"/>
                    </a:cubicBezTo>
                    <a:cubicBezTo>
                      <a:pt x="645008" y="738722"/>
                      <a:pt x="-9073" y="568512"/>
                      <a:pt x="-2883" y="362580"/>
                    </a:cubicBezTo>
                    <a:cubicBezTo>
                      <a:pt x="3310" y="156651"/>
                      <a:pt x="667584" y="-6704"/>
                      <a:pt x="1479590" y="-2607"/>
                    </a:cubicBezTo>
                    <a:cubicBezTo>
                      <a:pt x="2291596" y="1488"/>
                      <a:pt x="2946440" y="171034"/>
                      <a:pt x="2940247" y="377249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  <a:alpha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9E5CCE05-CBD8-F4D5-27E2-A4CA30E409B8}"/>
                  </a:ext>
                </a:extLst>
              </p:cNvPr>
              <p:cNvSpPr/>
              <p:nvPr/>
            </p:nvSpPr>
            <p:spPr>
              <a:xfrm>
                <a:off x="1066798" y="3818286"/>
                <a:ext cx="3349372" cy="1816823"/>
              </a:xfrm>
              <a:custGeom>
                <a:avLst/>
                <a:gdLst>
                  <a:gd name="connsiteX0" fmla="*/ -2926 w 3349372"/>
                  <a:gd name="connsiteY0" fmla="*/ -2682 h 1816823"/>
                  <a:gd name="connsiteX1" fmla="*/ -2926 w 3349372"/>
                  <a:gd name="connsiteY1" fmla="*/ 1177560 h 1816823"/>
                  <a:gd name="connsiteX2" fmla="*/ 197099 w 3349372"/>
                  <a:gd name="connsiteY2" fmla="*/ 1354440 h 1816823"/>
                  <a:gd name="connsiteX3" fmla="*/ 956529 w 3349372"/>
                  <a:gd name="connsiteY3" fmla="*/ 1354440 h 1816823"/>
                  <a:gd name="connsiteX4" fmla="*/ 1260185 w 3349372"/>
                  <a:gd name="connsiteY4" fmla="*/ 1551893 h 1816823"/>
                  <a:gd name="connsiteX5" fmla="*/ 1287523 w 3349372"/>
                  <a:gd name="connsiteY5" fmla="*/ 1569610 h 1816823"/>
                  <a:gd name="connsiteX6" fmla="*/ 1658045 w 3349372"/>
                  <a:gd name="connsiteY6" fmla="*/ 1810498 h 1816823"/>
                  <a:gd name="connsiteX7" fmla="*/ 1685380 w 3349372"/>
                  <a:gd name="connsiteY7" fmla="*/ 1810498 h 1816823"/>
                  <a:gd name="connsiteX8" fmla="*/ 2055904 w 3349372"/>
                  <a:gd name="connsiteY8" fmla="*/ 1569610 h 1816823"/>
                  <a:gd name="connsiteX9" fmla="*/ 2083240 w 3349372"/>
                  <a:gd name="connsiteY9" fmla="*/ 1551893 h 1816823"/>
                  <a:gd name="connsiteX10" fmla="*/ 2386993 w 3349372"/>
                  <a:gd name="connsiteY10" fmla="*/ 1354440 h 1816823"/>
                  <a:gd name="connsiteX11" fmla="*/ 3146421 w 3349372"/>
                  <a:gd name="connsiteY11" fmla="*/ 1354440 h 1816823"/>
                  <a:gd name="connsiteX12" fmla="*/ 3346446 w 3349372"/>
                  <a:gd name="connsiteY12" fmla="*/ 1177465 h 1816823"/>
                  <a:gd name="connsiteX13" fmla="*/ 3346446 w 3349372"/>
                  <a:gd name="connsiteY13" fmla="*/ -2682 h 1816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49372" h="1816823">
                    <a:moveTo>
                      <a:pt x="-2926" y="-2682"/>
                    </a:moveTo>
                    <a:lnTo>
                      <a:pt x="-2926" y="1177560"/>
                    </a:lnTo>
                    <a:cubicBezTo>
                      <a:pt x="-2926" y="1275286"/>
                      <a:pt x="86515" y="1354440"/>
                      <a:pt x="197099" y="1354440"/>
                    </a:cubicBezTo>
                    <a:lnTo>
                      <a:pt x="956529" y="1354440"/>
                    </a:lnTo>
                    <a:lnTo>
                      <a:pt x="1260185" y="1551893"/>
                    </a:lnTo>
                    <a:lnTo>
                      <a:pt x="1287523" y="1569610"/>
                    </a:lnTo>
                    <a:lnTo>
                      <a:pt x="1658045" y="1810498"/>
                    </a:lnTo>
                    <a:cubicBezTo>
                      <a:pt x="1666521" y="1815356"/>
                      <a:pt x="1676904" y="1815356"/>
                      <a:pt x="1685380" y="1810498"/>
                    </a:cubicBezTo>
                    <a:lnTo>
                      <a:pt x="2055904" y="1569610"/>
                    </a:lnTo>
                    <a:lnTo>
                      <a:pt x="2083240" y="1551893"/>
                    </a:lnTo>
                    <a:lnTo>
                      <a:pt x="2386993" y="1354440"/>
                    </a:lnTo>
                    <a:lnTo>
                      <a:pt x="3146421" y="1354440"/>
                    </a:lnTo>
                    <a:cubicBezTo>
                      <a:pt x="3256722" y="1354440"/>
                      <a:pt x="3346446" y="1275191"/>
                      <a:pt x="3346446" y="1177465"/>
                    </a:cubicBezTo>
                    <a:lnTo>
                      <a:pt x="3346446" y="-2682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1B53CF90-7891-1D0A-9AC8-EFBF97FA773A}"/>
                  </a:ext>
                </a:extLst>
              </p:cNvPr>
              <p:cNvSpPr/>
              <p:nvPr/>
            </p:nvSpPr>
            <p:spPr>
              <a:xfrm>
                <a:off x="1238725" y="2524505"/>
                <a:ext cx="3006567" cy="2468500"/>
              </a:xfrm>
              <a:custGeom>
                <a:avLst/>
                <a:gdLst>
                  <a:gd name="connsiteX0" fmla="*/ 3002688 w 3006567"/>
                  <a:gd name="connsiteY0" fmla="*/ 1142604 h 2468500"/>
                  <a:gd name="connsiteX1" fmla="*/ 3002688 w 3006567"/>
                  <a:gd name="connsiteY1" fmla="*/ 159243 h 2468500"/>
                  <a:gd name="connsiteX2" fmla="*/ 2823332 w 3006567"/>
                  <a:gd name="connsiteY2" fmla="*/ -2682 h 2468500"/>
                  <a:gd name="connsiteX3" fmla="*/ 176335 w 3006567"/>
                  <a:gd name="connsiteY3" fmla="*/ -2682 h 2468500"/>
                  <a:gd name="connsiteX4" fmla="*/ -2926 w 3006567"/>
                  <a:gd name="connsiteY4" fmla="*/ 159243 h 2468500"/>
                  <a:gd name="connsiteX5" fmla="*/ -2926 w 3006567"/>
                  <a:gd name="connsiteY5" fmla="*/ 1320628 h 2468500"/>
                  <a:gd name="connsiteX6" fmla="*/ -2926 w 3006567"/>
                  <a:gd name="connsiteY6" fmla="*/ 1320628 h 2468500"/>
                  <a:gd name="connsiteX7" fmla="*/ -2926 w 3006567"/>
                  <a:gd name="connsiteY7" fmla="*/ 2303893 h 2468500"/>
                  <a:gd name="connsiteX8" fmla="*/ 176335 w 3006567"/>
                  <a:gd name="connsiteY8" fmla="*/ 2465818 h 2468500"/>
                  <a:gd name="connsiteX9" fmla="*/ 2824285 w 3006567"/>
                  <a:gd name="connsiteY9" fmla="*/ 2465818 h 2468500"/>
                  <a:gd name="connsiteX10" fmla="*/ 3003642 w 3006567"/>
                  <a:gd name="connsiteY10" fmla="*/ 2303893 h 2468500"/>
                  <a:gd name="connsiteX11" fmla="*/ 3003642 w 3006567"/>
                  <a:gd name="connsiteY11" fmla="*/ 1142604 h 246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06567" h="2468500">
                    <a:moveTo>
                      <a:pt x="3002688" y="1142604"/>
                    </a:moveTo>
                    <a:lnTo>
                      <a:pt x="3002688" y="159243"/>
                    </a:lnTo>
                    <a:cubicBezTo>
                      <a:pt x="3002688" y="69709"/>
                      <a:pt x="2922393" y="-2682"/>
                      <a:pt x="2823332" y="-2682"/>
                    </a:cubicBezTo>
                    <a:lnTo>
                      <a:pt x="176335" y="-2682"/>
                    </a:lnTo>
                    <a:cubicBezTo>
                      <a:pt x="77276" y="-2682"/>
                      <a:pt x="-2926" y="70090"/>
                      <a:pt x="-2926" y="159243"/>
                    </a:cubicBezTo>
                    <a:lnTo>
                      <a:pt x="-2926" y="1320628"/>
                    </a:lnTo>
                    <a:lnTo>
                      <a:pt x="-2926" y="1320628"/>
                    </a:lnTo>
                    <a:lnTo>
                      <a:pt x="-2926" y="2303893"/>
                    </a:lnTo>
                    <a:cubicBezTo>
                      <a:pt x="-2926" y="2393523"/>
                      <a:pt x="77276" y="2465818"/>
                      <a:pt x="176335" y="2465818"/>
                    </a:cubicBezTo>
                    <a:lnTo>
                      <a:pt x="2824285" y="2465818"/>
                    </a:lnTo>
                    <a:cubicBezTo>
                      <a:pt x="2923344" y="2465818"/>
                      <a:pt x="3003642" y="2393142"/>
                      <a:pt x="3003642" y="2303893"/>
                    </a:cubicBezTo>
                    <a:lnTo>
                      <a:pt x="3003642" y="1142604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18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spcAft>
                    <a:spcPts val="600"/>
                  </a:spcAft>
                </a:pPr>
                <a:r>
                  <a:rPr lang="en-US" sz="1400" b="1" dirty="0">
                    <a:solidFill>
                      <a:srgbClr val="374151"/>
                    </a:solidFill>
                    <a:latin typeface="Lora" pitchFamily="2" charset="0"/>
                  </a:rPr>
                  <a:t>Economic Impact</a:t>
                </a:r>
                <a:endParaRPr lang="en-US" sz="1200" dirty="0">
                  <a:solidFill>
                    <a:srgbClr val="374151"/>
                  </a:solidFill>
                  <a:latin typeface="Lora" pitchFamily="2" charset="0"/>
                </a:endParaRPr>
              </a:p>
              <a:p>
                <a:pPr algn="ctr">
                  <a:spcAft>
                    <a:spcPts val="600"/>
                  </a:spcAft>
                </a:pPr>
                <a:r>
                  <a:rPr lang="en-US" sz="1200" dirty="0">
                    <a:solidFill>
                      <a:srgbClr val="374151"/>
                    </a:solidFill>
                    <a:latin typeface="Lora" pitchFamily="2" charset="0"/>
                  </a:rPr>
                  <a:t>Substantial healthcare </a:t>
                </a:r>
                <a:r>
                  <a:rPr lang="en-US" sz="1200" dirty="0" err="1">
                    <a:solidFill>
                      <a:srgbClr val="374151"/>
                    </a:solidFill>
                    <a:latin typeface="Lora" pitchFamily="2" charset="0"/>
                  </a:rPr>
                  <a:t>costs,lost</a:t>
                </a:r>
                <a:r>
                  <a:rPr lang="en-US" sz="1200" dirty="0">
                    <a:solidFill>
                      <a:srgbClr val="374151"/>
                    </a:solidFill>
                    <a:latin typeface="Lora" pitchFamily="2" charset="0"/>
                  </a:rPr>
                  <a:t> </a:t>
                </a:r>
                <a:r>
                  <a:rPr lang="en-US" sz="1200" dirty="0" err="1">
                    <a:solidFill>
                      <a:srgbClr val="374151"/>
                    </a:solidFill>
                    <a:latin typeface="Lora" pitchFamily="2" charset="0"/>
                  </a:rPr>
                  <a:t>productivity,and</a:t>
                </a:r>
                <a:r>
                  <a:rPr lang="en-US" sz="1200" dirty="0">
                    <a:solidFill>
                      <a:srgbClr val="374151"/>
                    </a:solidFill>
                    <a:latin typeface="Lora" pitchFamily="2" charset="0"/>
                  </a:rPr>
                  <a:t> reduced earning potential</a:t>
                </a:r>
                <a:endParaRPr lang="en-IN" sz="1200" dirty="0">
                  <a:latin typeface="Lora" pitchFamily="2" charset="0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F08F073-9116-9828-043D-3C068B5B8C10}"/>
                </a:ext>
              </a:extLst>
            </p:cNvPr>
            <p:cNvGrpSpPr/>
            <p:nvPr/>
          </p:nvGrpSpPr>
          <p:grpSpPr>
            <a:xfrm>
              <a:off x="10159998" y="2061307"/>
              <a:ext cx="2032002" cy="2479281"/>
              <a:chOff x="1066798" y="2524505"/>
              <a:chExt cx="3349372" cy="3285046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E54254EC-C970-BE36-DF04-09893D53D687}"/>
                  </a:ext>
                </a:extLst>
              </p:cNvPr>
              <p:cNvSpPr/>
              <p:nvPr/>
            </p:nvSpPr>
            <p:spPr>
              <a:xfrm>
                <a:off x="2075526" y="5470041"/>
                <a:ext cx="1340774" cy="339510"/>
              </a:xfrm>
              <a:custGeom>
                <a:avLst/>
                <a:gdLst>
                  <a:gd name="connsiteX0" fmla="*/ 2940247 w 2943216"/>
                  <a:gd name="connsiteY0" fmla="*/ 377249 h 745281"/>
                  <a:gd name="connsiteX1" fmla="*/ 1457777 w 2943216"/>
                  <a:gd name="connsiteY1" fmla="*/ 742534 h 745281"/>
                  <a:gd name="connsiteX2" fmla="*/ -2883 w 2943216"/>
                  <a:gd name="connsiteY2" fmla="*/ 362580 h 745281"/>
                  <a:gd name="connsiteX3" fmla="*/ 1479590 w 2943216"/>
                  <a:gd name="connsiteY3" fmla="*/ -2607 h 745281"/>
                  <a:gd name="connsiteX4" fmla="*/ 2940247 w 2943216"/>
                  <a:gd name="connsiteY4" fmla="*/ 377249 h 745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3216" h="745281">
                    <a:moveTo>
                      <a:pt x="2940247" y="377249"/>
                    </a:moveTo>
                    <a:cubicBezTo>
                      <a:pt x="2934534" y="582799"/>
                      <a:pt x="2270546" y="746343"/>
                      <a:pt x="1457777" y="742534"/>
                    </a:cubicBezTo>
                    <a:cubicBezTo>
                      <a:pt x="645008" y="738722"/>
                      <a:pt x="-9073" y="568512"/>
                      <a:pt x="-2883" y="362580"/>
                    </a:cubicBezTo>
                    <a:cubicBezTo>
                      <a:pt x="3310" y="156651"/>
                      <a:pt x="667584" y="-6704"/>
                      <a:pt x="1479590" y="-2607"/>
                    </a:cubicBezTo>
                    <a:cubicBezTo>
                      <a:pt x="2291596" y="1488"/>
                      <a:pt x="2946440" y="171034"/>
                      <a:pt x="2940247" y="377249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  <a:alpha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B599679-A292-DF07-6119-6BECD4E8670F}"/>
                  </a:ext>
                </a:extLst>
              </p:cNvPr>
              <p:cNvSpPr/>
              <p:nvPr/>
            </p:nvSpPr>
            <p:spPr>
              <a:xfrm>
                <a:off x="1066798" y="3818286"/>
                <a:ext cx="3349372" cy="1816823"/>
              </a:xfrm>
              <a:custGeom>
                <a:avLst/>
                <a:gdLst>
                  <a:gd name="connsiteX0" fmla="*/ -2926 w 3349372"/>
                  <a:gd name="connsiteY0" fmla="*/ -2682 h 1816823"/>
                  <a:gd name="connsiteX1" fmla="*/ -2926 w 3349372"/>
                  <a:gd name="connsiteY1" fmla="*/ 1177560 h 1816823"/>
                  <a:gd name="connsiteX2" fmla="*/ 197099 w 3349372"/>
                  <a:gd name="connsiteY2" fmla="*/ 1354440 h 1816823"/>
                  <a:gd name="connsiteX3" fmla="*/ 956529 w 3349372"/>
                  <a:gd name="connsiteY3" fmla="*/ 1354440 h 1816823"/>
                  <a:gd name="connsiteX4" fmla="*/ 1260185 w 3349372"/>
                  <a:gd name="connsiteY4" fmla="*/ 1551893 h 1816823"/>
                  <a:gd name="connsiteX5" fmla="*/ 1287523 w 3349372"/>
                  <a:gd name="connsiteY5" fmla="*/ 1569610 h 1816823"/>
                  <a:gd name="connsiteX6" fmla="*/ 1658045 w 3349372"/>
                  <a:gd name="connsiteY6" fmla="*/ 1810498 h 1816823"/>
                  <a:gd name="connsiteX7" fmla="*/ 1685380 w 3349372"/>
                  <a:gd name="connsiteY7" fmla="*/ 1810498 h 1816823"/>
                  <a:gd name="connsiteX8" fmla="*/ 2055904 w 3349372"/>
                  <a:gd name="connsiteY8" fmla="*/ 1569610 h 1816823"/>
                  <a:gd name="connsiteX9" fmla="*/ 2083240 w 3349372"/>
                  <a:gd name="connsiteY9" fmla="*/ 1551893 h 1816823"/>
                  <a:gd name="connsiteX10" fmla="*/ 2386993 w 3349372"/>
                  <a:gd name="connsiteY10" fmla="*/ 1354440 h 1816823"/>
                  <a:gd name="connsiteX11" fmla="*/ 3146421 w 3349372"/>
                  <a:gd name="connsiteY11" fmla="*/ 1354440 h 1816823"/>
                  <a:gd name="connsiteX12" fmla="*/ 3346446 w 3349372"/>
                  <a:gd name="connsiteY12" fmla="*/ 1177465 h 1816823"/>
                  <a:gd name="connsiteX13" fmla="*/ 3346446 w 3349372"/>
                  <a:gd name="connsiteY13" fmla="*/ -2682 h 1816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49372" h="1816823">
                    <a:moveTo>
                      <a:pt x="-2926" y="-2682"/>
                    </a:moveTo>
                    <a:lnTo>
                      <a:pt x="-2926" y="1177560"/>
                    </a:lnTo>
                    <a:cubicBezTo>
                      <a:pt x="-2926" y="1275286"/>
                      <a:pt x="86515" y="1354440"/>
                      <a:pt x="197099" y="1354440"/>
                    </a:cubicBezTo>
                    <a:lnTo>
                      <a:pt x="956529" y="1354440"/>
                    </a:lnTo>
                    <a:lnTo>
                      <a:pt x="1260185" y="1551893"/>
                    </a:lnTo>
                    <a:lnTo>
                      <a:pt x="1287523" y="1569610"/>
                    </a:lnTo>
                    <a:lnTo>
                      <a:pt x="1658045" y="1810498"/>
                    </a:lnTo>
                    <a:cubicBezTo>
                      <a:pt x="1666521" y="1815356"/>
                      <a:pt x="1676904" y="1815356"/>
                      <a:pt x="1685380" y="1810498"/>
                    </a:cubicBezTo>
                    <a:lnTo>
                      <a:pt x="2055904" y="1569610"/>
                    </a:lnTo>
                    <a:lnTo>
                      <a:pt x="2083240" y="1551893"/>
                    </a:lnTo>
                    <a:lnTo>
                      <a:pt x="2386993" y="1354440"/>
                    </a:lnTo>
                    <a:lnTo>
                      <a:pt x="3146421" y="1354440"/>
                    </a:lnTo>
                    <a:cubicBezTo>
                      <a:pt x="3256722" y="1354440"/>
                      <a:pt x="3346446" y="1275191"/>
                      <a:pt x="3346446" y="1177465"/>
                    </a:cubicBezTo>
                    <a:lnTo>
                      <a:pt x="3346446" y="-2682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5973042-506E-FEF7-BF0E-D7735B62F68E}"/>
                  </a:ext>
                </a:extLst>
              </p:cNvPr>
              <p:cNvSpPr/>
              <p:nvPr/>
            </p:nvSpPr>
            <p:spPr>
              <a:xfrm>
                <a:off x="1238725" y="2524505"/>
                <a:ext cx="3006567" cy="2468500"/>
              </a:xfrm>
              <a:custGeom>
                <a:avLst/>
                <a:gdLst>
                  <a:gd name="connsiteX0" fmla="*/ 3002688 w 3006567"/>
                  <a:gd name="connsiteY0" fmla="*/ 1142604 h 2468500"/>
                  <a:gd name="connsiteX1" fmla="*/ 3002688 w 3006567"/>
                  <a:gd name="connsiteY1" fmla="*/ 159243 h 2468500"/>
                  <a:gd name="connsiteX2" fmla="*/ 2823332 w 3006567"/>
                  <a:gd name="connsiteY2" fmla="*/ -2682 h 2468500"/>
                  <a:gd name="connsiteX3" fmla="*/ 176335 w 3006567"/>
                  <a:gd name="connsiteY3" fmla="*/ -2682 h 2468500"/>
                  <a:gd name="connsiteX4" fmla="*/ -2926 w 3006567"/>
                  <a:gd name="connsiteY4" fmla="*/ 159243 h 2468500"/>
                  <a:gd name="connsiteX5" fmla="*/ -2926 w 3006567"/>
                  <a:gd name="connsiteY5" fmla="*/ 1320628 h 2468500"/>
                  <a:gd name="connsiteX6" fmla="*/ -2926 w 3006567"/>
                  <a:gd name="connsiteY6" fmla="*/ 1320628 h 2468500"/>
                  <a:gd name="connsiteX7" fmla="*/ -2926 w 3006567"/>
                  <a:gd name="connsiteY7" fmla="*/ 2303893 h 2468500"/>
                  <a:gd name="connsiteX8" fmla="*/ 176335 w 3006567"/>
                  <a:gd name="connsiteY8" fmla="*/ 2465818 h 2468500"/>
                  <a:gd name="connsiteX9" fmla="*/ 2824285 w 3006567"/>
                  <a:gd name="connsiteY9" fmla="*/ 2465818 h 2468500"/>
                  <a:gd name="connsiteX10" fmla="*/ 3003642 w 3006567"/>
                  <a:gd name="connsiteY10" fmla="*/ 2303893 h 2468500"/>
                  <a:gd name="connsiteX11" fmla="*/ 3003642 w 3006567"/>
                  <a:gd name="connsiteY11" fmla="*/ 1142604 h 246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06567" h="2468500">
                    <a:moveTo>
                      <a:pt x="3002688" y="1142604"/>
                    </a:moveTo>
                    <a:lnTo>
                      <a:pt x="3002688" y="159243"/>
                    </a:lnTo>
                    <a:cubicBezTo>
                      <a:pt x="3002688" y="69709"/>
                      <a:pt x="2922393" y="-2682"/>
                      <a:pt x="2823332" y="-2682"/>
                    </a:cubicBezTo>
                    <a:lnTo>
                      <a:pt x="176335" y="-2682"/>
                    </a:lnTo>
                    <a:cubicBezTo>
                      <a:pt x="77276" y="-2682"/>
                      <a:pt x="-2926" y="70090"/>
                      <a:pt x="-2926" y="159243"/>
                    </a:cubicBezTo>
                    <a:lnTo>
                      <a:pt x="-2926" y="1320628"/>
                    </a:lnTo>
                    <a:lnTo>
                      <a:pt x="-2926" y="1320628"/>
                    </a:lnTo>
                    <a:lnTo>
                      <a:pt x="-2926" y="2303893"/>
                    </a:lnTo>
                    <a:cubicBezTo>
                      <a:pt x="-2926" y="2393523"/>
                      <a:pt x="77276" y="2465818"/>
                      <a:pt x="176335" y="2465818"/>
                    </a:cubicBezTo>
                    <a:lnTo>
                      <a:pt x="2824285" y="2465818"/>
                    </a:lnTo>
                    <a:cubicBezTo>
                      <a:pt x="2923344" y="2465818"/>
                      <a:pt x="3003642" y="2393142"/>
                      <a:pt x="3003642" y="2303893"/>
                    </a:cubicBezTo>
                    <a:lnTo>
                      <a:pt x="3003642" y="1142604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18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spcAft>
                    <a:spcPts val="600"/>
                  </a:spcAft>
                </a:pPr>
                <a:r>
                  <a:rPr lang="en-US" sz="1400" b="1" i="0" dirty="0">
                    <a:solidFill>
                      <a:srgbClr val="374151"/>
                    </a:solidFill>
                    <a:effectLst/>
                    <a:latin typeface="Lora" pitchFamily="2" charset="0"/>
                  </a:rPr>
                  <a:t>Social Relationships</a:t>
                </a:r>
              </a:p>
              <a:p>
                <a:pPr algn="ctr">
                  <a:spcAft>
                    <a:spcPts val="600"/>
                  </a:spcAft>
                </a:pPr>
                <a:r>
                  <a:rPr lang="en-US" sz="1200" b="0" i="0" dirty="0">
                    <a:solidFill>
                      <a:srgbClr val="374151"/>
                    </a:solidFill>
                    <a:effectLst/>
                    <a:latin typeface="Lora" pitchFamily="2" charset="0"/>
                  </a:rPr>
                  <a:t>Social </a:t>
                </a:r>
                <a:r>
                  <a:rPr lang="en-US" sz="1200" b="0" i="0" dirty="0" err="1">
                    <a:solidFill>
                      <a:srgbClr val="374151"/>
                    </a:solidFill>
                    <a:effectLst/>
                    <a:latin typeface="Lora" pitchFamily="2" charset="0"/>
                  </a:rPr>
                  <a:t>isolation,loneliness</a:t>
                </a:r>
                <a:r>
                  <a:rPr lang="en-US" sz="1200" b="0" i="0" dirty="0">
                    <a:solidFill>
                      <a:srgbClr val="374151"/>
                    </a:solidFill>
                    <a:effectLst/>
                    <a:latin typeface="Lora" pitchFamily="2" charset="0"/>
                  </a:rPr>
                  <a:t> and relationship difficulties .</a:t>
                </a:r>
                <a:endParaRPr lang="en-IN" sz="1200" dirty="0">
                  <a:latin typeface="Lora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098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450ED36-74BD-8A13-EFE5-988A4C46F82B}"/>
              </a:ext>
            </a:extLst>
          </p:cNvPr>
          <p:cNvSpPr/>
          <p:nvPr/>
        </p:nvSpPr>
        <p:spPr>
          <a:xfrm>
            <a:off x="0" y="0"/>
            <a:ext cx="4579436" cy="6858000"/>
          </a:xfrm>
          <a:custGeom>
            <a:avLst/>
            <a:gdLst>
              <a:gd name="connsiteX0" fmla="*/ 407790 w 4579436"/>
              <a:gd name="connsiteY0" fmla="*/ 0 h 6858000"/>
              <a:gd name="connsiteX1" fmla="*/ 478234 w 4579436"/>
              <a:gd name="connsiteY1" fmla="*/ 0 h 6858000"/>
              <a:gd name="connsiteX2" fmla="*/ 653907 w 4579436"/>
              <a:gd name="connsiteY2" fmla="*/ 4854 h 6858000"/>
              <a:gd name="connsiteX3" fmla="*/ 1801258 w 4579436"/>
              <a:gd name="connsiteY3" fmla="*/ 255015 h 6858000"/>
              <a:gd name="connsiteX4" fmla="*/ 3376402 w 4579436"/>
              <a:gd name="connsiteY4" fmla="*/ 5003656 h 6858000"/>
              <a:gd name="connsiteX5" fmla="*/ 231540 w 4579436"/>
              <a:gd name="connsiteY5" fmla="*/ 6825841 h 6858000"/>
              <a:gd name="connsiteX6" fmla="*/ 195868 w 4579436"/>
              <a:gd name="connsiteY6" fmla="*/ 6858000 h 6858000"/>
              <a:gd name="connsiteX7" fmla="*/ 0 w 4579436"/>
              <a:gd name="connsiteY7" fmla="*/ 6858000 h 6858000"/>
              <a:gd name="connsiteX8" fmla="*/ 0 w 4579436"/>
              <a:gd name="connsiteY8" fmla="*/ 21980 h 6858000"/>
              <a:gd name="connsiteX9" fmla="*/ 29689 w 4579436"/>
              <a:gd name="connsiteY9" fmla="*/ 18430 h 6858000"/>
              <a:gd name="connsiteX10" fmla="*/ 238808 w 4579436"/>
              <a:gd name="connsiteY10" fmla="*/ 3673 h 6858000"/>
              <a:gd name="connsiteX11" fmla="*/ 407790 w 4579436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79436" h="6858000">
                <a:moveTo>
                  <a:pt x="407790" y="0"/>
                </a:moveTo>
                <a:lnTo>
                  <a:pt x="478234" y="0"/>
                </a:lnTo>
                <a:lnTo>
                  <a:pt x="653907" y="4854"/>
                </a:lnTo>
                <a:cubicBezTo>
                  <a:pt x="1064890" y="26527"/>
                  <a:pt x="1459478" y="109736"/>
                  <a:pt x="1801258" y="255015"/>
                </a:cubicBezTo>
                <a:cubicBezTo>
                  <a:pt x="5422418" y="1793979"/>
                  <a:pt x="4998972" y="4439489"/>
                  <a:pt x="3376402" y="5003656"/>
                </a:cubicBezTo>
                <a:cubicBezTo>
                  <a:pt x="1905945" y="5514933"/>
                  <a:pt x="1575312" y="5620653"/>
                  <a:pt x="231540" y="6825841"/>
                </a:cubicBezTo>
                <a:lnTo>
                  <a:pt x="195868" y="6858000"/>
                </a:lnTo>
                <a:lnTo>
                  <a:pt x="0" y="6858000"/>
                </a:lnTo>
                <a:lnTo>
                  <a:pt x="0" y="21980"/>
                </a:lnTo>
                <a:lnTo>
                  <a:pt x="29689" y="18430"/>
                </a:lnTo>
                <a:cubicBezTo>
                  <a:pt x="99401" y="11808"/>
                  <a:pt x="169164" y="6889"/>
                  <a:pt x="238808" y="3673"/>
                </a:cubicBezTo>
                <a:lnTo>
                  <a:pt x="40779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5" name="Google Shape;614;p28">
            <a:extLst>
              <a:ext uri="{FF2B5EF4-FFF2-40B4-BE49-F238E27FC236}">
                <a16:creationId xmlns:a16="http://schemas.microsoft.com/office/drawing/2014/main" id="{6138FAE9-DCD0-7108-B03C-9C8F0ECEFA3D}"/>
              </a:ext>
            </a:extLst>
          </p:cNvPr>
          <p:cNvSpPr/>
          <p:nvPr/>
        </p:nvSpPr>
        <p:spPr>
          <a:xfrm>
            <a:off x="1023484" y="1166962"/>
            <a:ext cx="2083172" cy="273198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Individual expressions of mental health, often with details about symptoms, experiences, or concerns</a:t>
            </a:r>
            <a:r>
              <a:rPr lang="en-US" b="1" i="0" dirty="0">
                <a:solidFill>
                  <a:srgbClr val="E3E3E3"/>
                </a:solidFill>
                <a:effectLst/>
                <a:latin typeface="Google Sans"/>
              </a:rPr>
              <a:t>.</a:t>
            </a:r>
            <a:endParaRPr lang="en-US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951DFB2-5A30-86F6-FF1F-66496D661E0C}"/>
              </a:ext>
            </a:extLst>
          </p:cNvPr>
          <p:cNvSpPr/>
          <p:nvPr/>
        </p:nvSpPr>
        <p:spPr>
          <a:xfrm>
            <a:off x="10328264" y="2623128"/>
            <a:ext cx="1863737" cy="4234872"/>
          </a:xfrm>
          <a:custGeom>
            <a:avLst/>
            <a:gdLst>
              <a:gd name="connsiteX0" fmla="*/ 1863737 w 1863737"/>
              <a:gd name="connsiteY0" fmla="*/ 0 h 4234872"/>
              <a:gd name="connsiteX1" fmla="*/ 1863737 w 1863737"/>
              <a:gd name="connsiteY1" fmla="*/ 4234872 h 4234872"/>
              <a:gd name="connsiteX2" fmla="*/ 0 w 1863737"/>
              <a:gd name="connsiteY2" fmla="*/ 4234872 h 4234872"/>
              <a:gd name="connsiteX3" fmla="*/ 10528 w 1863737"/>
              <a:gd name="connsiteY3" fmla="*/ 4150982 h 4234872"/>
              <a:gd name="connsiteX4" fmla="*/ 259658 w 1863737"/>
              <a:gd name="connsiteY4" fmla="*/ 3561230 h 4234872"/>
              <a:gd name="connsiteX5" fmla="*/ 482638 w 1863737"/>
              <a:gd name="connsiteY5" fmla="*/ 2252590 h 4234872"/>
              <a:gd name="connsiteX6" fmla="*/ 411582 w 1863737"/>
              <a:gd name="connsiteY6" fmla="*/ 2035897 h 4234872"/>
              <a:gd name="connsiteX7" fmla="*/ 1787692 w 1863737"/>
              <a:gd name="connsiteY7" fmla="*/ 14835 h 4234872"/>
              <a:gd name="connsiteX8" fmla="*/ 1863737 w 1863737"/>
              <a:gd name="connsiteY8" fmla="*/ 0 h 423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3737" h="4234872">
                <a:moveTo>
                  <a:pt x="1863737" y="0"/>
                </a:moveTo>
                <a:lnTo>
                  <a:pt x="1863737" y="4234872"/>
                </a:lnTo>
                <a:lnTo>
                  <a:pt x="0" y="4234872"/>
                </a:lnTo>
                <a:lnTo>
                  <a:pt x="10528" y="4150982"/>
                </a:lnTo>
                <a:cubicBezTo>
                  <a:pt x="42491" y="3967909"/>
                  <a:pt x="122096" y="3769247"/>
                  <a:pt x="259658" y="3561230"/>
                </a:cubicBezTo>
                <a:cubicBezTo>
                  <a:pt x="668566" y="2942867"/>
                  <a:pt x="544265" y="2410324"/>
                  <a:pt x="482638" y="2252590"/>
                </a:cubicBezTo>
                <a:cubicBezTo>
                  <a:pt x="454711" y="2181820"/>
                  <a:pt x="430984" y="2109468"/>
                  <a:pt x="411582" y="2035897"/>
                </a:cubicBezTo>
                <a:cubicBezTo>
                  <a:pt x="120295" y="917781"/>
                  <a:pt x="879624" y="239675"/>
                  <a:pt x="1787692" y="14835"/>
                </a:cubicBezTo>
                <a:lnTo>
                  <a:pt x="1863737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6365B4E-E266-AD31-907E-87A33E5C1531}"/>
              </a:ext>
            </a:extLst>
          </p:cNvPr>
          <p:cNvSpPr/>
          <p:nvPr/>
        </p:nvSpPr>
        <p:spPr>
          <a:xfrm>
            <a:off x="407790" y="-857"/>
            <a:ext cx="70444" cy="857"/>
          </a:xfrm>
          <a:custGeom>
            <a:avLst/>
            <a:gdLst>
              <a:gd name="connsiteX0" fmla="*/ 39428 w 70444"/>
              <a:gd name="connsiteY0" fmla="*/ 0 h 857"/>
              <a:gd name="connsiteX1" fmla="*/ 70444 w 70444"/>
              <a:gd name="connsiteY1" fmla="*/ 857 h 857"/>
              <a:gd name="connsiteX2" fmla="*/ 0 w 70444"/>
              <a:gd name="connsiteY2" fmla="*/ 857 h 857"/>
              <a:gd name="connsiteX3" fmla="*/ 39428 w 70444"/>
              <a:gd name="connsiteY3" fmla="*/ 0 h 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444" h="857">
                <a:moveTo>
                  <a:pt x="39428" y="0"/>
                </a:moveTo>
                <a:lnTo>
                  <a:pt x="70444" y="857"/>
                </a:lnTo>
                <a:lnTo>
                  <a:pt x="0" y="857"/>
                </a:lnTo>
                <a:lnTo>
                  <a:pt x="39428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1FF2077-85DD-0BF6-8EF0-C47AD5473C11}"/>
              </a:ext>
            </a:extLst>
          </p:cNvPr>
          <p:cNvSpPr/>
          <p:nvPr/>
        </p:nvSpPr>
        <p:spPr>
          <a:xfrm>
            <a:off x="0" y="0"/>
            <a:ext cx="407790" cy="21980"/>
          </a:xfrm>
          <a:custGeom>
            <a:avLst/>
            <a:gdLst>
              <a:gd name="connsiteX0" fmla="*/ 0 w 407790"/>
              <a:gd name="connsiteY0" fmla="*/ 0 h 21980"/>
              <a:gd name="connsiteX1" fmla="*/ 407790 w 407790"/>
              <a:gd name="connsiteY1" fmla="*/ 0 h 21980"/>
              <a:gd name="connsiteX2" fmla="*/ 238808 w 407790"/>
              <a:gd name="connsiteY2" fmla="*/ 3673 h 21980"/>
              <a:gd name="connsiteX3" fmla="*/ 29689 w 407790"/>
              <a:gd name="connsiteY3" fmla="*/ 18430 h 21980"/>
              <a:gd name="connsiteX4" fmla="*/ 0 w 407790"/>
              <a:gd name="connsiteY4" fmla="*/ 21980 h 21980"/>
              <a:gd name="connsiteX5" fmla="*/ 0 w 407790"/>
              <a:gd name="connsiteY5" fmla="*/ 0 h 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790" h="21980">
                <a:moveTo>
                  <a:pt x="0" y="0"/>
                </a:moveTo>
                <a:lnTo>
                  <a:pt x="407790" y="0"/>
                </a:lnTo>
                <a:lnTo>
                  <a:pt x="238808" y="3673"/>
                </a:lnTo>
                <a:cubicBezTo>
                  <a:pt x="169164" y="6889"/>
                  <a:pt x="99401" y="11808"/>
                  <a:pt x="29689" y="18430"/>
                </a:cubicBezTo>
                <a:lnTo>
                  <a:pt x="0" y="219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9" name="Google Shape;611;p28">
            <a:extLst>
              <a:ext uri="{FF2B5EF4-FFF2-40B4-BE49-F238E27FC236}">
                <a16:creationId xmlns:a16="http://schemas.microsoft.com/office/drawing/2014/main" id="{3A9F3E07-2630-6E92-E6FC-CFE38993D6AE}"/>
              </a:ext>
            </a:extLst>
          </p:cNvPr>
          <p:cNvSpPr/>
          <p:nvPr/>
        </p:nvSpPr>
        <p:spPr>
          <a:xfrm>
            <a:off x="1050001" y="4148611"/>
            <a:ext cx="1892577" cy="1280464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610;p28">
            <a:extLst>
              <a:ext uri="{FF2B5EF4-FFF2-40B4-BE49-F238E27FC236}">
                <a16:creationId xmlns:a16="http://schemas.microsoft.com/office/drawing/2014/main" id="{F697969A-A78D-FAA2-75F6-B7F6F49BDAB6}"/>
              </a:ext>
            </a:extLst>
          </p:cNvPr>
          <p:cNvSpPr/>
          <p:nvPr/>
        </p:nvSpPr>
        <p:spPr>
          <a:xfrm>
            <a:off x="3474397" y="1681756"/>
            <a:ext cx="1941723" cy="131082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613;p28">
            <a:extLst>
              <a:ext uri="{FF2B5EF4-FFF2-40B4-BE49-F238E27FC236}">
                <a16:creationId xmlns:a16="http://schemas.microsoft.com/office/drawing/2014/main" id="{DF923B10-08E4-24EF-FF52-70063F60A723}"/>
              </a:ext>
            </a:extLst>
          </p:cNvPr>
          <p:cNvSpPr/>
          <p:nvPr/>
        </p:nvSpPr>
        <p:spPr>
          <a:xfrm>
            <a:off x="5919470" y="1174700"/>
            <a:ext cx="1905132" cy="2638293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Google Sans"/>
              </a:rPr>
              <a:t>Brief overviews or headings for each post, offering a glimpse into the main content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.</a:t>
            </a:r>
            <a:endParaRPr dirty="0"/>
          </a:p>
        </p:txBody>
      </p:sp>
      <p:sp>
        <p:nvSpPr>
          <p:cNvPr id="12" name="Google Shape;612;p28">
            <a:extLst>
              <a:ext uri="{FF2B5EF4-FFF2-40B4-BE49-F238E27FC236}">
                <a16:creationId xmlns:a16="http://schemas.microsoft.com/office/drawing/2014/main" id="{9A92F9C1-9E59-F0CC-A4AA-3D0B94975A78}"/>
              </a:ext>
            </a:extLst>
          </p:cNvPr>
          <p:cNvSpPr/>
          <p:nvPr/>
        </p:nvSpPr>
        <p:spPr>
          <a:xfrm>
            <a:off x="3404020" y="3310991"/>
            <a:ext cx="2042023" cy="315683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09;p28">
            <a:extLst>
              <a:ext uri="{FF2B5EF4-FFF2-40B4-BE49-F238E27FC236}">
                <a16:creationId xmlns:a16="http://schemas.microsoft.com/office/drawing/2014/main" id="{C132D162-5621-D2AE-E794-5DB50BD89CC6}"/>
              </a:ext>
            </a:extLst>
          </p:cNvPr>
          <p:cNvSpPr/>
          <p:nvPr/>
        </p:nvSpPr>
        <p:spPr>
          <a:xfrm>
            <a:off x="5743407" y="4120374"/>
            <a:ext cx="1872772" cy="1280464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6" name="Picture 2" descr="Back in time - Free time and date icons">
            <a:extLst>
              <a:ext uri="{FF2B5EF4-FFF2-40B4-BE49-F238E27FC236}">
                <a16:creationId xmlns:a16="http://schemas.microsoft.com/office/drawing/2014/main" id="{56C74A1E-69AF-AABB-7224-735CA506E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771" b="94792" l="3922" r="96569">
                        <a14:foregroundMark x1="21078" y1="8854" x2="21078" y2="8854"/>
                        <a14:foregroundMark x1="3922" y1="40104" x2="3922" y2="40104"/>
                        <a14:foregroundMark x1="26961" y1="94792" x2="26961" y2="94792"/>
                        <a14:foregroundMark x1="89216" y1="83854" x2="89216" y2="83854"/>
                        <a14:foregroundMark x1="86275" y1="83854" x2="86275" y2="83854"/>
                        <a14:foregroundMark x1="96569" y1="35938" x2="96569" y2="35938"/>
                        <a14:foregroundMark x1="81373" y1="65625" x2="81373" y2="65625"/>
                        <a14:foregroundMark x1="54412" y1="48438" x2="54412" y2="48438"/>
                        <a14:foregroundMark x1="77451" y1="49479" x2="77451" y2="49479"/>
                        <a14:foregroundMark x1="50000" y1="78646" x2="50000" y2="78646"/>
                        <a14:foregroundMark x1="25000" y1="48438" x2="25000" y2="48438"/>
                        <a14:foregroundMark x1="50000" y1="19792" x2="50000" y2="19792"/>
                        <a14:foregroundMark x1="25000" y1="21875" x2="25000" y2="21875"/>
                        <a14:foregroundMark x1="51961" y1="12500" x2="51961" y2="12500"/>
                        <a14:foregroundMark x1="26961" y1="6771" x2="26961" y2="67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670" y="4379135"/>
            <a:ext cx="966743" cy="9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chnique - Free technology icons">
            <a:extLst>
              <a:ext uri="{FF2B5EF4-FFF2-40B4-BE49-F238E27FC236}">
                <a16:creationId xmlns:a16="http://schemas.microsoft.com/office/drawing/2014/main" id="{BA66F7F0-6B12-232F-D723-968984106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378" b="89865" l="9459" r="89865">
                        <a14:foregroundMark x1="47297" y1="30405" x2="44595" y2="28378"/>
                        <a14:foregroundMark x1="54054" y1="29054" x2="55405" y2="26351"/>
                        <a14:foregroundMark x1="26351" y1="16892" x2="21622" y2="16892"/>
                        <a14:foregroundMark x1="52703" y1="6081" x2="50676" y2="3378"/>
                        <a14:foregroundMark x1="77027" y1="18243" x2="78378" y2="17568"/>
                        <a14:foregroundMark x1="86486" y1="44595" x2="86486" y2="44595"/>
                        <a14:foregroundMark x1="15541" y1="43243" x2="15541" y2="43243"/>
                        <a14:foregroundMark x1="11486" y1="43243" x2="11486" y2="43243"/>
                        <a14:backgroundMark x1="21147" y1="16146" x2="6757" y2="28378"/>
                        <a14:backgroundMark x1="33784" y1="5405" x2="24216" y2="13538"/>
                        <a14:backgroundMark x1="11535" y1="43243" x2="25000" y2="85135"/>
                        <a14:backgroundMark x1="6757" y1="28378" x2="11535" y2="43243"/>
                        <a14:backgroundMark x1="4730" y1="58784" x2="7432" y2="97973"/>
                        <a14:backgroundMark x1="7432" y1="97973" x2="18919" y2="64865"/>
                        <a14:backgroundMark x1="18919" y1="64865" x2="6757" y2="587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020" y="1681757"/>
            <a:ext cx="1113758" cy="120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Google Shape;618;p28">
            <a:extLst>
              <a:ext uri="{FF2B5EF4-FFF2-40B4-BE49-F238E27FC236}">
                <a16:creationId xmlns:a16="http://schemas.microsoft.com/office/drawing/2014/main" id="{F8CBC0C4-10BB-F40B-6E57-2AE6BE7B360A}"/>
              </a:ext>
            </a:extLst>
          </p:cNvPr>
          <p:cNvSpPr txBox="1"/>
          <p:nvPr/>
        </p:nvSpPr>
        <p:spPr>
          <a:xfrm>
            <a:off x="1250779" y="1285208"/>
            <a:ext cx="1639687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500" b="1" dirty="0">
                <a:solidFill>
                  <a:schemeClr val="accent3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POSTS</a:t>
            </a:r>
            <a:endParaRPr sz="1500" b="1" dirty="0">
              <a:solidFill>
                <a:schemeClr val="accent3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9176;p73">
            <a:extLst>
              <a:ext uri="{FF2B5EF4-FFF2-40B4-BE49-F238E27FC236}">
                <a16:creationId xmlns:a16="http://schemas.microsoft.com/office/drawing/2014/main" id="{AAB5CE83-46A2-807E-12C3-2076A04B7AFC}"/>
              </a:ext>
            </a:extLst>
          </p:cNvPr>
          <p:cNvSpPr/>
          <p:nvPr/>
        </p:nvSpPr>
        <p:spPr>
          <a:xfrm>
            <a:off x="6371519" y="4405530"/>
            <a:ext cx="715064" cy="649254"/>
          </a:xfrm>
          <a:custGeom>
            <a:avLst/>
            <a:gdLst/>
            <a:ahLst/>
            <a:cxnLst/>
            <a:rect l="l" t="t" r="r" b="b"/>
            <a:pathLst>
              <a:path w="11941" h="11816" extrusionOk="0">
                <a:moveTo>
                  <a:pt x="6963" y="1198"/>
                </a:moveTo>
                <a:lnTo>
                  <a:pt x="7876" y="2143"/>
                </a:lnTo>
                <a:lnTo>
                  <a:pt x="6963" y="2143"/>
                </a:lnTo>
                <a:lnTo>
                  <a:pt x="6963" y="1198"/>
                </a:lnTo>
                <a:close/>
                <a:moveTo>
                  <a:pt x="10286" y="3498"/>
                </a:moveTo>
                <a:cubicBezTo>
                  <a:pt x="10373" y="3498"/>
                  <a:pt x="10460" y="3530"/>
                  <a:pt x="10523" y="3593"/>
                </a:cubicBezTo>
                <a:lnTo>
                  <a:pt x="10995" y="4065"/>
                </a:lnTo>
                <a:cubicBezTo>
                  <a:pt x="11184" y="4223"/>
                  <a:pt x="11184" y="4475"/>
                  <a:pt x="11027" y="4569"/>
                </a:cubicBezTo>
                <a:lnTo>
                  <a:pt x="10806" y="4821"/>
                </a:lnTo>
                <a:lnTo>
                  <a:pt x="9798" y="3845"/>
                </a:lnTo>
                <a:lnTo>
                  <a:pt x="10050" y="3593"/>
                </a:lnTo>
                <a:cubicBezTo>
                  <a:pt x="10113" y="3530"/>
                  <a:pt x="10200" y="3498"/>
                  <a:pt x="10286" y="3498"/>
                </a:cubicBezTo>
                <a:close/>
                <a:moveTo>
                  <a:pt x="9294" y="4349"/>
                </a:moveTo>
                <a:lnTo>
                  <a:pt x="10271" y="5325"/>
                </a:lnTo>
                <a:lnTo>
                  <a:pt x="7845" y="7783"/>
                </a:lnTo>
                <a:lnTo>
                  <a:pt x="6868" y="6774"/>
                </a:lnTo>
                <a:lnTo>
                  <a:pt x="9294" y="4349"/>
                </a:lnTo>
                <a:close/>
                <a:moveTo>
                  <a:pt x="6585" y="7499"/>
                </a:moveTo>
                <a:lnTo>
                  <a:pt x="7183" y="8098"/>
                </a:lnTo>
                <a:lnTo>
                  <a:pt x="6427" y="8255"/>
                </a:lnTo>
                <a:lnTo>
                  <a:pt x="6585" y="7499"/>
                </a:lnTo>
                <a:close/>
                <a:moveTo>
                  <a:pt x="6994" y="10398"/>
                </a:moveTo>
                <a:lnTo>
                  <a:pt x="6994" y="10776"/>
                </a:lnTo>
                <a:cubicBezTo>
                  <a:pt x="6994" y="10870"/>
                  <a:pt x="7057" y="10996"/>
                  <a:pt x="7089" y="11122"/>
                </a:cubicBezTo>
                <a:lnTo>
                  <a:pt x="1071" y="11122"/>
                </a:lnTo>
                <a:cubicBezTo>
                  <a:pt x="882" y="11122"/>
                  <a:pt x="693" y="10965"/>
                  <a:pt x="693" y="10776"/>
                </a:cubicBezTo>
                <a:lnTo>
                  <a:pt x="693" y="10398"/>
                </a:lnTo>
                <a:close/>
                <a:moveTo>
                  <a:pt x="6270" y="663"/>
                </a:moveTo>
                <a:lnTo>
                  <a:pt x="6270" y="2458"/>
                </a:lnTo>
                <a:cubicBezTo>
                  <a:pt x="6270" y="2647"/>
                  <a:pt x="6427" y="2805"/>
                  <a:pt x="6616" y="2805"/>
                </a:cubicBezTo>
                <a:lnTo>
                  <a:pt x="8349" y="2805"/>
                </a:lnTo>
                <a:lnTo>
                  <a:pt x="8349" y="4286"/>
                </a:lnTo>
                <a:lnTo>
                  <a:pt x="6112" y="6554"/>
                </a:lnTo>
                <a:cubicBezTo>
                  <a:pt x="6081" y="6585"/>
                  <a:pt x="6018" y="6680"/>
                  <a:pt x="6018" y="6711"/>
                </a:cubicBezTo>
                <a:lnTo>
                  <a:pt x="5608" y="8633"/>
                </a:lnTo>
                <a:cubicBezTo>
                  <a:pt x="5545" y="8759"/>
                  <a:pt x="5608" y="8885"/>
                  <a:pt x="5671" y="8948"/>
                </a:cubicBezTo>
                <a:cubicBezTo>
                  <a:pt x="5742" y="9019"/>
                  <a:pt x="5813" y="9055"/>
                  <a:pt x="5897" y="9055"/>
                </a:cubicBezTo>
                <a:cubicBezTo>
                  <a:pt x="5925" y="9055"/>
                  <a:pt x="5955" y="9051"/>
                  <a:pt x="5986" y="9043"/>
                </a:cubicBezTo>
                <a:lnTo>
                  <a:pt x="7908" y="8602"/>
                </a:lnTo>
                <a:cubicBezTo>
                  <a:pt x="8002" y="8602"/>
                  <a:pt x="8034" y="8570"/>
                  <a:pt x="8065" y="8507"/>
                </a:cubicBezTo>
                <a:lnTo>
                  <a:pt x="8349" y="8255"/>
                </a:lnTo>
                <a:lnTo>
                  <a:pt x="8349" y="10807"/>
                </a:lnTo>
                <a:lnTo>
                  <a:pt x="8380" y="10807"/>
                </a:lnTo>
                <a:cubicBezTo>
                  <a:pt x="8380" y="10996"/>
                  <a:pt x="8223" y="11154"/>
                  <a:pt x="8034" y="11154"/>
                </a:cubicBezTo>
                <a:cubicBezTo>
                  <a:pt x="7845" y="11154"/>
                  <a:pt x="7687" y="10996"/>
                  <a:pt x="7687" y="10807"/>
                </a:cubicBezTo>
                <a:lnTo>
                  <a:pt x="7687" y="10083"/>
                </a:lnTo>
                <a:cubicBezTo>
                  <a:pt x="7687" y="9893"/>
                  <a:pt x="7530" y="9736"/>
                  <a:pt x="7309" y="9736"/>
                </a:cubicBezTo>
                <a:lnTo>
                  <a:pt x="1386" y="9736"/>
                </a:lnTo>
                <a:lnTo>
                  <a:pt x="1386" y="663"/>
                </a:lnTo>
                <a:close/>
                <a:moveTo>
                  <a:pt x="1071" y="1"/>
                </a:moveTo>
                <a:cubicBezTo>
                  <a:pt x="882" y="1"/>
                  <a:pt x="693" y="158"/>
                  <a:pt x="693" y="379"/>
                </a:cubicBezTo>
                <a:lnTo>
                  <a:pt x="693" y="9736"/>
                </a:lnTo>
                <a:lnTo>
                  <a:pt x="347" y="9736"/>
                </a:lnTo>
                <a:cubicBezTo>
                  <a:pt x="158" y="9736"/>
                  <a:pt x="0" y="9893"/>
                  <a:pt x="0" y="10083"/>
                </a:cubicBezTo>
                <a:lnTo>
                  <a:pt x="0" y="10807"/>
                </a:lnTo>
                <a:cubicBezTo>
                  <a:pt x="0" y="11406"/>
                  <a:pt x="473" y="11815"/>
                  <a:pt x="1008" y="11815"/>
                </a:cubicBezTo>
                <a:lnTo>
                  <a:pt x="8002" y="11815"/>
                </a:lnTo>
                <a:cubicBezTo>
                  <a:pt x="8569" y="11815"/>
                  <a:pt x="9011" y="11343"/>
                  <a:pt x="9011" y="10807"/>
                </a:cubicBezTo>
                <a:lnTo>
                  <a:pt x="9011" y="7562"/>
                </a:lnTo>
                <a:lnTo>
                  <a:pt x="11499" y="5105"/>
                </a:lnTo>
                <a:cubicBezTo>
                  <a:pt x="11940" y="4664"/>
                  <a:pt x="11940" y="4034"/>
                  <a:pt x="11531" y="3593"/>
                </a:cubicBezTo>
                <a:lnTo>
                  <a:pt x="11058" y="3120"/>
                </a:lnTo>
                <a:cubicBezTo>
                  <a:pt x="10869" y="2931"/>
                  <a:pt x="10609" y="2836"/>
                  <a:pt x="10346" y="2836"/>
                </a:cubicBezTo>
                <a:cubicBezTo>
                  <a:pt x="10082" y="2836"/>
                  <a:pt x="9814" y="2931"/>
                  <a:pt x="9609" y="3120"/>
                </a:cubicBezTo>
                <a:lnTo>
                  <a:pt x="9105" y="3624"/>
                </a:lnTo>
                <a:lnTo>
                  <a:pt x="9105" y="2490"/>
                </a:lnTo>
                <a:cubicBezTo>
                  <a:pt x="9105" y="2427"/>
                  <a:pt x="9074" y="2332"/>
                  <a:pt x="8979" y="2269"/>
                </a:cubicBezTo>
                <a:lnTo>
                  <a:pt x="6900" y="127"/>
                </a:lnTo>
                <a:cubicBezTo>
                  <a:pt x="6805" y="64"/>
                  <a:pt x="6742" y="1"/>
                  <a:pt x="6648" y="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Google Shape;618;p28">
            <a:extLst>
              <a:ext uri="{FF2B5EF4-FFF2-40B4-BE49-F238E27FC236}">
                <a16:creationId xmlns:a16="http://schemas.microsoft.com/office/drawing/2014/main" id="{146AA0ED-FA2F-292A-5834-A51684F847DE}"/>
              </a:ext>
            </a:extLst>
          </p:cNvPr>
          <p:cNvSpPr txBox="1"/>
          <p:nvPr/>
        </p:nvSpPr>
        <p:spPr>
          <a:xfrm>
            <a:off x="3625414" y="3470055"/>
            <a:ext cx="1639687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 b="1" dirty="0">
              <a:solidFill>
                <a:schemeClr val="accent3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623;p28">
            <a:extLst>
              <a:ext uri="{FF2B5EF4-FFF2-40B4-BE49-F238E27FC236}">
                <a16:creationId xmlns:a16="http://schemas.microsoft.com/office/drawing/2014/main" id="{C8052A14-50B4-7CBB-327A-761DCF74C407}"/>
              </a:ext>
            </a:extLst>
          </p:cNvPr>
          <p:cNvSpPr txBox="1"/>
          <p:nvPr/>
        </p:nvSpPr>
        <p:spPr>
          <a:xfrm>
            <a:off x="3596725" y="4551484"/>
            <a:ext cx="1675970" cy="1047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Individual narratives describing emotions, experiences, challenges, or requests for support related to mental health.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Google Shape;618;p28">
            <a:extLst>
              <a:ext uri="{FF2B5EF4-FFF2-40B4-BE49-F238E27FC236}">
                <a16:creationId xmlns:a16="http://schemas.microsoft.com/office/drawing/2014/main" id="{F2FFB47B-D6FF-E781-6221-9532EE3E8C29}"/>
              </a:ext>
            </a:extLst>
          </p:cNvPr>
          <p:cNvSpPr txBox="1"/>
          <p:nvPr/>
        </p:nvSpPr>
        <p:spPr>
          <a:xfrm>
            <a:off x="6045801" y="1277130"/>
            <a:ext cx="1639687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 b="1" dirty="0">
              <a:solidFill>
                <a:schemeClr val="accent3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66729B-DCEC-D671-3761-98FDEEFB0E89}"/>
              </a:ext>
            </a:extLst>
          </p:cNvPr>
          <p:cNvSpPr txBox="1"/>
          <p:nvPr/>
        </p:nvSpPr>
        <p:spPr>
          <a:xfrm>
            <a:off x="5105041" y="390178"/>
            <a:ext cx="5264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OVERVIEW OF DATASET</a:t>
            </a:r>
            <a:endParaRPr lang="en-IN" sz="2400" dirty="0"/>
          </a:p>
        </p:txBody>
      </p:sp>
      <p:sp>
        <p:nvSpPr>
          <p:cNvPr id="2" name="Google Shape;618;p28">
            <a:extLst>
              <a:ext uri="{FF2B5EF4-FFF2-40B4-BE49-F238E27FC236}">
                <a16:creationId xmlns:a16="http://schemas.microsoft.com/office/drawing/2014/main" id="{D5EA9D6A-CD14-CFD1-1D8D-224A23AB333A}"/>
              </a:ext>
            </a:extLst>
          </p:cNvPr>
          <p:cNvSpPr txBox="1"/>
          <p:nvPr/>
        </p:nvSpPr>
        <p:spPr>
          <a:xfrm>
            <a:off x="6039230" y="1210070"/>
            <a:ext cx="1639687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500" b="1" dirty="0">
                <a:solidFill>
                  <a:schemeClr val="accent3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POST TITLE</a:t>
            </a:r>
            <a:endParaRPr sz="1500" b="1" dirty="0">
              <a:solidFill>
                <a:schemeClr val="accent3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609;p28">
            <a:extLst>
              <a:ext uri="{FF2B5EF4-FFF2-40B4-BE49-F238E27FC236}">
                <a16:creationId xmlns:a16="http://schemas.microsoft.com/office/drawing/2014/main" id="{97F32086-A80C-20D8-5B2B-BA94F2095A07}"/>
              </a:ext>
            </a:extLst>
          </p:cNvPr>
          <p:cNvSpPr/>
          <p:nvPr/>
        </p:nvSpPr>
        <p:spPr>
          <a:xfrm>
            <a:off x="8147443" y="1441185"/>
            <a:ext cx="1872772" cy="1280464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613;p28">
            <a:extLst>
              <a:ext uri="{FF2B5EF4-FFF2-40B4-BE49-F238E27FC236}">
                <a16:creationId xmlns:a16="http://schemas.microsoft.com/office/drawing/2014/main" id="{461640C8-62C8-7E72-DA3F-AEC10C64E136}"/>
              </a:ext>
            </a:extLst>
          </p:cNvPr>
          <p:cNvSpPr/>
          <p:nvPr/>
        </p:nvSpPr>
        <p:spPr>
          <a:xfrm>
            <a:off x="8147443" y="2860591"/>
            <a:ext cx="1905132" cy="360723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 Labels indicating the </a:t>
            </a: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Google Sans"/>
              </a:rPr>
              <a:t>p</a:t>
            </a:r>
            <a:r>
              <a:rPr lang="en-US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Google Sans"/>
              </a:rPr>
              <a:t>resence or absence of specific mental health indicators like depression or anxiety symptoms, crucial for training classification models</a:t>
            </a:r>
            <a:endParaRPr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Google Shape;618;p28">
            <a:extLst>
              <a:ext uri="{FF2B5EF4-FFF2-40B4-BE49-F238E27FC236}">
                <a16:creationId xmlns:a16="http://schemas.microsoft.com/office/drawing/2014/main" id="{417A3A9B-E8CE-A3A6-1B95-4BCCC946A89B}"/>
              </a:ext>
            </a:extLst>
          </p:cNvPr>
          <p:cNvSpPr txBox="1"/>
          <p:nvPr/>
        </p:nvSpPr>
        <p:spPr>
          <a:xfrm>
            <a:off x="3623128" y="3429000"/>
            <a:ext cx="1639687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500" b="1" dirty="0">
                <a:solidFill>
                  <a:schemeClr val="accent3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POST TEXT</a:t>
            </a:r>
            <a:endParaRPr sz="1500" b="1" dirty="0">
              <a:solidFill>
                <a:schemeClr val="accent3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618;p28">
            <a:extLst>
              <a:ext uri="{FF2B5EF4-FFF2-40B4-BE49-F238E27FC236}">
                <a16:creationId xmlns:a16="http://schemas.microsoft.com/office/drawing/2014/main" id="{BCB4518C-EDF5-A0F7-6C14-CA9A72C2D3AE}"/>
              </a:ext>
            </a:extLst>
          </p:cNvPr>
          <p:cNvSpPr txBox="1"/>
          <p:nvPr/>
        </p:nvSpPr>
        <p:spPr>
          <a:xfrm>
            <a:off x="8179414" y="3081246"/>
            <a:ext cx="1639687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500" b="1" dirty="0">
                <a:solidFill>
                  <a:schemeClr val="accent3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ANNOTATIONS</a:t>
            </a:r>
            <a:endParaRPr sz="1500" b="1" dirty="0">
              <a:solidFill>
                <a:schemeClr val="accent3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" name="Picture 8" descr="Technique - Free technology icons">
            <a:extLst>
              <a:ext uri="{FF2B5EF4-FFF2-40B4-BE49-F238E27FC236}">
                <a16:creationId xmlns:a16="http://schemas.microsoft.com/office/drawing/2014/main" id="{57AB304D-188B-FD9B-C787-0ACCF4657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378" b="89865" l="9459" r="89865">
                        <a14:foregroundMark x1="47297" y1="30405" x2="44595" y2="28378"/>
                        <a14:foregroundMark x1="54054" y1="29054" x2="55405" y2="26351"/>
                        <a14:foregroundMark x1="26351" y1="16892" x2="21622" y2="16892"/>
                        <a14:foregroundMark x1="52703" y1="6081" x2="50676" y2="3378"/>
                        <a14:foregroundMark x1="77027" y1="18243" x2="78378" y2="17568"/>
                        <a14:foregroundMark x1="86486" y1="44595" x2="86486" y2="44595"/>
                        <a14:foregroundMark x1="15541" y1="43243" x2="15541" y2="43243"/>
                        <a14:foregroundMark x1="11486" y1="43243" x2="11486" y2="43243"/>
                        <a14:backgroundMark x1="21147" y1="16146" x2="6757" y2="28378"/>
                        <a14:backgroundMark x1="33784" y1="5405" x2="24216" y2="13538"/>
                        <a14:backgroundMark x1="11535" y1="43243" x2="25000" y2="85135"/>
                        <a14:backgroundMark x1="6757" y1="28378" x2="11535" y2="43243"/>
                        <a14:backgroundMark x1="4730" y1="58784" x2="7432" y2="97973"/>
                        <a14:backgroundMark x1="7432" y1="97973" x2="18919" y2="64865"/>
                        <a14:backgroundMark x1="18919" y1="64865" x2="6757" y2="587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35" y="1518604"/>
            <a:ext cx="1113758" cy="120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96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0095B-7B9D-DF2F-CE42-03B6C803B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BAB656F-59E0-F198-30F9-9AA95342B9E9}"/>
              </a:ext>
            </a:extLst>
          </p:cNvPr>
          <p:cNvSpPr/>
          <p:nvPr/>
        </p:nvSpPr>
        <p:spPr>
          <a:xfrm>
            <a:off x="0" y="0"/>
            <a:ext cx="4579436" cy="6858000"/>
          </a:xfrm>
          <a:custGeom>
            <a:avLst/>
            <a:gdLst>
              <a:gd name="connsiteX0" fmla="*/ 407790 w 4579436"/>
              <a:gd name="connsiteY0" fmla="*/ 0 h 6858000"/>
              <a:gd name="connsiteX1" fmla="*/ 478234 w 4579436"/>
              <a:gd name="connsiteY1" fmla="*/ 0 h 6858000"/>
              <a:gd name="connsiteX2" fmla="*/ 653907 w 4579436"/>
              <a:gd name="connsiteY2" fmla="*/ 4854 h 6858000"/>
              <a:gd name="connsiteX3" fmla="*/ 1801258 w 4579436"/>
              <a:gd name="connsiteY3" fmla="*/ 255015 h 6858000"/>
              <a:gd name="connsiteX4" fmla="*/ 3376402 w 4579436"/>
              <a:gd name="connsiteY4" fmla="*/ 5003656 h 6858000"/>
              <a:gd name="connsiteX5" fmla="*/ 231540 w 4579436"/>
              <a:gd name="connsiteY5" fmla="*/ 6825841 h 6858000"/>
              <a:gd name="connsiteX6" fmla="*/ 195868 w 4579436"/>
              <a:gd name="connsiteY6" fmla="*/ 6858000 h 6858000"/>
              <a:gd name="connsiteX7" fmla="*/ 0 w 4579436"/>
              <a:gd name="connsiteY7" fmla="*/ 6858000 h 6858000"/>
              <a:gd name="connsiteX8" fmla="*/ 0 w 4579436"/>
              <a:gd name="connsiteY8" fmla="*/ 21980 h 6858000"/>
              <a:gd name="connsiteX9" fmla="*/ 29689 w 4579436"/>
              <a:gd name="connsiteY9" fmla="*/ 18430 h 6858000"/>
              <a:gd name="connsiteX10" fmla="*/ 238808 w 4579436"/>
              <a:gd name="connsiteY10" fmla="*/ 3673 h 6858000"/>
              <a:gd name="connsiteX11" fmla="*/ 407790 w 4579436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79436" h="6858000">
                <a:moveTo>
                  <a:pt x="407790" y="0"/>
                </a:moveTo>
                <a:lnTo>
                  <a:pt x="478234" y="0"/>
                </a:lnTo>
                <a:lnTo>
                  <a:pt x="653907" y="4854"/>
                </a:lnTo>
                <a:cubicBezTo>
                  <a:pt x="1064890" y="26527"/>
                  <a:pt x="1459478" y="109736"/>
                  <a:pt x="1801258" y="255015"/>
                </a:cubicBezTo>
                <a:cubicBezTo>
                  <a:pt x="5422418" y="1793979"/>
                  <a:pt x="4998972" y="4439489"/>
                  <a:pt x="3376402" y="5003656"/>
                </a:cubicBezTo>
                <a:cubicBezTo>
                  <a:pt x="1905945" y="5514933"/>
                  <a:pt x="1575312" y="5620653"/>
                  <a:pt x="231540" y="6825841"/>
                </a:cubicBezTo>
                <a:lnTo>
                  <a:pt x="195868" y="6858000"/>
                </a:lnTo>
                <a:lnTo>
                  <a:pt x="0" y="6858000"/>
                </a:lnTo>
                <a:lnTo>
                  <a:pt x="0" y="21980"/>
                </a:lnTo>
                <a:lnTo>
                  <a:pt x="29689" y="18430"/>
                </a:lnTo>
                <a:cubicBezTo>
                  <a:pt x="99401" y="11808"/>
                  <a:pt x="169164" y="6889"/>
                  <a:pt x="238808" y="3673"/>
                </a:cubicBezTo>
                <a:lnTo>
                  <a:pt x="40779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C468D1D-1D6A-84AA-D42B-7C156FA8E4CC}"/>
              </a:ext>
            </a:extLst>
          </p:cNvPr>
          <p:cNvSpPr/>
          <p:nvPr/>
        </p:nvSpPr>
        <p:spPr>
          <a:xfrm>
            <a:off x="10328264" y="2623128"/>
            <a:ext cx="1863737" cy="4234872"/>
          </a:xfrm>
          <a:custGeom>
            <a:avLst/>
            <a:gdLst>
              <a:gd name="connsiteX0" fmla="*/ 1863737 w 1863737"/>
              <a:gd name="connsiteY0" fmla="*/ 0 h 4234872"/>
              <a:gd name="connsiteX1" fmla="*/ 1863737 w 1863737"/>
              <a:gd name="connsiteY1" fmla="*/ 4234872 h 4234872"/>
              <a:gd name="connsiteX2" fmla="*/ 0 w 1863737"/>
              <a:gd name="connsiteY2" fmla="*/ 4234872 h 4234872"/>
              <a:gd name="connsiteX3" fmla="*/ 10528 w 1863737"/>
              <a:gd name="connsiteY3" fmla="*/ 4150982 h 4234872"/>
              <a:gd name="connsiteX4" fmla="*/ 259658 w 1863737"/>
              <a:gd name="connsiteY4" fmla="*/ 3561230 h 4234872"/>
              <a:gd name="connsiteX5" fmla="*/ 482638 w 1863737"/>
              <a:gd name="connsiteY5" fmla="*/ 2252590 h 4234872"/>
              <a:gd name="connsiteX6" fmla="*/ 411582 w 1863737"/>
              <a:gd name="connsiteY6" fmla="*/ 2035897 h 4234872"/>
              <a:gd name="connsiteX7" fmla="*/ 1787692 w 1863737"/>
              <a:gd name="connsiteY7" fmla="*/ 14835 h 4234872"/>
              <a:gd name="connsiteX8" fmla="*/ 1863737 w 1863737"/>
              <a:gd name="connsiteY8" fmla="*/ 0 h 423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3737" h="4234872">
                <a:moveTo>
                  <a:pt x="1863737" y="0"/>
                </a:moveTo>
                <a:lnTo>
                  <a:pt x="1863737" y="4234872"/>
                </a:lnTo>
                <a:lnTo>
                  <a:pt x="0" y="4234872"/>
                </a:lnTo>
                <a:lnTo>
                  <a:pt x="10528" y="4150982"/>
                </a:lnTo>
                <a:cubicBezTo>
                  <a:pt x="42491" y="3967909"/>
                  <a:pt x="122096" y="3769247"/>
                  <a:pt x="259658" y="3561230"/>
                </a:cubicBezTo>
                <a:cubicBezTo>
                  <a:pt x="668566" y="2942867"/>
                  <a:pt x="544265" y="2410324"/>
                  <a:pt x="482638" y="2252590"/>
                </a:cubicBezTo>
                <a:cubicBezTo>
                  <a:pt x="454711" y="2181820"/>
                  <a:pt x="430984" y="2109468"/>
                  <a:pt x="411582" y="2035897"/>
                </a:cubicBezTo>
                <a:cubicBezTo>
                  <a:pt x="120295" y="917781"/>
                  <a:pt x="879624" y="239675"/>
                  <a:pt x="1787692" y="14835"/>
                </a:cubicBezTo>
                <a:lnTo>
                  <a:pt x="1863737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C98FD0-D6B0-2B7B-6B74-9BD1ADA13456}"/>
              </a:ext>
            </a:extLst>
          </p:cNvPr>
          <p:cNvSpPr/>
          <p:nvPr/>
        </p:nvSpPr>
        <p:spPr>
          <a:xfrm>
            <a:off x="407790" y="-857"/>
            <a:ext cx="70444" cy="857"/>
          </a:xfrm>
          <a:custGeom>
            <a:avLst/>
            <a:gdLst>
              <a:gd name="connsiteX0" fmla="*/ 39428 w 70444"/>
              <a:gd name="connsiteY0" fmla="*/ 0 h 857"/>
              <a:gd name="connsiteX1" fmla="*/ 70444 w 70444"/>
              <a:gd name="connsiteY1" fmla="*/ 857 h 857"/>
              <a:gd name="connsiteX2" fmla="*/ 0 w 70444"/>
              <a:gd name="connsiteY2" fmla="*/ 857 h 857"/>
              <a:gd name="connsiteX3" fmla="*/ 39428 w 70444"/>
              <a:gd name="connsiteY3" fmla="*/ 0 h 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444" h="857">
                <a:moveTo>
                  <a:pt x="39428" y="0"/>
                </a:moveTo>
                <a:lnTo>
                  <a:pt x="70444" y="857"/>
                </a:lnTo>
                <a:lnTo>
                  <a:pt x="0" y="857"/>
                </a:lnTo>
                <a:lnTo>
                  <a:pt x="39428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9400F2-BE76-2D76-0010-172A4AFC1F29}"/>
              </a:ext>
            </a:extLst>
          </p:cNvPr>
          <p:cNvSpPr/>
          <p:nvPr/>
        </p:nvSpPr>
        <p:spPr>
          <a:xfrm>
            <a:off x="0" y="0"/>
            <a:ext cx="407790" cy="21980"/>
          </a:xfrm>
          <a:custGeom>
            <a:avLst/>
            <a:gdLst>
              <a:gd name="connsiteX0" fmla="*/ 0 w 407790"/>
              <a:gd name="connsiteY0" fmla="*/ 0 h 21980"/>
              <a:gd name="connsiteX1" fmla="*/ 407790 w 407790"/>
              <a:gd name="connsiteY1" fmla="*/ 0 h 21980"/>
              <a:gd name="connsiteX2" fmla="*/ 238808 w 407790"/>
              <a:gd name="connsiteY2" fmla="*/ 3673 h 21980"/>
              <a:gd name="connsiteX3" fmla="*/ 29689 w 407790"/>
              <a:gd name="connsiteY3" fmla="*/ 18430 h 21980"/>
              <a:gd name="connsiteX4" fmla="*/ 0 w 407790"/>
              <a:gd name="connsiteY4" fmla="*/ 21980 h 21980"/>
              <a:gd name="connsiteX5" fmla="*/ 0 w 407790"/>
              <a:gd name="connsiteY5" fmla="*/ 0 h 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790" h="21980">
                <a:moveTo>
                  <a:pt x="0" y="0"/>
                </a:moveTo>
                <a:lnTo>
                  <a:pt x="407790" y="0"/>
                </a:lnTo>
                <a:lnTo>
                  <a:pt x="238808" y="3673"/>
                </a:lnTo>
                <a:cubicBezTo>
                  <a:pt x="169164" y="6889"/>
                  <a:pt x="99401" y="11808"/>
                  <a:pt x="29689" y="18430"/>
                </a:cubicBezTo>
                <a:lnTo>
                  <a:pt x="0" y="219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21" name="Google Shape;618;p28">
            <a:extLst>
              <a:ext uri="{FF2B5EF4-FFF2-40B4-BE49-F238E27FC236}">
                <a16:creationId xmlns:a16="http://schemas.microsoft.com/office/drawing/2014/main" id="{59D8858C-EA02-EA86-B2AD-04F8A840FE44}"/>
              </a:ext>
            </a:extLst>
          </p:cNvPr>
          <p:cNvSpPr txBox="1"/>
          <p:nvPr/>
        </p:nvSpPr>
        <p:spPr>
          <a:xfrm>
            <a:off x="3625414" y="3470055"/>
            <a:ext cx="1639687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 b="1" dirty="0">
              <a:solidFill>
                <a:schemeClr val="accent3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70C3D39-2D20-0AFA-5AF1-BB1EFC69B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194" y="962050"/>
            <a:ext cx="8917350" cy="501600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496E437-4BA6-D00B-4324-3F785E743320}"/>
              </a:ext>
            </a:extLst>
          </p:cNvPr>
          <p:cNvSpPr txBox="1"/>
          <p:nvPr/>
        </p:nvSpPr>
        <p:spPr>
          <a:xfrm>
            <a:off x="4282440" y="335280"/>
            <a:ext cx="4579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ARCHITECTURE</a:t>
            </a:r>
            <a:endParaRPr lang="en-IN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6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82797-27DB-E2E3-D973-34A4230D6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AEF3B1-6AA2-EAED-3903-603C439FCD26}"/>
              </a:ext>
            </a:extLst>
          </p:cNvPr>
          <p:cNvSpPr txBox="1"/>
          <p:nvPr/>
        </p:nvSpPr>
        <p:spPr>
          <a:xfrm>
            <a:off x="1703094" y="220568"/>
            <a:ext cx="7936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dirty="0">
                <a:solidFill>
                  <a:srgbClr val="343541"/>
                </a:solidFill>
                <a:effectLst/>
                <a:latin typeface="Lora" pitchFamily="2" charset="0"/>
              </a:rPr>
              <a:t>ANALYSIS OF </a:t>
            </a:r>
            <a:r>
              <a:rPr lang="en-US" sz="2800" b="1" dirty="0">
                <a:solidFill>
                  <a:srgbClr val="343541"/>
                </a:solidFill>
                <a:latin typeface="Lora" pitchFamily="2" charset="0"/>
              </a:rPr>
              <a:t>MENTAL HEALTH INDICATOR</a:t>
            </a:r>
            <a:endParaRPr lang="en-IN" sz="2800" b="1" dirty="0">
              <a:latin typeface="Lora" pitchFamily="2" charset="0"/>
            </a:endParaRPr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87794A85-F221-D026-3FE1-E61973834D02}"/>
              </a:ext>
            </a:extLst>
          </p:cNvPr>
          <p:cNvSpPr/>
          <p:nvPr/>
        </p:nvSpPr>
        <p:spPr>
          <a:xfrm>
            <a:off x="0" y="-18980"/>
            <a:ext cx="1507932" cy="3010738"/>
          </a:xfrm>
          <a:custGeom>
            <a:avLst/>
            <a:gdLst>
              <a:gd name="connsiteX0" fmla="*/ 0 w 1507932"/>
              <a:gd name="connsiteY0" fmla="*/ 0 h 3010738"/>
              <a:gd name="connsiteX1" fmla="*/ 1470741 w 1507932"/>
              <a:gd name="connsiteY1" fmla="*/ 0 h 3010738"/>
              <a:gd name="connsiteX2" fmla="*/ 1478005 w 1507932"/>
              <a:gd name="connsiteY2" fmla="*/ 49363 h 3010738"/>
              <a:gd name="connsiteX3" fmla="*/ 1490252 w 1507932"/>
              <a:gd name="connsiteY3" fmla="*/ 1001256 h 3010738"/>
              <a:gd name="connsiteX4" fmla="*/ 425833 w 1507932"/>
              <a:gd name="connsiteY4" fmla="*/ 2933212 h 3010738"/>
              <a:gd name="connsiteX5" fmla="*/ 89197 w 1507932"/>
              <a:gd name="connsiteY5" fmla="*/ 3010738 h 3010738"/>
              <a:gd name="connsiteX6" fmla="*/ 0 w 1507932"/>
              <a:gd name="connsiteY6" fmla="*/ 3005682 h 3010738"/>
              <a:gd name="connsiteX7" fmla="*/ 0 w 1507932"/>
              <a:gd name="connsiteY7" fmla="*/ 0 h 3010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932" h="3010738">
                <a:moveTo>
                  <a:pt x="0" y="0"/>
                </a:moveTo>
                <a:lnTo>
                  <a:pt x="1470741" y="0"/>
                </a:lnTo>
                <a:lnTo>
                  <a:pt x="1478005" y="49363"/>
                </a:lnTo>
                <a:cubicBezTo>
                  <a:pt x="1511546" y="327273"/>
                  <a:pt x="1518684" y="633639"/>
                  <a:pt x="1490252" y="1001256"/>
                </a:cubicBezTo>
                <a:cubicBezTo>
                  <a:pt x="1406908" y="2073580"/>
                  <a:pt x="938849" y="2690324"/>
                  <a:pt x="425833" y="2933212"/>
                </a:cubicBezTo>
                <a:cubicBezTo>
                  <a:pt x="318355" y="2983718"/>
                  <a:pt x="203563" y="3009230"/>
                  <a:pt x="89197" y="3010738"/>
                </a:cubicBezTo>
                <a:lnTo>
                  <a:pt x="0" y="3005682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F484CDCB-A0E9-29CD-CC5F-C4E18D84F2E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7219" y="1491364"/>
            <a:ext cx="12317506" cy="6288742"/>
          </a:xfrm>
          <a:prstGeom prst="rect">
            <a:avLst/>
          </a:prstGeom>
        </p:spPr>
      </p:pic>
      <p:sp>
        <p:nvSpPr>
          <p:cNvPr id="5" name="Google Shape;268;p21">
            <a:extLst>
              <a:ext uri="{FF2B5EF4-FFF2-40B4-BE49-F238E27FC236}">
                <a16:creationId xmlns:a16="http://schemas.microsoft.com/office/drawing/2014/main" id="{4ECB1401-EEFC-6CE1-B400-05606169BFEA}"/>
              </a:ext>
            </a:extLst>
          </p:cNvPr>
          <p:cNvSpPr txBox="1"/>
          <p:nvPr/>
        </p:nvSpPr>
        <p:spPr>
          <a:xfrm>
            <a:off x="894904" y="1755002"/>
            <a:ext cx="17079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Stage 1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2E44A3-3159-05E5-F4CD-5FD4FD691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66" y="984973"/>
            <a:ext cx="8397759" cy="502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08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16A10-E7ED-C207-052F-E2583528F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F1A9FC-FEFA-59E7-A2CF-0EA06C875A77}"/>
              </a:ext>
            </a:extLst>
          </p:cNvPr>
          <p:cNvSpPr txBox="1"/>
          <p:nvPr/>
        </p:nvSpPr>
        <p:spPr>
          <a:xfrm>
            <a:off x="1703094" y="220568"/>
            <a:ext cx="7936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dirty="0">
                <a:solidFill>
                  <a:srgbClr val="343541"/>
                </a:solidFill>
                <a:effectLst/>
                <a:latin typeface="Lora" pitchFamily="2" charset="0"/>
              </a:rPr>
              <a:t>ANALYSIS OF </a:t>
            </a:r>
            <a:r>
              <a:rPr lang="en-US" sz="2800" b="1" dirty="0">
                <a:solidFill>
                  <a:srgbClr val="343541"/>
                </a:solidFill>
                <a:latin typeface="Lora" pitchFamily="2" charset="0"/>
              </a:rPr>
              <a:t>MENTAL HEALTH INDICATOR</a:t>
            </a:r>
            <a:endParaRPr lang="en-IN" sz="2800" b="1" dirty="0">
              <a:latin typeface="Lora" pitchFamily="2" charset="0"/>
            </a:endParaRPr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A0FAB8BD-BD2A-D29F-B1BF-FC4D8DA84D11}"/>
              </a:ext>
            </a:extLst>
          </p:cNvPr>
          <p:cNvSpPr/>
          <p:nvPr/>
        </p:nvSpPr>
        <p:spPr>
          <a:xfrm>
            <a:off x="0" y="-18980"/>
            <a:ext cx="1507932" cy="3010738"/>
          </a:xfrm>
          <a:custGeom>
            <a:avLst/>
            <a:gdLst>
              <a:gd name="connsiteX0" fmla="*/ 0 w 1507932"/>
              <a:gd name="connsiteY0" fmla="*/ 0 h 3010738"/>
              <a:gd name="connsiteX1" fmla="*/ 1470741 w 1507932"/>
              <a:gd name="connsiteY1" fmla="*/ 0 h 3010738"/>
              <a:gd name="connsiteX2" fmla="*/ 1478005 w 1507932"/>
              <a:gd name="connsiteY2" fmla="*/ 49363 h 3010738"/>
              <a:gd name="connsiteX3" fmla="*/ 1490252 w 1507932"/>
              <a:gd name="connsiteY3" fmla="*/ 1001256 h 3010738"/>
              <a:gd name="connsiteX4" fmla="*/ 425833 w 1507932"/>
              <a:gd name="connsiteY4" fmla="*/ 2933212 h 3010738"/>
              <a:gd name="connsiteX5" fmla="*/ 89197 w 1507932"/>
              <a:gd name="connsiteY5" fmla="*/ 3010738 h 3010738"/>
              <a:gd name="connsiteX6" fmla="*/ 0 w 1507932"/>
              <a:gd name="connsiteY6" fmla="*/ 3005682 h 3010738"/>
              <a:gd name="connsiteX7" fmla="*/ 0 w 1507932"/>
              <a:gd name="connsiteY7" fmla="*/ 0 h 3010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932" h="3010738">
                <a:moveTo>
                  <a:pt x="0" y="0"/>
                </a:moveTo>
                <a:lnTo>
                  <a:pt x="1470741" y="0"/>
                </a:lnTo>
                <a:lnTo>
                  <a:pt x="1478005" y="49363"/>
                </a:lnTo>
                <a:cubicBezTo>
                  <a:pt x="1511546" y="327273"/>
                  <a:pt x="1518684" y="633639"/>
                  <a:pt x="1490252" y="1001256"/>
                </a:cubicBezTo>
                <a:cubicBezTo>
                  <a:pt x="1406908" y="2073580"/>
                  <a:pt x="938849" y="2690324"/>
                  <a:pt x="425833" y="2933212"/>
                </a:cubicBezTo>
                <a:cubicBezTo>
                  <a:pt x="318355" y="2983718"/>
                  <a:pt x="203563" y="3009230"/>
                  <a:pt x="89197" y="3010738"/>
                </a:cubicBezTo>
                <a:lnTo>
                  <a:pt x="0" y="3005682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005E8BF2-7BA5-D7C6-7F89-15EED134790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7932" y="1252927"/>
            <a:ext cx="12317506" cy="6288742"/>
          </a:xfrm>
          <a:prstGeom prst="rect">
            <a:avLst/>
          </a:prstGeom>
        </p:spPr>
      </p:pic>
      <p:sp>
        <p:nvSpPr>
          <p:cNvPr id="5" name="Google Shape;268;p21">
            <a:extLst>
              <a:ext uri="{FF2B5EF4-FFF2-40B4-BE49-F238E27FC236}">
                <a16:creationId xmlns:a16="http://schemas.microsoft.com/office/drawing/2014/main" id="{C792A833-62D1-D797-61CF-511FF7246F21}"/>
              </a:ext>
            </a:extLst>
          </p:cNvPr>
          <p:cNvSpPr txBox="1"/>
          <p:nvPr/>
        </p:nvSpPr>
        <p:spPr>
          <a:xfrm>
            <a:off x="894904" y="1755002"/>
            <a:ext cx="17079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Stage 1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09E18D-00DC-ACAF-6641-2C7DD5699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66" y="885257"/>
            <a:ext cx="7936788" cy="520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74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CCCD0-E36D-5303-8913-0ACB71163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89E0B8-35F1-DF35-471C-31D5C35B386B}"/>
              </a:ext>
            </a:extLst>
          </p:cNvPr>
          <p:cNvSpPr/>
          <p:nvPr/>
        </p:nvSpPr>
        <p:spPr>
          <a:xfrm>
            <a:off x="0" y="0"/>
            <a:ext cx="4579436" cy="6858000"/>
          </a:xfrm>
          <a:custGeom>
            <a:avLst/>
            <a:gdLst>
              <a:gd name="connsiteX0" fmla="*/ 407790 w 4579436"/>
              <a:gd name="connsiteY0" fmla="*/ 0 h 6858000"/>
              <a:gd name="connsiteX1" fmla="*/ 478234 w 4579436"/>
              <a:gd name="connsiteY1" fmla="*/ 0 h 6858000"/>
              <a:gd name="connsiteX2" fmla="*/ 653907 w 4579436"/>
              <a:gd name="connsiteY2" fmla="*/ 4854 h 6858000"/>
              <a:gd name="connsiteX3" fmla="*/ 1801258 w 4579436"/>
              <a:gd name="connsiteY3" fmla="*/ 255015 h 6858000"/>
              <a:gd name="connsiteX4" fmla="*/ 3376402 w 4579436"/>
              <a:gd name="connsiteY4" fmla="*/ 5003656 h 6858000"/>
              <a:gd name="connsiteX5" fmla="*/ 231540 w 4579436"/>
              <a:gd name="connsiteY5" fmla="*/ 6825841 h 6858000"/>
              <a:gd name="connsiteX6" fmla="*/ 195868 w 4579436"/>
              <a:gd name="connsiteY6" fmla="*/ 6858000 h 6858000"/>
              <a:gd name="connsiteX7" fmla="*/ 0 w 4579436"/>
              <a:gd name="connsiteY7" fmla="*/ 6858000 h 6858000"/>
              <a:gd name="connsiteX8" fmla="*/ 0 w 4579436"/>
              <a:gd name="connsiteY8" fmla="*/ 21980 h 6858000"/>
              <a:gd name="connsiteX9" fmla="*/ 29689 w 4579436"/>
              <a:gd name="connsiteY9" fmla="*/ 18430 h 6858000"/>
              <a:gd name="connsiteX10" fmla="*/ 238808 w 4579436"/>
              <a:gd name="connsiteY10" fmla="*/ 3673 h 6858000"/>
              <a:gd name="connsiteX11" fmla="*/ 407790 w 4579436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79436" h="6858000">
                <a:moveTo>
                  <a:pt x="407790" y="0"/>
                </a:moveTo>
                <a:lnTo>
                  <a:pt x="478234" y="0"/>
                </a:lnTo>
                <a:lnTo>
                  <a:pt x="653907" y="4854"/>
                </a:lnTo>
                <a:cubicBezTo>
                  <a:pt x="1064890" y="26527"/>
                  <a:pt x="1459478" y="109736"/>
                  <a:pt x="1801258" y="255015"/>
                </a:cubicBezTo>
                <a:cubicBezTo>
                  <a:pt x="5422418" y="1793979"/>
                  <a:pt x="4998972" y="4439489"/>
                  <a:pt x="3376402" y="5003656"/>
                </a:cubicBezTo>
                <a:cubicBezTo>
                  <a:pt x="1905945" y="5514933"/>
                  <a:pt x="1575312" y="5620653"/>
                  <a:pt x="231540" y="6825841"/>
                </a:cubicBezTo>
                <a:lnTo>
                  <a:pt x="195868" y="6858000"/>
                </a:lnTo>
                <a:lnTo>
                  <a:pt x="0" y="6858000"/>
                </a:lnTo>
                <a:lnTo>
                  <a:pt x="0" y="21980"/>
                </a:lnTo>
                <a:lnTo>
                  <a:pt x="29689" y="18430"/>
                </a:lnTo>
                <a:cubicBezTo>
                  <a:pt x="99401" y="11808"/>
                  <a:pt x="169164" y="6889"/>
                  <a:pt x="238808" y="3673"/>
                </a:cubicBezTo>
                <a:lnTo>
                  <a:pt x="407790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A5F3235-1906-4A28-99EA-5644F5969060}"/>
              </a:ext>
            </a:extLst>
          </p:cNvPr>
          <p:cNvSpPr/>
          <p:nvPr/>
        </p:nvSpPr>
        <p:spPr>
          <a:xfrm>
            <a:off x="10328264" y="2623128"/>
            <a:ext cx="1863737" cy="4234872"/>
          </a:xfrm>
          <a:custGeom>
            <a:avLst/>
            <a:gdLst>
              <a:gd name="connsiteX0" fmla="*/ 1863737 w 1863737"/>
              <a:gd name="connsiteY0" fmla="*/ 0 h 4234872"/>
              <a:gd name="connsiteX1" fmla="*/ 1863737 w 1863737"/>
              <a:gd name="connsiteY1" fmla="*/ 4234872 h 4234872"/>
              <a:gd name="connsiteX2" fmla="*/ 0 w 1863737"/>
              <a:gd name="connsiteY2" fmla="*/ 4234872 h 4234872"/>
              <a:gd name="connsiteX3" fmla="*/ 10528 w 1863737"/>
              <a:gd name="connsiteY3" fmla="*/ 4150982 h 4234872"/>
              <a:gd name="connsiteX4" fmla="*/ 259658 w 1863737"/>
              <a:gd name="connsiteY4" fmla="*/ 3561230 h 4234872"/>
              <a:gd name="connsiteX5" fmla="*/ 482638 w 1863737"/>
              <a:gd name="connsiteY5" fmla="*/ 2252590 h 4234872"/>
              <a:gd name="connsiteX6" fmla="*/ 411582 w 1863737"/>
              <a:gd name="connsiteY6" fmla="*/ 2035897 h 4234872"/>
              <a:gd name="connsiteX7" fmla="*/ 1787692 w 1863737"/>
              <a:gd name="connsiteY7" fmla="*/ 14835 h 4234872"/>
              <a:gd name="connsiteX8" fmla="*/ 1863737 w 1863737"/>
              <a:gd name="connsiteY8" fmla="*/ 0 h 423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3737" h="4234872">
                <a:moveTo>
                  <a:pt x="1863737" y="0"/>
                </a:moveTo>
                <a:lnTo>
                  <a:pt x="1863737" y="4234872"/>
                </a:lnTo>
                <a:lnTo>
                  <a:pt x="0" y="4234872"/>
                </a:lnTo>
                <a:lnTo>
                  <a:pt x="10528" y="4150982"/>
                </a:lnTo>
                <a:cubicBezTo>
                  <a:pt x="42491" y="3967909"/>
                  <a:pt x="122096" y="3769247"/>
                  <a:pt x="259658" y="3561230"/>
                </a:cubicBezTo>
                <a:cubicBezTo>
                  <a:pt x="668566" y="2942867"/>
                  <a:pt x="544265" y="2410324"/>
                  <a:pt x="482638" y="2252590"/>
                </a:cubicBezTo>
                <a:cubicBezTo>
                  <a:pt x="454711" y="2181820"/>
                  <a:pt x="430984" y="2109468"/>
                  <a:pt x="411582" y="2035897"/>
                </a:cubicBezTo>
                <a:cubicBezTo>
                  <a:pt x="120295" y="917781"/>
                  <a:pt x="879624" y="239675"/>
                  <a:pt x="1787692" y="14835"/>
                </a:cubicBezTo>
                <a:lnTo>
                  <a:pt x="1863737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107024A-CEA5-84C6-A952-70B74907598F}"/>
              </a:ext>
            </a:extLst>
          </p:cNvPr>
          <p:cNvSpPr/>
          <p:nvPr/>
        </p:nvSpPr>
        <p:spPr>
          <a:xfrm>
            <a:off x="407790" y="-857"/>
            <a:ext cx="70444" cy="857"/>
          </a:xfrm>
          <a:custGeom>
            <a:avLst/>
            <a:gdLst>
              <a:gd name="connsiteX0" fmla="*/ 39428 w 70444"/>
              <a:gd name="connsiteY0" fmla="*/ 0 h 857"/>
              <a:gd name="connsiteX1" fmla="*/ 70444 w 70444"/>
              <a:gd name="connsiteY1" fmla="*/ 857 h 857"/>
              <a:gd name="connsiteX2" fmla="*/ 0 w 70444"/>
              <a:gd name="connsiteY2" fmla="*/ 857 h 857"/>
              <a:gd name="connsiteX3" fmla="*/ 39428 w 70444"/>
              <a:gd name="connsiteY3" fmla="*/ 0 h 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444" h="857">
                <a:moveTo>
                  <a:pt x="39428" y="0"/>
                </a:moveTo>
                <a:lnTo>
                  <a:pt x="70444" y="857"/>
                </a:lnTo>
                <a:lnTo>
                  <a:pt x="0" y="857"/>
                </a:lnTo>
                <a:lnTo>
                  <a:pt x="39428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D35A46-FAEB-42E0-60D5-DA43F313736F}"/>
              </a:ext>
            </a:extLst>
          </p:cNvPr>
          <p:cNvSpPr/>
          <p:nvPr/>
        </p:nvSpPr>
        <p:spPr>
          <a:xfrm>
            <a:off x="0" y="0"/>
            <a:ext cx="407790" cy="21980"/>
          </a:xfrm>
          <a:custGeom>
            <a:avLst/>
            <a:gdLst>
              <a:gd name="connsiteX0" fmla="*/ 0 w 407790"/>
              <a:gd name="connsiteY0" fmla="*/ 0 h 21980"/>
              <a:gd name="connsiteX1" fmla="*/ 407790 w 407790"/>
              <a:gd name="connsiteY1" fmla="*/ 0 h 21980"/>
              <a:gd name="connsiteX2" fmla="*/ 238808 w 407790"/>
              <a:gd name="connsiteY2" fmla="*/ 3673 h 21980"/>
              <a:gd name="connsiteX3" fmla="*/ 29689 w 407790"/>
              <a:gd name="connsiteY3" fmla="*/ 18430 h 21980"/>
              <a:gd name="connsiteX4" fmla="*/ 0 w 407790"/>
              <a:gd name="connsiteY4" fmla="*/ 21980 h 21980"/>
              <a:gd name="connsiteX5" fmla="*/ 0 w 407790"/>
              <a:gd name="connsiteY5" fmla="*/ 0 h 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790" h="21980">
                <a:moveTo>
                  <a:pt x="0" y="0"/>
                </a:moveTo>
                <a:lnTo>
                  <a:pt x="407790" y="0"/>
                </a:lnTo>
                <a:lnTo>
                  <a:pt x="238808" y="3673"/>
                </a:lnTo>
                <a:cubicBezTo>
                  <a:pt x="169164" y="6889"/>
                  <a:pt x="99401" y="11808"/>
                  <a:pt x="29689" y="18430"/>
                </a:cubicBezTo>
                <a:lnTo>
                  <a:pt x="0" y="219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7BA6E-15E3-45F9-C473-421FEBB16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82" y="1340939"/>
            <a:ext cx="10341236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36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 203">
            <a:extLst>
              <a:ext uri="{FF2B5EF4-FFF2-40B4-BE49-F238E27FC236}">
                <a16:creationId xmlns:a16="http://schemas.microsoft.com/office/drawing/2014/main" id="{9FE54694-396E-EB43-4471-6E5B198D81B3}"/>
              </a:ext>
            </a:extLst>
          </p:cNvPr>
          <p:cNvSpPr/>
          <p:nvPr/>
        </p:nvSpPr>
        <p:spPr>
          <a:xfrm>
            <a:off x="4351068" y="290290"/>
            <a:ext cx="7690198" cy="6412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5E5E3B-7576-86D4-87C0-2A087B0CC29E}"/>
              </a:ext>
            </a:extLst>
          </p:cNvPr>
          <p:cNvSpPr txBox="1"/>
          <p:nvPr/>
        </p:nvSpPr>
        <p:spPr>
          <a:xfrm>
            <a:off x="2270043" y="290290"/>
            <a:ext cx="3834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ora" pitchFamily="2" charset="0"/>
              </a:rPr>
              <a:t>P</a:t>
            </a:r>
            <a:r>
              <a:rPr lang="en-IN" sz="2800" b="1" dirty="0" err="1">
                <a:latin typeface="Lora" pitchFamily="2" charset="0"/>
              </a:rPr>
              <a:t>erformance</a:t>
            </a:r>
            <a:r>
              <a:rPr lang="en-IN" sz="2800" b="1" dirty="0">
                <a:latin typeface="Lora" pitchFamily="2" charset="0"/>
              </a:rPr>
              <a:t> metrics</a:t>
            </a:r>
          </a:p>
        </p:txBody>
      </p:sp>
      <p:grpSp>
        <p:nvGrpSpPr>
          <p:cNvPr id="6" name="Graphic 4">
            <a:extLst>
              <a:ext uri="{FF2B5EF4-FFF2-40B4-BE49-F238E27FC236}">
                <a16:creationId xmlns:a16="http://schemas.microsoft.com/office/drawing/2014/main" id="{84448492-EDEE-9052-1090-FFB609A1E753}"/>
              </a:ext>
            </a:extLst>
          </p:cNvPr>
          <p:cNvGrpSpPr/>
          <p:nvPr/>
        </p:nvGrpSpPr>
        <p:grpSpPr>
          <a:xfrm>
            <a:off x="171441" y="1888810"/>
            <a:ext cx="4057659" cy="3681863"/>
            <a:chOff x="596534" y="2035710"/>
            <a:chExt cx="4305515" cy="3681863"/>
          </a:xfrm>
        </p:grpSpPr>
        <p:grpSp>
          <p:nvGrpSpPr>
            <p:cNvPr id="7" name="Graphic 4">
              <a:extLst>
                <a:ext uri="{FF2B5EF4-FFF2-40B4-BE49-F238E27FC236}">
                  <a16:creationId xmlns:a16="http://schemas.microsoft.com/office/drawing/2014/main" id="{51971780-1ECC-184D-CACF-2500F32EAFE2}"/>
                </a:ext>
              </a:extLst>
            </p:cNvPr>
            <p:cNvGrpSpPr/>
            <p:nvPr/>
          </p:nvGrpSpPr>
          <p:grpSpPr>
            <a:xfrm>
              <a:off x="2462705" y="3023976"/>
              <a:ext cx="1107841" cy="628198"/>
              <a:chOff x="2462705" y="3023976"/>
              <a:chExt cx="1107841" cy="628198"/>
            </a:xfrm>
            <a:solidFill>
              <a:srgbClr val="FFFFFF"/>
            </a:solidFill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6560B07-7EA9-1EF5-C236-000B1063A7C0}"/>
                  </a:ext>
                </a:extLst>
              </p:cNvPr>
              <p:cNvSpPr/>
              <p:nvPr/>
            </p:nvSpPr>
            <p:spPr>
              <a:xfrm>
                <a:off x="3445214" y="3023976"/>
                <a:ext cx="125333" cy="628198"/>
              </a:xfrm>
              <a:custGeom>
                <a:avLst/>
                <a:gdLst>
                  <a:gd name="connsiteX0" fmla="*/ 5103 w 125333"/>
                  <a:gd name="connsiteY0" fmla="*/ 627565 h 628198"/>
                  <a:gd name="connsiteX1" fmla="*/ 5103 w 125333"/>
                  <a:gd name="connsiteY1" fmla="*/ 621615 h 628198"/>
                  <a:gd name="connsiteX2" fmla="*/ 5103 w 125333"/>
                  <a:gd name="connsiteY2" fmla="*/ 621615 h 628198"/>
                  <a:gd name="connsiteX3" fmla="*/ 5103 w 125333"/>
                  <a:gd name="connsiteY3" fmla="*/ 627181 h 628198"/>
                  <a:gd name="connsiteX4" fmla="*/ -654 w 125333"/>
                  <a:gd name="connsiteY4" fmla="*/ 627181 h 628198"/>
                  <a:gd name="connsiteX5" fmla="*/ 497 w 125333"/>
                  <a:gd name="connsiteY5" fmla="*/ 134 h 628198"/>
                  <a:gd name="connsiteX6" fmla="*/ 124679 w 125333"/>
                  <a:gd name="connsiteY6" fmla="*/ 1477 h 628198"/>
                  <a:gd name="connsiteX7" fmla="*/ 124679 w 125333"/>
                  <a:gd name="connsiteY7" fmla="*/ 627181 h 628198"/>
                  <a:gd name="connsiteX8" fmla="*/ 123718 w 125333"/>
                  <a:gd name="connsiteY8" fmla="*/ 627181 h 628198"/>
                  <a:gd name="connsiteX9" fmla="*/ 123718 w 125333"/>
                  <a:gd name="connsiteY9" fmla="*/ 628333 h 628198"/>
                  <a:gd name="connsiteX10" fmla="*/ 5103 w 125333"/>
                  <a:gd name="connsiteY10" fmla="*/ 627181 h 628198"/>
                  <a:gd name="connsiteX11" fmla="*/ 112395 w 125333"/>
                  <a:gd name="connsiteY11" fmla="*/ 617393 h 628198"/>
                  <a:gd name="connsiteX12" fmla="*/ 112395 w 125333"/>
                  <a:gd name="connsiteY12" fmla="*/ 616433 h 628198"/>
                  <a:gd name="connsiteX13" fmla="*/ 112395 w 125333"/>
                  <a:gd name="connsiteY13" fmla="*/ 616433 h 628198"/>
                  <a:gd name="connsiteX14" fmla="*/ 112395 w 125333"/>
                  <a:gd name="connsiteY14" fmla="*/ 12993 h 628198"/>
                  <a:gd name="connsiteX15" fmla="*/ 10861 w 125333"/>
                  <a:gd name="connsiteY15" fmla="*/ 12034 h 628198"/>
                  <a:gd name="connsiteX16" fmla="*/ 9710 w 125333"/>
                  <a:gd name="connsiteY16" fmla="*/ 616433 h 628198"/>
                  <a:gd name="connsiteX17" fmla="*/ 111435 w 125333"/>
                  <a:gd name="connsiteY17" fmla="*/ 617393 h 628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333" h="628198">
                    <a:moveTo>
                      <a:pt x="5103" y="627565"/>
                    </a:moveTo>
                    <a:lnTo>
                      <a:pt x="5103" y="621615"/>
                    </a:lnTo>
                    <a:lnTo>
                      <a:pt x="5103" y="621615"/>
                    </a:lnTo>
                    <a:lnTo>
                      <a:pt x="5103" y="627181"/>
                    </a:lnTo>
                    <a:lnTo>
                      <a:pt x="-654" y="627181"/>
                    </a:lnTo>
                    <a:lnTo>
                      <a:pt x="497" y="134"/>
                    </a:lnTo>
                    <a:lnTo>
                      <a:pt x="124679" y="1477"/>
                    </a:lnTo>
                    <a:lnTo>
                      <a:pt x="124679" y="627181"/>
                    </a:lnTo>
                    <a:lnTo>
                      <a:pt x="123718" y="627181"/>
                    </a:lnTo>
                    <a:lnTo>
                      <a:pt x="123718" y="628333"/>
                    </a:lnTo>
                    <a:lnTo>
                      <a:pt x="5103" y="627181"/>
                    </a:lnTo>
                    <a:close/>
                    <a:moveTo>
                      <a:pt x="112395" y="617393"/>
                    </a:moveTo>
                    <a:lnTo>
                      <a:pt x="112395" y="616433"/>
                    </a:lnTo>
                    <a:lnTo>
                      <a:pt x="112395" y="616433"/>
                    </a:lnTo>
                    <a:lnTo>
                      <a:pt x="112395" y="12993"/>
                    </a:lnTo>
                    <a:lnTo>
                      <a:pt x="10861" y="12034"/>
                    </a:lnTo>
                    <a:lnTo>
                      <a:pt x="9710" y="616433"/>
                    </a:lnTo>
                    <a:lnTo>
                      <a:pt x="111435" y="617393"/>
                    </a:lnTo>
                    <a:close/>
                  </a:path>
                </a:pathLst>
              </a:custGeom>
              <a:solidFill>
                <a:srgbClr val="FFFFFF"/>
              </a:solidFill>
              <a:ln w="191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AA68BA8-2737-890A-9B83-6E2388746D83}"/>
                  </a:ext>
                </a:extLst>
              </p:cNvPr>
              <p:cNvSpPr/>
              <p:nvPr/>
            </p:nvSpPr>
            <p:spPr>
              <a:xfrm>
                <a:off x="3314507" y="3235487"/>
                <a:ext cx="123989" cy="416112"/>
              </a:xfrm>
              <a:custGeom>
                <a:avLst/>
                <a:gdLst>
                  <a:gd name="connsiteX0" fmla="*/ 4144 w 123989"/>
                  <a:gd name="connsiteY0" fmla="*/ 416246 h 416112"/>
                  <a:gd name="connsiteX1" fmla="*/ 4144 w 123989"/>
                  <a:gd name="connsiteY1" fmla="*/ 410104 h 416112"/>
                  <a:gd name="connsiteX2" fmla="*/ 4144 w 123989"/>
                  <a:gd name="connsiteY2" fmla="*/ 410104 h 416112"/>
                  <a:gd name="connsiteX3" fmla="*/ 4144 w 123989"/>
                  <a:gd name="connsiteY3" fmla="*/ 415862 h 416112"/>
                  <a:gd name="connsiteX4" fmla="*/ -654 w 123989"/>
                  <a:gd name="connsiteY4" fmla="*/ 415862 h 416112"/>
                  <a:gd name="connsiteX5" fmla="*/ -654 w 123989"/>
                  <a:gd name="connsiteY5" fmla="*/ 134 h 416112"/>
                  <a:gd name="connsiteX6" fmla="*/ 123335 w 123989"/>
                  <a:gd name="connsiteY6" fmla="*/ 134 h 416112"/>
                  <a:gd name="connsiteX7" fmla="*/ 123335 w 123989"/>
                  <a:gd name="connsiteY7" fmla="*/ 415095 h 416112"/>
                  <a:gd name="connsiteX8" fmla="*/ 122375 w 123989"/>
                  <a:gd name="connsiteY8" fmla="*/ 415095 h 416112"/>
                  <a:gd name="connsiteX9" fmla="*/ 122375 w 123989"/>
                  <a:gd name="connsiteY9" fmla="*/ 415095 h 416112"/>
                  <a:gd name="connsiteX10" fmla="*/ 4144 w 123989"/>
                  <a:gd name="connsiteY10" fmla="*/ 415095 h 416112"/>
                  <a:gd name="connsiteX11" fmla="*/ 111051 w 123989"/>
                  <a:gd name="connsiteY11" fmla="*/ 405690 h 416112"/>
                  <a:gd name="connsiteX12" fmla="*/ 111051 w 123989"/>
                  <a:gd name="connsiteY12" fmla="*/ 405690 h 416112"/>
                  <a:gd name="connsiteX13" fmla="*/ 111051 w 123989"/>
                  <a:gd name="connsiteY13" fmla="*/ 405690 h 416112"/>
                  <a:gd name="connsiteX14" fmla="*/ 111051 w 123989"/>
                  <a:gd name="connsiteY14" fmla="*/ 12418 h 416112"/>
                  <a:gd name="connsiteX15" fmla="*/ 9902 w 123989"/>
                  <a:gd name="connsiteY15" fmla="*/ 12418 h 416112"/>
                  <a:gd name="connsiteX16" fmla="*/ 8942 w 123989"/>
                  <a:gd name="connsiteY16" fmla="*/ 405690 h 416112"/>
                  <a:gd name="connsiteX17" fmla="*/ 110284 w 123989"/>
                  <a:gd name="connsiteY17" fmla="*/ 405690 h 416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3989" h="416112">
                    <a:moveTo>
                      <a:pt x="4144" y="416246"/>
                    </a:moveTo>
                    <a:lnTo>
                      <a:pt x="4144" y="410104"/>
                    </a:lnTo>
                    <a:lnTo>
                      <a:pt x="4144" y="410104"/>
                    </a:lnTo>
                    <a:lnTo>
                      <a:pt x="4144" y="415862"/>
                    </a:lnTo>
                    <a:lnTo>
                      <a:pt x="-654" y="415862"/>
                    </a:lnTo>
                    <a:lnTo>
                      <a:pt x="-654" y="134"/>
                    </a:lnTo>
                    <a:lnTo>
                      <a:pt x="123335" y="134"/>
                    </a:lnTo>
                    <a:lnTo>
                      <a:pt x="123335" y="415095"/>
                    </a:lnTo>
                    <a:lnTo>
                      <a:pt x="122375" y="415095"/>
                    </a:lnTo>
                    <a:lnTo>
                      <a:pt x="122375" y="415095"/>
                    </a:lnTo>
                    <a:lnTo>
                      <a:pt x="4144" y="415095"/>
                    </a:lnTo>
                    <a:close/>
                    <a:moveTo>
                      <a:pt x="111051" y="405690"/>
                    </a:moveTo>
                    <a:lnTo>
                      <a:pt x="111051" y="405690"/>
                    </a:lnTo>
                    <a:lnTo>
                      <a:pt x="111051" y="405690"/>
                    </a:lnTo>
                    <a:lnTo>
                      <a:pt x="111051" y="12418"/>
                    </a:lnTo>
                    <a:lnTo>
                      <a:pt x="9902" y="12418"/>
                    </a:lnTo>
                    <a:lnTo>
                      <a:pt x="8942" y="405690"/>
                    </a:lnTo>
                    <a:lnTo>
                      <a:pt x="110284" y="405690"/>
                    </a:lnTo>
                    <a:close/>
                  </a:path>
                </a:pathLst>
              </a:custGeom>
              <a:solidFill>
                <a:srgbClr val="FFFFFF"/>
              </a:solidFill>
              <a:ln w="191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FAAC7EE-3F6A-932E-EA3B-3A19F365CCEF}"/>
                  </a:ext>
                </a:extLst>
              </p:cNvPr>
              <p:cNvSpPr/>
              <p:nvPr/>
            </p:nvSpPr>
            <p:spPr>
              <a:xfrm>
                <a:off x="3165758" y="3043553"/>
                <a:ext cx="125333" cy="608621"/>
              </a:xfrm>
              <a:custGeom>
                <a:avLst/>
                <a:gdLst>
                  <a:gd name="connsiteX0" fmla="*/ 5103 w 125333"/>
                  <a:gd name="connsiteY0" fmla="*/ 607988 h 608621"/>
                  <a:gd name="connsiteX1" fmla="*/ 5103 w 125333"/>
                  <a:gd name="connsiteY1" fmla="*/ 602038 h 608621"/>
                  <a:gd name="connsiteX2" fmla="*/ 5103 w 125333"/>
                  <a:gd name="connsiteY2" fmla="*/ 602038 h 608621"/>
                  <a:gd name="connsiteX3" fmla="*/ 5103 w 125333"/>
                  <a:gd name="connsiteY3" fmla="*/ 607604 h 608621"/>
                  <a:gd name="connsiteX4" fmla="*/ -654 w 125333"/>
                  <a:gd name="connsiteY4" fmla="*/ 607604 h 608621"/>
                  <a:gd name="connsiteX5" fmla="*/ 497 w 125333"/>
                  <a:gd name="connsiteY5" fmla="*/ 134 h 608621"/>
                  <a:gd name="connsiteX6" fmla="*/ 124679 w 125333"/>
                  <a:gd name="connsiteY6" fmla="*/ 1285 h 608621"/>
                  <a:gd name="connsiteX7" fmla="*/ 124679 w 125333"/>
                  <a:gd name="connsiteY7" fmla="*/ 607604 h 608621"/>
                  <a:gd name="connsiteX8" fmla="*/ 123526 w 125333"/>
                  <a:gd name="connsiteY8" fmla="*/ 607604 h 608621"/>
                  <a:gd name="connsiteX9" fmla="*/ 123526 w 125333"/>
                  <a:gd name="connsiteY9" fmla="*/ 608756 h 608621"/>
                  <a:gd name="connsiteX10" fmla="*/ 5103 w 125333"/>
                  <a:gd name="connsiteY10" fmla="*/ 607604 h 608621"/>
                  <a:gd name="connsiteX11" fmla="*/ 112203 w 125333"/>
                  <a:gd name="connsiteY11" fmla="*/ 597624 h 608621"/>
                  <a:gd name="connsiteX12" fmla="*/ 112203 w 125333"/>
                  <a:gd name="connsiteY12" fmla="*/ 597624 h 608621"/>
                  <a:gd name="connsiteX13" fmla="*/ 113354 w 125333"/>
                  <a:gd name="connsiteY13" fmla="*/ 597624 h 608621"/>
                  <a:gd name="connsiteX14" fmla="*/ 113354 w 125333"/>
                  <a:gd name="connsiteY14" fmla="*/ 12802 h 608621"/>
                  <a:gd name="connsiteX15" fmla="*/ 11630 w 125333"/>
                  <a:gd name="connsiteY15" fmla="*/ 12802 h 608621"/>
                  <a:gd name="connsiteX16" fmla="*/ 11630 w 125333"/>
                  <a:gd name="connsiteY16" fmla="*/ 597624 h 608621"/>
                  <a:gd name="connsiteX17" fmla="*/ 113162 w 125333"/>
                  <a:gd name="connsiteY17" fmla="*/ 597624 h 608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5333" h="608621">
                    <a:moveTo>
                      <a:pt x="5103" y="607988"/>
                    </a:moveTo>
                    <a:lnTo>
                      <a:pt x="5103" y="602038"/>
                    </a:lnTo>
                    <a:lnTo>
                      <a:pt x="5103" y="602038"/>
                    </a:lnTo>
                    <a:lnTo>
                      <a:pt x="5103" y="607604"/>
                    </a:lnTo>
                    <a:lnTo>
                      <a:pt x="-654" y="607604"/>
                    </a:lnTo>
                    <a:lnTo>
                      <a:pt x="497" y="134"/>
                    </a:lnTo>
                    <a:lnTo>
                      <a:pt x="124679" y="1285"/>
                    </a:lnTo>
                    <a:lnTo>
                      <a:pt x="124679" y="607604"/>
                    </a:lnTo>
                    <a:lnTo>
                      <a:pt x="123526" y="607604"/>
                    </a:lnTo>
                    <a:lnTo>
                      <a:pt x="123526" y="608756"/>
                    </a:lnTo>
                    <a:lnTo>
                      <a:pt x="5103" y="607604"/>
                    </a:lnTo>
                    <a:close/>
                    <a:moveTo>
                      <a:pt x="112203" y="597624"/>
                    </a:moveTo>
                    <a:lnTo>
                      <a:pt x="112203" y="597624"/>
                    </a:lnTo>
                    <a:lnTo>
                      <a:pt x="113354" y="597624"/>
                    </a:lnTo>
                    <a:lnTo>
                      <a:pt x="113354" y="12802"/>
                    </a:lnTo>
                    <a:lnTo>
                      <a:pt x="11630" y="12802"/>
                    </a:lnTo>
                    <a:lnTo>
                      <a:pt x="11630" y="597624"/>
                    </a:lnTo>
                    <a:lnTo>
                      <a:pt x="113162" y="597624"/>
                    </a:lnTo>
                    <a:close/>
                  </a:path>
                </a:pathLst>
              </a:custGeom>
              <a:solidFill>
                <a:srgbClr val="FFFFFF"/>
              </a:solidFill>
              <a:ln w="191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D1A93B8-972D-C4AB-AD59-1BD69E49E4B8}"/>
                  </a:ext>
                </a:extLst>
              </p:cNvPr>
              <p:cNvSpPr/>
              <p:nvPr/>
            </p:nvSpPr>
            <p:spPr>
              <a:xfrm>
                <a:off x="3015666" y="3280783"/>
                <a:ext cx="124756" cy="370623"/>
              </a:xfrm>
              <a:custGeom>
                <a:avLst/>
                <a:gdLst>
                  <a:gd name="connsiteX0" fmla="*/ 5103 w 124756"/>
                  <a:gd name="connsiteY0" fmla="*/ 370758 h 370623"/>
                  <a:gd name="connsiteX1" fmla="*/ 5103 w 124756"/>
                  <a:gd name="connsiteY1" fmla="*/ 364808 h 370623"/>
                  <a:gd name="connsiteX2" fmla="*/ 5103 w 124756"/>
                  <a:gd name="connsiteY2" fmla="*/ 364808 h 370623"/>
                  <a:gd name="connsiteX3" fmla="*/ 5103 w 124756"/>
                  <a:gd name="connsiteY3" fmla="*/ 370374 h 370623"/>
                  <a:gd name="connsiteX4" fmla="*/ -654 w 124756"/>
                  <a:gd name="connsiteY4" fmla="*/ 370374 h 370623"/>
                  <a:gd name="connsiteX5" fmla="*/ 305 w 124756"/>
                  <a:gd name="connsiteY5" fmla="*/ 134 h 370623"/>
                  <a:gd name="connsiteX6" fmla="*/ 124103 w 124756"/>
                  <a:gd name="connsiteY6" fmla="*/ 134 h 370623"/>
                  <a:gd name="connsiteX7" fmla="*/ 124103 w 124756"/>
                  <a:gd name="connsiteY7" fmla="*/ 369414 h 370623"/>
                  <a:gd name="connsiteX8" fmla="*/ 124103 w 124756"/>
                  <a:gd name="connsiteY8" fmla="*/ 369414 h 370623"/>
                  <a:gd name="connsiteX9" fmla="*/ 124103 w 124756"/>
                  <a:gd name="connsiteY9" fmla="*/ 369414 h 370623"/>
                  <a:gd name="connsiteX10" fmla="*/ 5872 w 124756"/>
                  <a:gd name="connsiteY10" fmla="*/ 369414 h 370623"/>
                  <a:gd name="connsiteX11" fmla="*/ 112011 w 124756"/>
                  <a:gd name="connsiteY11" fmla="*/ 360393 h 370623"/>
                  <a:gd name="connsiteX12" fmla="*/ 112011 w 124756"/>
                  <a:gd name="connsiteY12" fmla="*/ 360393 h 370623"/>
                  <a:gd name="connsiteX13" fmla="*/ 112011 w 124756"/>
                  <a:gd name="connsiteY13" fmla="*/ 360393 h 370623"/>
                  <a:gd name="connsiteX14" fmla="*/ 112011 w 124756"/>
                  <a:gd name="connsiteY14" fmla="*/ 12610 h 370623"/>
                  <a:gd name="connsiteX15" fmla="*/ 10670 w 124756"/>
                  <a:gd name="connsiteY15" fmla="*/ 12610 h 370623"/>
                  <a:gd name="connsiteX16" fmla="*/ 10670 w 124756"/>
                  <a:gd name="connsiteY16" fmla="*/ 360393 h 370623"/>
                  <a:gd name="connsiteX17" fmla="*/ 112011 w 124756"/>
                  <a:gd name="connsiteY17" fmla="*/ 360393 h 370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4756" h="370623">
                    <a:moveTo>
                      <a:pt x="5103" y="370758"/>
                    </a:moveTo>
                    <a:lnTo>
                      <a:pt x="5103" y="364808"/>
                    </a:lnTo>
                    <a:lnTo>
                      <a:pt x="5103" y="364808"/>
                    </a:lnTo>
                    <a:lnTo>
                      <a:pt x="5103" y="370374"/>
                    </a:lnTo>
                    <a:lnTo>
                      <a:pt x="-654" y="370374"/>
                    </a:lnTo>
                    <a:lnTo>
                      <a:pt x="305" y="134"/>
                    </a:lnTo>
                    <a:lnTo>
                      <a:pt x="124103" y="134"/>
                    </a:lnTo>
                    <a:lnTo>
                      <a:pt x="124103" y="369414"/>
                    </a:lnTo>
                    <a:lnTo>
                      <a:pt x="124103" y="369414"/>
                    </a:lnTo>
                    <a:lnTo>
                      <a:pt x="124103" y="369414"/>
                    </a:lnTo>
                    <a:lnTo>
                      <a:pt x="5872" y="369414"/>
                    </a:lnTo>
                    <a:close/>
                    <a:moveTo>
                      <a:pt x="112011" y="360393"/>
                    </a:moveTo>
                    <a:lnTo>
                      <a:pt x="112011" y="360393"/>
                    </a:lnTo>
                    <a:lnTo>
                      <a:pt x="112011" y="360393"/>
                    </a:lnTo>
                    <a:lnTo>
                      <a:pt x="112011" y="12610"/>
                    </a:lnTo>
                    <a:lnTo>
                      <a:pt x="10670" y="12610"/>
                    </a:lnTo>
                    <a:lnTo>
                      <a:pt x="10670" y="360393"/>
                    </a:lnTo>
                    <a:lnTo>
                      <a:pt x="112011" y="360393"/>
                    </a:lnTo>
                    <a:close/>
                  </a:path>
                </a:pathLst>
              </a:custGeom>
              <a:solidFill>
                <a:srgbClr val="FFFFFF"/>
              </a:solidFill>
              <a:ln w="191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2EA68BA-73B6-6CD4-E65F-F38A7AF6077A}"/>
                  </a:ext>
                </a:extLst>
              </p:cNvPr>
              <p:cNvSpPr/>
              <p:nvPr/>
            </p:nvSpPr>
            <p:spPr>
              <a:xfrm>
                <a:off x="2883807" y="3404197"/>
                <a:ext cx="123797" cy="247402"/>
              </a:xfrm>
              <a:custGeom>
                <a:avLst/>
                <a:gdLst>
                  <a:gd name="connsiteX0" fmla="*/ 5103 w 123797"/>
                  <a:gd name="connsiteY0" fmla="*/ 247536 h 247402"/>
                  <a:gd name="connsiteX1" fmla="*/ 5103 w 123797"/>
                  <a:gd name="connsiteY1" fmla="*/ 241395 h 247402"/>
                  <a:gd name="connsiteX2" fmla="*/ 5103 w 123797"/>
                  <a:gd name="connsiteY2" fmla="*/ 241395 h 247402"/>
                  <a:gd name="connsiteX3" fmla="*/ 5103 w 123797"/>
                  <a:gd name="connsiteY3" fmla="*/ 247153 h 247402"/>
                  <a:gd name="connsiteX4" fmla="*/ -654 w 123797"/>
                  <a:gd name="connsiteY4" fmla="*/ 247153 h 247402"/>
                  <a:gd name="connsiteX5" fmla="*/ -654 w 123797"/>
                  <a:gd name="connsiteY5" fmla="*/ 134 h 247402"/>
                  <a:gd name="connsiteX6" fmla="*/ 123143 w 123797"/>
                  <a:gd name="connsiteY6" fmla="*/ 134 h 247402"/>
                  <a:gd name="connsiteX7" fmla="*/ 123143 w 123797"/>
                  <a:gd name="connsiteY7" fmla="*/ 246769 h 247402"/>
                  <a:gd name="connsiteX8" fmla="*/ 123143 w 123797"/>
                  <a:gd name="connsiteY8" fmla="*/ 246769 h 247402"/>
                  <a:gd name="connsiteX9" fmla="*/ 123143 w 123797"/>
                  <a:gd name="connsiteY9" fmla="*/ 246769 h 247402"/>
                  <a:gd name="connsiteX10" fmla="*/ 5103 w 123797"/>
                  <a:gd name="connsiteY10" fmla="*/ 246769 h 247402"/>
                  <a:gd name="connsiteX11" fmla="*/ 112011 w 123797"/>
                  <a:gd name="connsiteY11" fmla="*/ 236788 h 247402"/>
                  <a:gd name="connsiteX12" fmla="*/ 112011 w 123797"/>
                  <a:gd name="connsiteY12" fmla="*/ 236788 h 247402"/>
                  <a:gd name="connsiteX13" fmla="*/ 112011 w 123797"/>
                  <a:gd name="connsiteY13" fmla="*/ 236788 h 247402"/>
                  <a:gd name="connsiteX14" fmla="*/ 112011 w 123797"/>
                  <a:gd name="connsiteY14" fmla="*/ 12226 h 247402"/>
                  <a:gd name="connsiteX15" fmla="*/ 10861 w 123797"/>
                  <a:gd name="connsiteY15" fmla="*/ 12226 h 247402"/>
                  <a:gd name="connsiteX16" fmla="*/ 10861 w 123797"/>
                  <a:gd name="connsiteY16" fmla="*/ 236788 h 247402"/>
                  <a:gd name="connsiteX17" fmla="*/ 112011 w 123797"/>
                  <a:gd name="connsiteY17" fmla="*/ 236788 h 247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3797" h="247402">
                    <a:moveTo>
                      <a:pt x="5103" y="247536"/>
                    </a:moveTo>
                    <a:lnTo>
                      <a:pt x="5103" y="241395"/>
                    </a:lnTo>
                    <a:lnTo>
                      <a:pt x="5103" y="241395"/>
                    </a:lnTo>
                    <a:lnTo>
                      <a:pt x="5103" y="247153"/>
                    </a:lnTo>
                    <a:lnTo>
                      <a:pt x="-654" y="247153"/>
                    </a:lnTo>
                    <a:lnTo>
                      <a:pt x="-654" y="134"/>
                    </a:lnTo>
                    <a:lnTo>
                      <a:pt x="123143" y="134"/>
                    </a:lnTo>
                    <a:lnTo>
                      <a:pt x="123143" y="246769"/>
                    </a:lnTo>
                    <a:lnTo>
                      <a:pt x="123143" y="246769"/>
                    </a:lnTo>
                    <a:lnTo>
                      <a:pt x="123143" y="246769"/>
                    </a:lnTo>
                    <a:lnTo>
                      <a:pt x="5103" y="246769"/>
                    </a:lnTo>
                    <a:close/>
                    <a:moveTo>
                      <a:pt x="112011" y="236788"/>
                    </a:moveTo>
                    <a:lnTo>
                      <a:pt x="112011" y="236788"/>
                    </a:lnTo>
                    <a:lnTo>
                      <a:pt x="112011" y="236788"/>
                    </a:lnTo>
                    <a:lnTo>
                      <a:pt x="112011" y="12226"/>
                    </a:lnTo>
                    <a:lnTo>
                      <a:pt x="10861" y="12226"/>
                    </a:lnTo>
                    <a:lnTo>
                      <a:pt x="10861" y="236788"/>
                    </a:lnTo>
                    <a:lnTo>
                      <a:pt x="112011" y="236788"/>
                    </a:lnTo>
                    <a:close/>
                  </a:path>
                </a:pathLst>
              </a:custGeom>
              <a:solidFill>
                <a:srgbClr val="FFFFFF"/>
              </a:solidFill>
              <a:ln w="191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865D22E-A299-9690-926B-F7320E47D6C5}"/>
                  </a:ext>
                </a:extLst>
              </p:cNvPr>
              <p:cNvSpPr/>
              <p:nvPr/>
            </p:nvSpPr>
            <p:spPr>
              <a:xfrm>
                <a:off x="2736210" y="3292107"/>
                <a:ext cx="123989" cy="359299"/>
              </a:xfrm>
              <a:custGeom>
                <a:avLst/>
                <a:gdLst>
                  <a:gd name="connsiteX0" fmla="*/ 4911 w 123989"/>
                  <a:gd name="connsiteY0" fmla="*/ 359434 h 359299"/>
                  <a:gd name="connsiteX1" fmla="*/ 4911 w 123989"/>
                  <a:gd name="connsiteY1" fmla="*/ 353484 h 359299"/>
                  <a:gd name="connsiteX2" fmla="*/ 4911 w 123989"/>
                  <a:gd name="connsiteY2" fmla="*/ 353484 h 359299"/>
                  <a:gd name="connsiteX3" fmla="*/ 4911 w 123989"/>
                  <a:gd name="connsiteY3" fmla="*/ 359050 h 359299"/>
                  <a:gd name="connsiteX4" fmla="*/ -654 w 123989"/>
                  <a:gd name="connsiteY4" fmla="*/ 359050 h 359299"/>
                  <a:gd name="connsiteX5" fmla="*/ -654 w 123989"/>
                  <a:gd name="connsiteY5" fmla="*/ 134 h 359299"/>
                  <a:gd name="connsiteX6" fmla="*/ 123335 w 123989"/>
                  <a:gd name="connsiteY6" fmla="*/ 134 h 359299"/>
                  <a:gd name="connsiteX7" fmla="*/ 123335 w 123989"/>
                  <a:gd name="connsiteY7" fmla="*/ 358090 h 359299"/>
                  <a:gd name="connsiteX8" fmla="*/ 123335 w 123989"/>
                  <a:gd name="connsiteY8" fmla="*/ 358090 h 359299"/>
                  <a:gd name="connsiteX9" fmla="*/ 123335 w 123989"/>
                  <a:gd name="connsiteY9" fmla="*/ 358090 h 359299"/>
                  <a:gd name="connsiteX10" fmla="*/ 4911 w 123989"/>
                  <a:gd name="connsiteY10" fmla="*/ 358090 h 359299"/>
                  <a:gd name="connsiteX11" fmla="*/ 112011 w 123989"/>
                  <a:gd name="connsiteY11" fmla="*/ 348877 h 359299"/>
                  <a:gd name="connsiteX12" fmla="*/ 112011 w 123989"/>
                  <a:gd name="connsiteY12" fmla="*/ 348877 h 359299"/>
                  <a:gd name="connsiteX13" fmla="*/ 112011 w 123989"/>
                  <a:gd name="connsiteY13" fmla="*/ 348877 h 359299"/>
                  <a:gd name="connsiteX14" fmla="*/ 112011 w 123989"/>
                  <a:gd name="connsiteY14" fmla="*/ 12610 h 359299"/>
                  <a:gd name="connsiteX15" fmla="*/ 10670 w 123989"/>
                  <a:gd name="connsiteY15" fmla="*/ 12610 h 359299"/>
                  <a:gd name="connsiteX16" fmla="*/ 10670 w 123989"/>
                  <a:gd name="connsiteY16" fmla="*/ 348877 h 359299"/>
                  <a:gd name="connsiteX17" fmla="*/ 112011 w 123989"/>
                  <a:gd name="connsiteY17" fmla="*/ 348877 h 359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3989" h="359299">
                    <a:moveTo>
                      <a:pt x="4911" y="359434"/>
                    </a:moveTo>
                    <a:lnTo>
                      <a:pt x="4911" y="353484"/>
                    </a:lnTo>
                    <a:lnTo>
                      <a:pt x="4911" y="353484"/>
                    </a:lnTo>
                    <a:lnTo>
                      <a:pt x="4911" y="359050"/>
                    </a:lnTo>
                    <a:lnTo>
                      <a:pt x="-654" y="359050"/>
                    </a:lnTo>
                    <a:lnTo>
                      <a:pt x="-654" y="134"/>
                    </a:lnTo>
                    <a:lnTo>
                      <a:pt x="123335" y="134"/>
                    </a:lnTo>
                    <a:lnTo>
                      <a:pt x="123335" y="358090"/>
                    </a:lnTo>
                    <a:lnTo>
                      <a:pt x="123335" y="358090"/>
                    </a:lnTo>
                    <a:lnTo>
                      <a:pt x="123335" y="358090"/>
                    </a:lnTo>
                    <a:lnTo>
                      <a:pt x="4911" y="358090"/>
                    </a:lnTo>
                    <a:close/>
                    <a:moveTo>
                      <a:pt x="112011" y="348877"/>
                    </a:moveTo>
                    <a:lnTo>
                      <a:pt x="112011" y="348877"/>
                    </a:lnTo>
                    <a:lnTo>
                      <a:pt x="112011" y="348877"/>
                    </a:lnTo>
                    <a:lnTo>
                      <a:pt x="112011" y="12610"/>
                    </a:lnTo>
                    <a:lnTo>
                      <a:pt x="10670" y="12610"/>
                    </a:lnTo>
                    <a:lnTo>
                      <a:pt x="10670" y="348877"/>
                    </a:lnTo>
                    <a:lnTo>
                      <a:pt x="112011" y="348877"/>
                    </a:lnTo>
                    <a:close/>
                  </a:path>
                </a:pathLst>
              </a:custGeom>
              <a:solidFill>
                <a:srgbClr val="FFFFFF"/>
              </a:solidFill>
              <a:ln w="191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0BDBE28-465E-3571-D46F-F4BE3F047D2B}"/>
                  </a:ext>
                </a:extLst>
              </p:cNvPr>
              <p:cNvSpPr/>
              <p:nvPr/>
            </p:nvSpPr>
            <p:spPr>
              <a:xfrm>
                <a:off x="2594563" y="3472717"/>
                <a:ext cx="123605" cy="178690"/>
              </a:xfrm>
              <a:custGeom>
                <a:avLst/>
                <a:gdLst>
                  <a:gd name="connsiteX0" fmla="*/ 5103 w 123605"/>
                  <a:gd name="connsiteY0" fmla="*/ 178824 h 178690"/>
                  <a:gd name="connsiteX1" fmla="*/ 5103 w 123605"/>
                  <a:gd name="connsiteY1" fmla="*/ 172874 h 178690"/>
                  <a:gd name="connsiteX2" fmla="*/ 5103 w 123605"/>
                  <a:gd name="connsiteY2" fmla="*/ 172874 h 178690"/>
                  <a:gd name="connsiteX3" fmla="*/ 5103 w 123605"/>
                  <a:gd name="connsiteY3" fmla="*/ 178440 h 178690"/>
                  <a:gd name="connsiteX4" fmla="*/ -654 w 123605"/>
                  <a:gd name="connsiteY4" fmla="*/ 178440 h 178690"/>
                  <a:gd name="connsiteX5" fmla="*/ -654 w 123605"/>
                  <a:gd name="connsiteY5" fmla="*/ 134 h 178690"/>
                  <a:gd name="connsiteX6" fmla="*/ 122951 w 123605"/>
                  <a:gd name="connsiteY6" fmla="*/ 134 h 178690"/>
                  <a:gd name="connsiteX7" fmla="*/ 122951 w 123605"/>
                  <a:gd name="connsiteY7" fmla="*/ 177864 h 178690"/>
                  <a:gd name="connsiteX8" fmla="*/ 122951 w 123605"/>
                  <a:gd name="connsiteY8" fmla="*/ 177864 h 178690"/>
                  <a:gd name="connsiteX9" fmla="*/ 122951 w 123605"/>
                  <a:gd name="connsiteY9" fmla="*/ 177864 h 178690"/>
                  <a:gd name="connsiteX10" fmla="*/ 4912 w 123605"/>
                  <a:gd name="connsiteY10" fmla="*/ 177864 h 178690"/>
                  <a:gd name="connsiteX11" fmla="*/ 111818 w 123605"/>
                  <a:gd name="connsiteY11" fmla="*/ 168076 h 178690"/>
                  <a:gd name="connsiteX12" fmla="*/ 111818 w 123605"/>
                  <a:gd name="connsiteY12" fmla="*/ 168076 h 178690"/>
                  <a:gd name="connsiteX13" fmla="*/ 111818 w 123605"/>
                  <a:gd name="connsiteY13" fmla="*/ 168076 h 178690"/>
                  <a:gd name="connsiteX14" fmla="*/ 111818 w 123605"/>
                  <a:gd name="connsiteY14" fmla="*/ 12610 h 178690"/>
                  <a:gd name="connsiteX15" fmla="*/ 10670 w 123605"/>
                  <a:gd name="connsiteY15" fmla="*/ 12610 h 178690"/>
                  <a:gd name="connsiteX16" fmla="*/ 10670 w 123605"/>
                  <a:gd name="connsiteY16" fmla="*/ 168652 h 178690"/>
                  <a:gd name="connsiteX17" fmla="*/ 111628 w 123605"/>
                  <a:gd name="connsiteY17" fmla="*/ 168652 h 178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3605" h="178690">
                    <a:moveTo>
                      <a:pt x="5103" y="178824"/>
                    </a:moveTo>
                    <a:lnTo>
                      <a:pt x="5103" y="172874"/>
                    </a:lnTo>
                    <a:lnTo>
                      <a:pt x="5103" y="172874"/>
                    </a:lnTo>
                    <a:lnTo>
                      <a:pt x="5103" y="178440"/>
                    </a:lnTo>
                    <a:lnTo>
                      <a:pt x="-654" y="178440"/>
                    </a:lnTo>
                    <a:lnTo>
                      <a:pt x="-654" y="134"/>
                    </a:lnTo>
                    <a:lnTo>
                      <a:pt x="122951" y="134"/>
                    </a:lnTo>
                    <a:lnTo>
                      <a:pt x="122951" y="177864"/>
                    </a:lnTo>
                    <a:lnTo>
                      <a:pt x="122951" y="177864"/>
                    </a:lnTo>
                    <a:lnTo>
                      <a:pt x="122951" y="177864"/>
                    </a:lnTo>
                    <a:lnTo>
                      <a:pt x="4912" y="177864"/>
                    </a:lnTo>
                    <a:close/>
                    <a:moveTo>
                      <a:pt x="111818" y="168076"/>
                    </a:moveTo>
                    <a:lnTo>
                      <a:pt x="111818" y="168076"/>
                    </a:lnTo>
                    <a:lnTo>
                      <a:pt x="111818" y="168076"/>
                    </a:lnTo>
                    <a:lnTo>
                      <a:pt x="111818" y="12610"/>
                    </a:lnTo>
                    <a:lnTo>
                      <a:pt x="10670" y="12610"/>
                    </a:lnTo>
                    <a:lnTo>
                      <a:pt x="10670" y="168652"/>
                    </a:lnTo>
                    <a:lnTo>
                      <a:pt x="111628" y="168652"/>
                    </a:lnTo>
                    <a:close/>
                  </a:path>
                </a:pathLst>
              </a:custGeom>
              <a:solidFill>
                <a:srgbClr val="FFFFFF"/>
              </a:solidFill>
              <a:ln w="191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F850FD3-E8FA-B0D8-9CAF-738F230AC9BD}"/>
                  </a:ext>
                </a:extLst>
              </p:cNvPr>
              <p:cNvSpPr/>
              <p:nvPr/>
            </p:nvSpPr>
            <p:spPr>
              <a:xfrm>
                <a:off x="2462705" y="3404197"/>
                <a:ext cx="123797" cy="247402"/>
              </a:xfrm>
              <a:custGeom>
                <a:avLst/>
                <a:gdLst>
                  <a:gd name="connsiteX0" fmla="*/ 4911 w 123797"/>
                  <a:gd name="connsiteY0" fmla="*/ 247536 h 247402"/>
                  <a:gd name="connsiteX1" fmla="*/ 4911 w 123797"/>
                  <a:gd name="connsiteY1" fmla="*/ 241395 h 247402"/>
                  <a:gd name="connsiteX2" fmla="*/ 4911 w 123797"/>
                  <a:gd name="connsiteY2" fmla="*/ 241395 h 247402"/>
                  <a:gd name="connsiteX3" fmla="*/ 4911 w 123797"/>
                  <a:gd name="connsiteY3" fmla="*/ 247153 h 247402"/>
                  <a:gd name="connsiteX4" fmla="*/ -654 w 123797"/>
                  <a:gd name="connsiteY4" fmla="*/ 247153 h 247402"/>
                  <a:gd name="connsiteX5" fmla="*/ -654 w 123797"/>
                  <a:gd name="connsiteY5" fmla="*/ 134 h 247402"/>
                  <a:gd name="connsiteX6" fmla="*/ 123143 w 123797"/>
                  <a:gd name="connsiteY6" fmla="*/ 134 h 247402"/>
                  <a:gd name="connsiteX7" fmla="*/ 123143 w 123797"/>
                  <a:gd name="connsiteY7" fmla="*/ 246769 h 247402"/>
                  <a:gd name="connsiteX8" fmla="*/ 123143 w 123797"/>
                  <a:gd name="connsiteY8" fmla="*/ 246769 h 247402"/>
                  <a:gd name="connsiteX9" fmla="*/ 123143 w 123797"/>
                  <a:gd name="connsiteY9" fmla="*/ 246769 h 247402"/>
                  <a:gd name="connsiteX10" fmla="*/ 5103 w 123797"/>
                  <a:gd name="connsiteY10" fmla="*/ 246769 h 247402"/>
                  <a:gd name="connsiteX11" fmla="*/ 111626 w 123797"/>
                  <a:gd name="connsiteY11" fmla="*/ 236788 h 247402"/>
                  <a:gd name="connsiteX12" fmla="*/ 111626 w 123797"/>
                  <a:gd name="connsiteY12" fmla="*/ 236788 h 247402"/>
                  <a:gd name="connsiteX13" fmla="*/ 111626 w 123797"/>
                  <a:gd name="connsiteY13" fmla="*/ 236788 h 247402"/>
                  <a:gd name="connsiteX14" fmla="*/ 111626 w 123797"/>
                  <a:gd name="connsiteY14" fmla="*/ 12226 h 247402"/>
                  <a:gd name="connsiteX15" fmla="*/ 10478 w 123797"/>
                  <a:gd name="connsiteY15" fmla="*/ 12226 h 247402"/>
                  <a:gd name="connsiteX16" fmla="*/ 10478 w 123797"/>
                  <a:gd name="connsiteY16" fmla="*/ 236788 h 247402"/>
                  <a:gd name="connsiteX17" fmla="*/ 111435 w 123797"/>
                  <a:gd name="connsiteY17" fmla="*/ 236788 h 247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3797" h="247402">
                    <a:moveTo>
                      <a:pt x="4911" y="247536"/>
                    </a:moveTo>
                    <a:lnTo>
                      <a:pt x="4911" y="241395"/>
                    </a:lnTo>
                    <a:lnTo>
                      <a:pt x="4911" y="241395"/>
                    </a:lnTo>
                    <a:lnTo>
                      <a:pt x="4911" y="247153"/>
                    </a:lnTo>
                    <a:lnTo>
                      <a:pt x="-654" y="247153"/>
                    </a:lnTo>
                    <a:lnTo>
                      <a:pt x="-654" y="134"/>
                    </a:lnTo>
                    <a:lnTo>
                      <a:pt x="123143" y="134"/>
                    </a:lnTo>
                    <a:lnTo>
                      <a:pt x="123143" y="246769"/>
                    </a:lnTo>
                    <a:lnTo>
                      <a:pt x="123143" y="246769"/>
                    </a:lnTo>
                    <a:lnTo>
                      <a:pt x="123143" y="246769"/>
                    </a:lnTo>
                    <a:lnTo>
                      <a:pt x="5103" y="246769"/>
                    </a:lnTo>
                    <a:close/>
                    <a:moveTo>
                      <a:pt x="111626" y="236788"/>
                    </a:moveTo>
                    <a:lnTo>
                      <a:pt x="111626" y="236788"/>
                    </a:lnTo>
                    <a:lnTo>
                      <a:pt x="111626" y="236788"/>
                    </a:lnTo>
                    <a:lnTo>
                      <a:pt x="111626" y="12226"/>
                    </a:lnTo>
                    <a:lnTo>
                      <a:pt x="10478" y="12226"/>
                    </a:lnTo>
                    <a:lnTo>
                      <a:pt x="10478" y="236788"/>
                    </a:lnTo>
                    <a:lnTo>
                      <a:pt x="111435" y="236788"/>
                    </a:lnTo>
                    <a:close/>
                  </a:path>
                </a:pathLst>
              </a:custGeom>
              <a:solidFill>
                <a:srgbClr val="FFFFFF"/>
              </a:solidFill>
              <a:ln w="191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F3DDD10-25C8-28A4-64C7-DC18505729DC}"/>
                </a:ext>
              </a:extLst>
            </p:cNvPr>
            <p:cNvSpPr/>
            <p:nvPr/>
          </p:nvSpPr>
          <p:spPr>
            <a:xfrm>
              <a:off x="2544085" y="2035710"/>
              <a:ext cx="1065039" cy="551809"/>
            </a:xfrm>
            <a:custGeom>
              <a:avLst/>
              <a:gdLst>
                <a:gd name="connsiteX0" fmla="*/ 1049415 w 1065039"/>
                <a:gd name="connsiteY0" fmla="*/ 220090 h 551809"/>
                <a:gd name="connsiteX1" fmla="*/ 1049415 w 1065039"/>
                <a:gd name="connsiteY1" fmla="*/ 413943 h 551809"/>
                <a:gd name="connsiteX2" fmla="*/ 838288 w 1065039"/>
                <a:gd name="connsiteY2" fmla="*/ 413943 h 551809"/>
                <a:gd name="connsiteX3" fmla="*/ 838288 w 1065039"/>
                <a:gd name="connsiteY3" fmla="*/ 266346 h 551809"/>
                <a:gd name="connsiteX4" fmla="*/ 552691 w 1065039"/>
                <a:gd name="connsiteY4" fmla="*/ 266346 h 551809"/>
                <a:gd name="connsiteX5" fmla="*/ 552691 w 1065039"/>
                <a:gd name="connsiteY5" fmla="*/ 281509 h 551809"/>
                <a:gd name="connsiteX6" fmla="*/ 822934 w 1065039"/>
                <a:gd name="connsiteY6" fmla="*/ 281509 h 551809"/>
                <a:gd name="connsiteX7" fmla="*/ 822934 w 1065039"/>
                <a:gd name="connsiteY7" fmla="*/ 428914 h 551809"/>
                <a:gd name="connsiteX8" fmla="*/ 1064386 w 1065039"/>
                <a:gd name="connsiteY8" fmla="*/ 428914 h 551809"/>
                <a:gd name="connsiteX9" fmla="*/ 1064386 w 1065039"/>
                <a:gd name="connsiteY9" fmla="*/ 219898 h 551809"/>
                <a:gd name="connsiteX10" fmla="*/ 275346 w 1065039"/>
                <a:gd name="connsiteY10" fmla="*/ 551943 h 551809"/>
                <a:gd name="connsiteX11" fmla="*/ 275346 w 1065039"/>
                <a:gd name="connsiteY11" fmla="*/ 551943 h 551809"/>
                <a:gd name="connsiteX12" fmla="*/ 551155 w 1065039"/>
                <a:gd name="connsiteY12" fmla="*/ 276134 h 551809"/>
                <a:gd name="connsiteX13" fmla="*/ 275539 w 1065039"/>
                <a:gd name="connsiteY13" fmla="*/ 134 h 551809"/>
                <a:gd name="connsiteX14" fmla="*/ 275346 w 1065039"/>
                <a:gd name="connsiteY14" fmla="*/ 134 h 551809"/>
                <a:gd name="connsiteX15" fmla="*/ -654 w 1065039"/>
                <a:gd name="connsiteY15" fmla="*/ 276134 h 551809"/>
                <a:gd name="connsiteX16" fmla="*/ 275154 w 1065039"/>
                <a:gd name="connsiteY16" fmla="*/ 551943 h 551809"/>
                <a:gd name="connsiteX17" fmla="*/ 275346 w 1065039"/>
                <a:gd name="connsiteY17" fmla="*/ 551943 h 551809"/>
                <a:gd name="connsiteX18" fmla="*/ 453844 w 1065039"/>
                <a:gd name="connsiteY18" fmla="*/ 454633 h 551809"/>
                <a:gd name="connsiteX19" fmla="*/ 344251 w 1065039"/>
                <a:gd name="connsiteY19" fmla="*/ 518931 h 551809"/>
                <a:gd name="connsiteX20" fmla="*/ 399911 w 1065039"/>
                <a:gd name="connsiteY20" fmla="*/ 414711 h 551809"/>
                <a:gd name="connsiteX21" fmla="*/ 466321 w 1065039"/>
                <a:gd name="connsiteY21" fmla="*/ 441005 h 551809"/>
                <a:gd name="connsiteX22" fmla="*/ 453844 w 1065039"/>
                <a:gd name="connsiteY22" fmla="*/ 454633 h 551809"/>
                <a:gd name="connsiteX23" fmla="*/ 480908 w 1065039"/>
                <a:gd name="connsiteY23" fmla="*/ 422580 h 551809"/>
                <a:gd name="connsiteX24" fmla="*/ 468049 w 1065039"/>
                <a:gd name="connsiteY24" fmla="*/ 415286 h 551809"/>
                <a:gd name="connsiteX25" fmla="*/ 406053 w 1065039"/>
                <a:gd name="connsiteY25" fmla="*/ 392062 h 551809"/>
                <a:gd name="connsiteX26" fmla="*/ 418721 w 1065039"/>
                <a:gd name="connsiteY26" fmla="*/ 287842 h 551809"/>
                <a:gd name="connsiteX27" fmla="*/ 527355 w 1065039"/>
                <a:gd name="connsiteY27" fmla="*/ 287842 h 551809"/>
                <a:gd name="connsiteX28" fmla="*/ 481867 w 1065039"/>
                <a:gd name="connsiteY28" fmla="*/ 422580 h 551809"/>
                <a:gd name="connsiteX29" fmla="*/ 480908 w 1065039"/>
                <a:gd name="connsiteY29" fmla="*/ 128921 h 551809"/>
                <a:gd name="connsiteX30" fmla="*/ 527932 w 1065039"/>
                <a:gd name="connsiteY30" fmla="*/ 264427 h 551809"/>
                <a:gd name="connsiteX31" fmla="*/ 419297 w 1065039"/>
                <a:gd name="connsiteY31" fmla="*/ 264427 h 551809"/>
                <a:gd name="connsiteX32" fmla="*/ 406245 w 1065039"/>
                <a:gd name="connsiteY32" fmla="*/ 159247 h 551809"/>
                <a:gd name="connsiteX33" fmla="*/ 468240 w 1065039"/>
                <a:gd name="connsiteY33" fmla="*/ 136023 h 551809"/>
                <a:gd name="connsiteX34" fmla="*/ 454421 w 1065039"/>
                <a:gd name="connsiteY34" fmla="*/ 97444 h 551809"/>
                <a:gd name="connsiteX35" fmla="*/ 466321 w 1065039"/>
                <a:gd name="connsiteY35" fmla="*/ 110496 h 551809"/>
                <a:gd name="connsiteX36" fmla="*/ 400103 w 1065039"/>
                <a:gd name="connsiteY36" fmla="*/ 136599 h 551809"/>
                <a:gd name="connsiteX37" fmla="*/ 379758 w 1065039"/>
                <a:gd name="connsiteY37" fmla="*/ 84009 h 551809"/>
                <a:gd name="connsiteX38" fmla="*/ 344634 w 1065039"/>
                <a:gd name="connsiteY38" fmla="*/ 33146 h 551809"/>
                <a:gd name="connsiteX39" fmla="*/ 453844 w 1065039"/>
                <a:gd name="connsiteY39" fmla="*/ 97444 h 551809"/>
                <a:gd name="connsiteX40" fmla="*/ 287438 w 1065039"/>
                <a:gd name="connsiteY40" fmla="*/ 24701 h 551809"/>
                <a:gd name="connsiteX41" fmla="*/ 319683 w 1065039"/>
                <a:gd name="connsiteY41" fmla="*/ 41399 h 551809"/>
                <a:gd name="connsiteX42" fmla="*/ 377263 w 1065039"/>
                <a:gd name="connsiteY42" fmla="*/ 142165 h 551809"/>
                <a:gd name="connsiteX43" fmla="*/ 287246 w 1065039"/>
                <a:gd name="connsiteY43" fmla="*/ 152337 h 551809"/>
                <a:gd name="connsiteX44" fmla="*/ 287438 w 1065039"/>
                <a:gd name="connsiteY44" fmla="*/ 175753 h 551809"/>
                <a:gd name="connsiteX45" fmla="*/ 383405 w 1065039"/>
                <a:gd name="connsiteY45" fmla="*/ 164813 h 551809"/>
                <a:gd name="connsiteX46" fmla="*/ 395689 w 1065039"/>
                <a:gd name="connsiteY46" fmla="*/ 264427 h 551809"/>
                <a:gd name="connsiteX47" fmla="*/ 287054 w 1065039"/>
                <a:gd name="connsiteY47" fmla="*/ 264427 h 551809"/>
                <a:gd name="connsiteX48" fmla="*/ 287438 w 1065039"/>
                <a:gd name="connsiteY48" fmla="*/ 287842 h 551809"/>
                <a:gd name="connsiteX49" fmla="*/ 396073 w 1065039"/>
                <a:gd name="connsiteY49" fmla="*/ 287842 h 551809"/>
                <a:gd name="connsiteX50" fmla="*/ 383789 w 1065039"/>
                <a:gd name="connsiteY50" fmla="*/ 386496 h 551809"/>
                <a:gd name="connsiteX51" fmla="*/ 287823 w 1065039"/>
                <a:gd name="connsiteY51" fmla="*/ 375748 h 551809"/>
                <a:gd name="connsiteX52" fmla="*/ 287438 w 1065039"/>
                <a:gd name="connsiteY52" fmla="*/ 398972 h 551809"/>
                <a:gd name="connsiteX53" fmla="*/ 377647 w 1065039"/>
                <a:gd name="connsiteY53" fmla="*/ 409145 h 551809"/>
                <a:gd name="connsiteX54" fmla="*/ 358454 w 1065039"/>
                <a:gd name="connsiteY54" fmla="*/ 457704 h 551809"/>
                <a:gd name="connsiteX55" fmla="*/ 320067 w 1065039"/>
                <a:gd name="connsiteY55" fmla="*/ 510677 h 551809"/>
                <a:gd name="connsiteX56" fmla="*/ 287823 w 1065039"/>
                <a:gd name="connsiteY56" fmla="*/ 527376 h 551809"/>
                <a:gd name="connsiteX57" fmla="*/ 97233 w 1065039"/>
                <a:gd name="connsiteY57" fmla="*/ 454633 h 551809"/>
                <a:gd name="connsiteX58" fmla="*/ 85333 w 1065039"/>
                <a:gd name="connsiteY58" fmla="*/ 441389 h 551809"/>
                <a:gd name="connsiteX59" fmla="*/ 94929 w 1065039"/>
                <a:gd name="connsiteY59" fmla="*/ 436207 h 551809"/>
                <a:gd name="connsiteX60" fmla="*/ 151358 w 1065039"/>
                <a:gd name="connsiteY60" fmla="*/ 414902 h 551809"/>
                <a:gd name="connsiteX61" fmla="*/ 172086 w 1065039"/>
                <a:gd name="connsiteY61" fmla="*/ 468068 h 551809"/>
                <a:gd name="connsiteX62" fmla="*/ 207018 w 1065039"/>
                <a:gd name="connsiteY62" fmla="*/ 518931 h 551809"/>
                <a:gd name="connsiteX63" fmla="*/ 96656 w 1065039"/>
                <a:gd name="connsiteY63" fmla="*/ 454633 h 551809"/>
                <a:gd name="connsiteX64" fmla="*/ 264214 w 1065039"/>
                <a:gd name="connsiteY64" fmla="*/ 527376 h 551809"/>
                <a:gd name="connsiteX65" fmla="*/ 231969 w 1065039"/>
                <a:gd name="connsiteY65" fmla="*/ 510677 h 551809"/>
                <a:gd name="connsiteX66" fmla="*/ 174389 w 1065039"/>
                <a:gd name="connsiteY66" fmla="*/ 409336 h 551809"/>
                <a:gd name="connsiteX67" fmla="*/ 264598 w 1065039"/>
                <a:gd name="connsiteY67" fmla="*/ 398972 h 551809"/>
                <a:gd name="connsiteX68" fmla="*/ 264214 w 1065039"/>
                <a:gd name="connsiteY68" fmla="*/ 375748 h 551809"/>
                <a:gd name="connsiteX69" fmla="*/ 168247 w 1065039"/>
                <a:gd name="connsiteY69" fmla="*/ 386880 h 551809"/>
                <a:gd name="connsiteX70" fmla="*/ 155964 w 1065039"/>
                <a:gd name="connsiteY70" fmla="*/ 287842 h 551809"/>
                <a:gd name="connsiteX71" fmla="*/ 264598 w 1065039"/>
                <a:gd name="connsiteY71" fmla="*/ 287842 h 551809"/>
                <a:gd name="connsiteX72" fmla="*/ 264214 w 1065039"/>
                <a:gd name="connsiteY72" fmla="*/ 264427 h 551809"/>
                <a:gd name="connsiteX73" fmla="*/ 155580 w 1065039"/>
                <a:gd name="connsiteY73" fmla="*/ 264427 h 551809"/>
                <a:gd name="connsiteX74" fmla="*/ 168056 w 1065039"/>
                <a:gd name="connsiteY74" fmla="*/ 164621 h 551809"/>
                <a:gd name="connsiteX75" fmla="*/ 264023 w 1065039"/>
                <a:gd name="connsiteY75" fmla="*/ 175561 h 551809"/>
                <a:gd name="connsiteX76" fmla="*/ 232353 w 1065039"/>
                <a:gd name="connsiteY76" fmla="*/ 41399 h 551809"/>
                <a:gd name="connsiteX77" fmla="*/ 264598 w 1065039"/>
                <a:gd name="connsiteY77" fmla="*/ 24701 h 551809"/>
                <a:gd name="connsiteX78" fmla="*/ 264598 w 1065039"/>
                <a:gd name="connsiteY78" fmla="*/ 152337 h 551809"/>
                <a:gd name="connsiteX79" fmla="*/ 174581 w 1065039"/>
                <a:gd name="connsiteY79" fmla="*/ 142165 h 551809"/>
                <a:gd name="connsiteX80" fmla="*/ 193775 w 1065039"/>
                <a:gd name="connsiteY80" fmla="*/ 94373 h 551809"/>
                <a:gd name="connsiteX81" fmla="*/ 232353 w 1065039"/>
                <a:gd name="connsiteY81" fmla="*/ 41399 h 551809"/>
                <a:gd name="connsiteX82" fmla="*/ 98000 w 1065039"/>
                <a:gd name="connsiteY82" fmla="*/ 97444 h 551809"/>
                <a:gd name="connsiteX83" fmla="*/ 207594 w 1065039"/>
                <a:gd name="connsiteY83" fmla="*/ 33338 h 551809"/>
                <a:gd name="connsiteX84" fmla="*/ 152317 w 1065039"/>
                <a:gd name="connsiteY84" fmla="*/ 136599 h 551809"/>
                <a:gd name="connsiteX85" fmla="*/ 94737 w 1065039"/>
                <a:gd name="connsiteY85" fmla="*/ 115294 h 551809"/>
                <a:gd name="connsiteX86" fmla="*/ 85908 w 1065039"/>
                <a:gd name="connsiteY86" fmla="*/ 110304 h 551809"/>
                <a:gd name="connsiteX87" fmla="*/ 96656 w 1065039"/>
                <a:gd name="connsiteY87" fmla="*/ 97444 h 551809"/>
                <a:gd name="connsiteX88" fmla="*/ 71705 w 1065039"/>
                <a:gd name="connsiteY88" fmla="*/ 128729 h 551809"/>
                <a:gd name="connsiteX89" fmla="*/ 146175 w 1065039"/>
                <a:gd name="connsiteY89" fmla="*/ 158863 h 551809"/>
                <a:gd name="connsiteX90" fmla="*/ 133124 w 1065039"/>
                <a:gd name="connsiteY90" fmla="*/ 264427 h 551809"/>
                <a:gd name="connsiteX91" fmla="*/ 24681 w 1065039"/>
                <a:gd name="connsiteY91" fmla="*/ 264427 h 551809"/>
                <a:gd name="connsiteX92" fmla="*/ 70361 w 1065039"/>
                <a:gd name="connsiteY92" fmla="*/ 128729 h 551809"/>
                <a:gd name="connsiteX93" fmla="*/ 24681 w 1065039"/>
                <a:gd name="connsiteY93" fmla="*/ 287842 h 551809"/>
                <a:gd name="connsiteX94" fmla="*/ 133124 w 1065039"/>
                <a:gd name="connsiteY94" fmla="*/ 287842 h 551809"/>
                <a:gd name="connsiteX95" fmla="*/ 146175 w 1065039"/>
                <a:gd name="connsiteY95" fmla="*/ 392638 h 551809"/>
                <a:gd name="connsiteX96" fmla="*/ 71513 w 1065039"/>
                <a:gd name="connsiteY96" fmla="*/ 422964 h 551809"/>
                <a:gd name="connsiteX97" fmla="*/ 23337 w 1065039"/>
                <a:gd name="connsiteY97" fmla="*/ 287842 h 551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1065039" h="551809">
                  <a:moveTo>
                    <a:pt x="1049415" y="220090"/>
                  </a:moveTo>
                  <a:lnTo>
                    <a:pt x="1049415" y="413943"/>
                  </a:lnTo>
                  <a:lnTo>
                    <a:pt x="838288" y="413943"/>
                  </a:lnTo>
                  <a:lnTo>
                    <a:pt x="838288" y="266346"/>
                  </a:lnTo>
                  <a:lnTo>
                    <a:pt x="552691" y="266346"/>
                  </a:lnTo>
                  <a:lnTo>
                    <a:pt x="552691" y="281509"/>
                  </a:lnTo>
                  <a:lnTo>
                    <a:pt x="822934" y="281509"/>
                  </a:lnTo>
                  <a:lnTo>
                    <a:pt x="822934" y="428914"/>
                  </a:lnTo>
                  <a:lnTo>
                    <a:pt x="1064386" y="428914"/>
                  </a:lnTo>
                  <a:lnTo>
                    <a:pt x="1064386" y="219898"/>
                  </a:lnTo>
                  <a:close/>
                  <a:moveTo>
                    <a:pt x="275346" y="551943"/>
                  </a:moveTo>
                  <a:lnTo>
                    <a:pt x="275346" y="551943"/>
                  </a:lnTo>
                  <a:cubicBezTo>
                    <a:pt x="427666" y="551943"/>
                    <a:pt x="551155" y="428453"/>
                    <a:pt x="551155" y="276134"/>
                  </a:cubicBezTo>
                  <a:cubicBezTo>
                    <a:pt x="551251" y="123816"/>
                    <a:pt x="427857" y="249"/>
                    <a:pt x="275539" y="134"/>
                  </a:cubicBezTo>
                  <a:cubicBezTo>
                    <a:pt x="275481" y="134"/>
                    <a:pt x="275404" y="134"/>
                    <a:pt x="275346" y="134"/>
                  </a:cubicBezTo>
                  <a:cubicBezTo>
                    <a:pt x="122912" y="134"/>
                    <a:pt x="-654" y="123701"/>
                    <a:pt x="-654" y="276134"/>
                  </a:cubicBezTo>
                  <a:cubicBezTo>
                    <a:pt x="-654" y="428453"/>
                    <a:pt x="122836" y="551943"/>
                    <a:pt x="275154" y="551943"/>
                  </a:cubicBezTo>
                  <a:cubicBezTo>
                    <a:pt x="275212" y="551943"/>
                    <a:pt x="275289" y="551943"/>
                    <a:pt x="275346" y="551943"/>
                  </a:cubicBezTo>
                  <a:close/>
                  <a:moveTo>
                    <a:pt x="453844" y="454633"/>
                  </a:moveTo>
                  <a:cubicBezTo>
                    <a:pt x="423481" y="485169"/>
                    <a:pt x="385728" y="507319"/>
                    <a:pt x="344251" y="518931"/>
                  </a:cubicBezTo>
                  <a:cubicBezTo>
                    <a:pt x="370661" y="488989"/>
                    <a:pt x="389701" y="453308"/>
                    <a:pt x="399911" y="414711"/>
                  </a:cubicBezTo>
                  <a:cubicBezTo>
                    <a:pt x="423001" y="420833"/>
                    <a:pt x="445303" y="429662"/>
                    <a:pt x="466321" y="441005"/>
                  </a:cubicBezTo>
                  <a:cubicBezTo>
                    <a:pt x="462674" y="445612"/>
                    <a:pt x="458260" y="450410"/>
                    <a:pt x="453844" y="454633"/>
                  </a:cubicBezTo>
                  <a:close/>
                  <a:moveTo>
                    <a:pt x="480908" y="422580"/>
                  </a:moveTo>
                  <a:cubicBezTo>
                    <a:pt x="476685" y="420085"/>
                    <a:pt x="472463" y="417590"/>
                    <a:pt x="468049" y="415286"/>
                  </a:cubicBezTo>
                  <a:cubicBezTo>
                    <a:pt x="448164" y="405613"/>
                    <a:pt x="427396" y="397820"/>
                    <a:pt x="406053" y="392062"/>
                  </a:cubicBezTo>
                  <a:cubicBezTo>
                    <a:pt x="413884" y="357860"/>
                    <a:pt x="418126" y="322928"/>
                    <a:pt x="418721" y="287842"/>
                  </a:cubicBezTo>
                  <a:lnTo>
                    <a:pt x="527355" y="287842"/>
                  </a:lnTo>
                  <a:cubicBezTo>
                    <a:pt x="525437" y="336191"/>
                    <a:pt x="509640" y="382965"/>
                    <a:pt x="481867" y="422580"/>
                  </a:cubicBezTo>
                  <a:close/>
                  <a:moveTo>
                    <a:pt x="480908" y="128921"/>
                  </a:moveTo>
                  <a:cubicBezTo>
                    <a:pt x="509410" y="168575"/>
                    <a:pt x="525744" y="215656"/>
                    <a:pt x="527932" y="264427"/>
                  </a:cubicBezTo>
                  <a:lnTo>
                    <a:pt x="419297" y="264427"/>
                  </a:lnTo>
                  <a:cubicBezTo>
                    <a:pt x="418683" y="228996"/>
                    <a:pt x="414306" y="193737"/>
                    <a:pt x="406245" y="159247"/>
                  </a:cubicBezTo>
                  <a:cubicBezTo>
                    <a:pt x="427627" y="153566"/>
                    <a:pt x="448394" y="145792"/>
                    <a:pt x="468240" y="136023"/>
                  </a:cubicBezTo>
                  <a:close/>
                  <a:moveTo>
                    <a:pt x="454421" y="97444"/>
                  </a:moveTo>
                  <a:cubicBezTo>
                    <a:pt x="458643" y="101667"/>
                    <a:pt x="462482" y="106081"/>
                    <a:pt x="466321" y="110496"/>
                  </a:cubicBezTo>
                  <a:cubicBezTo>
                    <a:pt x="445342" y="121743"/>
                    <a:pt x="423117" y="130514"/>
                    <a:pt x="400103" y="136599"/>
                  </a:cubicBezTo>
                  <a:cubicBezTo>
                    <a:pt x="394806" y="118538"/>
                    <a:pt x="387993" y="100937"/>
                    <a:pt x="379758" y="84009"/>
                  </a:cubicBezTo>
                  <a:cubicBezTo>
                    <a:pt x="370642" y="65411"/>
                    <a:pt x="358800" y="48271"/>
                    <a:pt x="344634" y="33146"/>
                  </a:cubicBezTo>
                  <a:cubicBezTo>
                    <a:pt x="385939" y="44893"/>
                    <a:pt x="423539" y="67023"/>
                    <a:pt x="453844" y="97444"/>
                  </a:cubicBezTo>
                  <a:close/>
                  <a:moveTo>
                    <a:pt x="287438" y="24701"/>
                  </a:moveTo>
                  <a:cubicBezTo>
                    <a:pt x="299415" y="27484"/>
                    <a:pt x="310509" y="33223"/>
                    <a:pt x="319683" y="41399"/>
                  </a:cubicBezTo>
                  <a:cubicBezTo>
                    <a:pt x="347917" y="68942"/>
                    <a:pt x="367859" y="103855"/>
                    <a:pt x="377263" y="142165"/>
                  </a:cubicBezTo>
                  <a:cubicBezTo>
                    <a:pt x="347648" y="148441"/>
                    <a:pt x="317515" y="151857"/>
                    <a:pt x="287246" y="152337"/>
                  </a:cubicBezTo>
                  <a:close/>
                  <a:moveTo>
                    <a:pt x="287438" y="175753"/>
                  </a:moveTo>
                  <a:cubicBezTo>
                    <a:pt x="319703" y="175177"/>
                    <a:pt x="351832" y="171511"/>
                    <a:pt x="383405" y="164813"/>
                  </a:cubicBezTo>
                  <a:cubicBezTo>
                    <a:pt x="391120" y="197461"/>
                    <a:pt x="395248" y="230876"/>
                    <a:pt x="395689" y="264427"/>
                  </a:cubicBezTo>
                  <a:lnTo>
                    <a:pt x="287054" y="264427"/>
                  </a:lnTo>
                  <a:close/>
                  <a:moveTo>
                    <a:pt x="287438" y="287842"/>
                  </a:moveTo>
                  <a:lnTo>
                    <a:pt x="396073" y="287842"/>
                  </a:lnTo>
                  <a:cubicBezTo>
                    <a:pt x="395420" y="321066"/>
                    <a:pt x="391313" y="354136"/>
                    <a:pt x="383789" y="386496"/>
                  </a:cubicBezTo>
                  <a:cubicBezTo>
                    <a:pt x="352235" y="379759"/>
                    <a:pt x="320086" y="376170"/>
                    <a:pt x="287823" y="375748"/>
                  </a:cubicBezTo>
                  <a:close/>
                  <a:moveTo>
                    <a:pt x="287438" y="398972"/>
                  </a:moveTo>
                  <a:cubicBezTo>
                    <a:pt x="317764" y="399471"/>
                    <a:pt x="347974" y="402868"/>
                    <a:pt x="377647" y="409145"/>
                  </a:cubicBezTo>
                  <a:cubicBezTo>
                    <a:pt x="372676" y="425862"/>
                    <a:pt x="366265" y="442119"/>
                    <a:pt x="358454" y="457704"/>
                  </a:cubicBezTo>
                  <a:cubicBezTo>
                    <a:pt x="349356" y="477761"/>
                    <a:pt x="336285" y="495783"/>
                    <a:pt x="320067" y="510677"/>
                  </a:cubicBezTo>
                  <a:cubicBezTo>
                    <a:pt x="310892" y="518854"/>
                    <a:pt x="299798" y="524593"/>
                    <a:pt x="287823" y="527376"/>
                  </a:cubicBezTo>
                  <a:close/>
                  <a:moveTo>
                    <a:pt x="97233" y="454633"/>
                  </a:moveTo>
                  <a:cubicBezTo>
                    <a:pt x="93009" y="450410"/>
                    <a:pt x="89170" y="445996"/>
                    <a:pt x="85333" y="441389"/>
                  </a:cubicBezTo>
                  <a:cubicBezTo>
                    <a:pt x="88403" y="439662"/>
                    <a:pt x="91474" y="437743"/>
                    <a:pt x="94929" y="436207"/>
                  </a:cubicBezTo>
                  <a:cubicBezTo>
                    <a:pt x="112990" y="427244"/>
                    <a:pt x="131895" y="420104"/>
                    <a:pt x="151358" y="414902"/>
                  </a:cubicBezTo>
                  <a:cubicBezTo>
                    <a:pt x="156789" y="433175"/>
                    <a:pt x="163718" y="450948"/>
                    <a:pt x="172086" y="468068"/>
                  </a:cubicBezTo>
                  <a:cubicBezTo>
                    <a:pt x="181030" y="486724"/>
                    <a:pt x="192815" y="503883"/>
                    <a:pt x="207018" y="518931"/>
                  </a:cubicBezTo>
                  <a:cubicBezTo>
                    <a:pt x="165330" y="507319"/>
                    <a:pt x="127328" y="485189"/>
                    <a:pt x="96656" y="454633"/>
                  </a:cubicBezTo>
                  <a:close/>
                  <a:moveTo>
                    <a:pt x="264214" y="527376"/>
                  </a:moveTo>
                  <a:cubicBezTo>
                    <a:pt x="252257" y="524554"/>
                    <a:pt x="241183" y="518815"/>
                    <a:pt x="231969" y="510677"/>
                  </a:cubicBezTo>
                  <a:cubicBezTo>
                    <a:pt x="203794" y="482866"/>
                    <a:pt x="183852" y="447781"/>
                    <a:pt x="174389" y="409336"/>
                  </a:cubicBezTo>
                  <a:cubicBezTo>
                    <a:pt x="204081" y="403099"/>
                    <a:pt x="234272" y="399625"/>
                    <a:pt x="264598" y="398972"/>
                  </a:cubicBezTo>
                  <a:close/>
                  <a:moveTo>
                    <a:pt x="264214" y="375748"/>
                  </a:moveTo>
                  <a:cubicBezTo>
                    <a:pt x="231950" y="376401"/>
                    <a:pt x="199802" y="380124"/>
                    <a:pt x="168247" y="386880"/>
                  </a:cubicBezTo>
                  <a:cubicBezTo>
                    <a:pt x="160724" y="354386"/>
                    <a:pt x="156597" y="321201"/>
                    <a:pt x="155964" y="287842"/>
                  </a:cubicBezTo>
                  <a:lnTo>
                    <a:pt x="264598" y="287842"/>
                  </a:lnTo>
                  <a:close/>
                  <a:moveTo>
                    <a:pt x="264214" y="264427"/>
                  </a:moveTo>
                  <a:lnTo>
                    <a:pt x="155580" y="264427"/>
                  </a:lnTo>
                  <a:cubicBezTo>
                    <a:pt x="156175" y="230800"/>
                    <a:pt x="160360" y="197346"/>
                    <a:pt x="168056" y="164621"/>
                  </a:cubicBezTo>
                  <a:cubicBezTo>
                    <a:pt x="199628" y="171243"/>
                    <a:pt x="231758" y="174909"/>
                    <a:pt x="264023" y="175561"/>
                  </a:cubicBezTo>
                  <a:close/>
                  <a:moveTo>
                    <a:pt x="232353" y="41399"/>
                  </a:moveTo>
                  <a:cubicBezTo>
                    <a:pt x="241566" y="33262"/>
                    <a:pt x="252641" y="27523"/>
                    <a:pt x="264598" y="24701"/>
                  </a:cubicBezTo>
                  <a:lnTo>
                    <a:pt x="264598" y="152337"/>
                  </a:lnTo>
                  <a:cubicBezTo>
                    <a:pt x="234331" y="151838"/>
                    <a:pt x="204197" y="148422"/>
                    <a:pt x="174581" y="142165"/>
                  </a:cubicBezTo>
                  <a:cubicBezTo>
                    <a:pt x="179668" y="125735"/>
                    <a:pt x="186078" y="109747"/>
                    <a:pt x="193775" y="94373"/>
                  </a:cubicBezTo>
                  <a:cubicBezTo>
                    <a:pt x="203064" y="74374"/>
                    <a:pt x="216173" y="56390"/>
                    <a:pt x="232353" y="41399"/>
                  </a:cubicBezTo>
                  <a:close/>
                  <a:moveTo>
                    <a:pt x="98000" y="97444"/>
                  </a:moveTo>
                  <a:cubicBezTo>
                    <a:pt x="128518" y="67138"/>
                    <a:pt x="166232" y="45085"/>
                    <a:pt x="207594" y="33338"/>
                  </a:cubicBezTo>
                  <a:cubicBezTo>
                    <a:pt x="181357" y="62973"/>
                    <a:pt x="162432" y="98327"/>
                    <a:pt x="152317" y="136599"/>
                  </a:cubicBezTo>
                  <a:cubicBezTo>
                    <a:pt x="132490" y="131378"/>
                    <a:pt x="113201" y="124238"/>
                    <a:pt x="94737" y="115294"/>
                  </a:cubicBezTo>
                  <a:lnTo>
                    <a:pt x="85908" y="110304"/>
                  </a:lnTo>
                  <a:cubicBezTo>
                    <a:pt x="88787" y="105889"/>
                    <a:pt x="92625" y="101475"/>
                    <a:pt x="96656" y="97444"/>
                  </a:cubicBezTo>
                  <a:close/>
                  <a:moveTo>
                    <a:pt x="71705" y="128729"/>
                  </a:moveTo>
                  <a:cubicBezTo>
                    <a:pt x="95159" y="141877"/>
                    <a:pt x="120169" y="152011"/>
                    <a:pt x="146175" y="158863"/>
                  </a:cubicBezTo>
                  <a:cubicBezTo>
                    <a:pt x="138095" y="193488"/>
                    <a:pt x="133738" y="228880"/>
                    <a:pt x="133124" y="264427"/>
                  </a:cubicBezTo>
                  <a:lnTo>
                    <a:pt x="24681" y="264427"/>
                  </a:lnTo>
                  <a:cubicBezTo>
                    <a:pt x="26485" y="215733"/>
                    <a:pt x="42339" y="168594"/>
                    <a:pt x="70361" y="128729"/>
                  </a:cubicBezTo>
                  <a:close/>
                  <a:moveTo>
                    <a:pt x="24681" y="287842"/>
                  </a:moveTo>
                  <a:lnTo>
                    <a:pt x="133124" y="287842"/>
                  </a:lnTo>
                  <a:cubicBezTo>
                    <a:pt x="133757" y="323139"/>
                    <a:pt x="138133" y="358263"/>
                    <a:pt x="146175" y="392638"/>
                  </a:cubicBezTo>
                  <a:cubicBezTo>
                    <a:pt x="120091" y="399509"/>
                    <a:pt x="95006" y="409701"/>
                    <a:pt x="71513" y="422964"/>
                  </a:cubicBezTo>
                  <a:cubicBezTo>
                    <a:pt x="42569" y="383617"/>
                    <a:pt x="25833" y="336632"/>
                    <a:pt x="23337" y="28784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822044A-09F3-F962-CBEA-0B20E7608E98}"/>
                </a:ext>
              </a:extLst>
            </p:cNvPr>
            <p:cNvSpPr/>
            <p:nvPr/>
          </p:nvSpPr>
          <p:spPr>
            <a:xfrm>
              <a:off x="3525634" y="2543182"/>
              <a:ext cx="574265" cy="389817"/>
            </a:xfrm>
            <a:custGeom>
              <a:avLst/>
              <a:gdLst>
                <a:gd name="connsiteX0" fmla="*/ 574266 w 574265"/>
                <a:gd name="connsiteY0" fmla="*/ 0 h 389817"/>
                <a:gd name="connsiteX1" fmla="*/ 476955 w 574265"/>
                <a:gd name="connsiteY1" fmla="*/ 9789 h 389817"/>
                <a:gd name="connsiteX2" fmla="*/ 501907 w 574265"/>
                <a:gd name="connsiteY2" fmla="*/ 37043 h 389817"/>
                <a:gd name="connsiteX3" fmla="*/ 309973 w 574265"/>
                <a:gd name="connsiteY3" fmla="*/ 202106 h 389817"/>
                <a:gd name="connsiteX4" fmla="*/ 209016 w 574265"/>
                <a:gd name="connsiteY4" fmla="*/ 154315 h 389817"/>
                <a:gd name="connsiteX5" fmla="*/ 0 w 574265"/>
                <a:gd name="connsiteY5" fmla="*/ 327823 h 389817"/>
                <a:gd name="connsiteX6" fmla="*/ 0 w 574265"/>
                <a:gd name="connsiteY6" fmla="*/ 389817 h 389817"/>
                <a:gd name="connsiteX7" fmla="*/ 217653 w 574265"/>
                <a:gd name="connsiteY7" fmla="*/ 209208 h 389817"/>
                <a:gd name="connsiteX8" fmla="*/ 319570 w 574265"/>
                <a:gd name="connsiteY8" fmla="*/ 257575 h 389817"/>
                <a:gd name="connsiteX9" fmla="*/ 532232 w 574265"/>
                <a:gd name="connsiteY9" fmla="*/ 70248 h 389817"/>
                <a:gd name="connsiteX10" fmla="*/ 558527 w 574265"/>
                <a:gd name="connsiteY10" fmla="*/ 99230 h 389817"/>
                <a:gd name="connsiteX11" fmla="*/ 574266 w 574265"/>
                <a:gd name="connsiteY11" fmla="*/ 0 h 38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4265" h="389817">
                  <a:moveTo>
                    <a:pt x="574266" y="0"/>
                  </a:moveTo>
                  <a:lnTo>
                    <a:pt x="476955" y="9789"/>
                  </a:lnTo>
                  <a:lnTo>
                    <a:pt x="501907" y="37043"/>
                  </a:lnTo>
                  <a:lnTo>
                    <a:pt x="309973" y="202106"/>
                  </a:lnTo>
                  <a:lnTo>
                    <a:pt x="209016" y="154315"/>
                  </a:lnTo>
                  <a:lnTo>
                    <a:pt x="0" y="327823"/>
                  </a:lnTo>
                  <a:lnTo>
                    <a:pt x="0" y="389817"/>
                  </a:lnTo>
                  <a:lnTo>
                    <a:pt x="217653" y="209208"/>
                  </a:lnTo>
                  <a:lnTo>
                    <a:pt x="319570" y="257575"/>
                  </a:lnTo>
                  <a:lnTo>
                    <a:pt x="532232" y="70248"/>
                  </a:lnTo>
                  <a:lnTo>
                    <a:pt x="558527" y="99230"/>
                  </a:lnTo>
                  <a:lnTo>
                    <a:pt x="574266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8" name="Graphic 4">
              <a:extLst>
                <a:ext uri="{FF2B5EF4-FFF2-40B4-BE49-F238E27FC236}">
                  <a16:creationId xmlns:a16="http://schemas.microsoft.com/office/drawing/2014/main" id="{5CA90E5A-4940-2FC8-E942-9C285629DC7F}"/>
                </a:ext>
              </a:extLst>
            </p:cNvPr>
            <p:cNvGrpSpPr/>
            <p:nvPr/>
          </p:nvGrpSpPr>
          <p:grpSpPr>
            <a:xfrm>
              <a:off x="596534" y="2799222"/>
              <a:ext cx="570235" cy="569275"/>
              <a:chOff x="596534" y="2799222"/>
              <a:chExt cx="570235" cy="569275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94427D3-A0D8-C7DF-04F6-9929EEB7AA3D}"/>
                  </a:ext>
                </a:extLst>
              </p:cNvPr>
              <p:cNvSpPr/>
              <p:nvPr/>
            </p:nvSpPr>
            <p:spPr>
              <a:xfrm>
                <a:off x="605938" y="2799222"/>
                <a:ext cx="480985" cy="301911"/>
              </a:xfrm>
              <a:custGeom>
                <a:avLst/>
                <a:gdLst>
                  <a:gd name="connsiteX0" fmla="*/ 480986 w 480985"/>
                  <a:gd name="connsiteY0" fmla="*/ 0 h 301911"/>
                  <a:gd name="connsiteX1" fmla="*/ 386554 w 480985"/>
                  <a:gd name="connsiteY1" fmla="*/ 9405 h 301911"/>
                  <a:gd name="connsiteX2" fmla="*/ 410738 w 480985"/>
                  <a:gd name="connsiteY2" fmla="*/ 35892 h 301911"/>
                  <a:gd name="connsiteX3" fmla="*/ 224179 w 480985"/>
                  <a:gd name="connsiteY3" fmla="*/ 196348 h 301911"/>
                  <a:gd name="connsiteX4" fmla="*/ 126292 w 480985"/>
                  <a:gd name="connsiteY4" fmla="*/ 149900 h 301911"/>
                  <a:gd name="connsiteX5" fmla="*/ 0 w 480985"/>
                  <a:gd name="connsiteY5" fmla="*/ 241453 h 301911"/>
                  <a:gd name="connsiteX6" fmla="*/ 0 w 480985"/>
                  <a:gd name="connsiteY6" fmla="*/ 301912 h 301911"/>
                  <a:gd name="connsiteX7" fmla="*/ 134546 w 480985"/>
                  <a:gd name="connsiteY7" fmla="*/ 203258 h 301911"/>
                  <a:gd name="connsiteX8" fmla="*/ 233583 w 480985"/>
                  <a:gd name="connsiteY8" fmla="*/ 250090 h 301911"/>
                  <a:gd name="connsiteX9" fmla="*/ 440104 w 480985"/>
                  <a:gd name="connsiteY9" fmla="*/ 68137 h 301911"/>
                  <a:gd name="connsiteX10" fmla="*/ 465631 w 480985"/>
                  <a:gd name="connsiteY10" fmla="*/ 96351 h 301911"/>
                  <a:gd name="connsiteX11" fmla="*/ 480986 w 480985"/>
                  <a:gd name="connsiteY11" fmla="*/ 0 h 30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80985" h="301911">
                    <a:moveTo>
                      <a:pt x="480986" y="0"/>
                    </a:moveTo>
                    <a:lnTo>
                      <a:pt x="386554" y="9405"/>
                    </a:lnTo>
                    <a:lnTo>
                      <a:pt x="410738" y="35892"/>
                    </a:lnTo>
                    <a:lnTo>
                      <a:pt x="224179" y="196348"/>
                    </a:lnTo>
                    <a:lnTo>
                      <a:pt x="126292" y="149900"/>
                    </a:lnTo>
                    <a:lnTo>
                      <a:pt x="0" y="241453"/>
                    </a:lnTo>
                    <a:lnTo>
                      <a:pt x="0" y="301912"/>
                    </a:lnTo>
                    <a:lnTo>
                      <a:pt x="134546" y="203258"/>
                    </a:lnTo>
                    <a:lnTo>
                      <a:pt x="233583" y="250090"/>
                    </a:lnTo>
                    <a:lnTo>
                      <a:pt x="440104" y="68137"/>
                    </a:lnTo>
                    <a:lnTo>
                      <a:pt x="465631" y="96351"/>
                    </a:lnTo>
                    <a:lnTo>
                      <a:pt x="480986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91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E90E364-B6AD-933A-64D2-23351DD340D3}"/>
                  </a:ext>
                </a:extLst>
              </p:cNvPr>
              <p:cNvSpPr/>
              <p:nvPr/>
            </p:nvSpPr>
            <p:spPr>
              <a:xfrm>
                <a:off x="596534" y="2969467"/>
                <a:ext cx="570235" cy="399030"/>
              </a:xfrm>
              <a:custGeom>
                <a:avLst/>
                <a:gdLst>
                  <a:gd name="connsiteX0" fmla="*/ 570235 w 570235"/>
                  <a:gd name="connsiteY0" fmla="*/ 0 h 399030"/>
                  <a:gd name="connsiteX1" fmla="*/ 477531 w 570235"/>
                  <a:gd name="connsiteY1" fmla="*/ 9405 h 399030"/>
                  <a:gd name="connsiteX2" fmla="*/ 501139 w 570235"/>
                  <a:gd name="connsiteY2" fmla="*/ 35508 h 399030"/>
                  <a:gd name="connsiteX3" fmla="*/ 317842 w 570235"/>
                  <a:gd name="connsiteY3" fmla="*/ 193085 h 399030"/>
                  <a:gd name="connsiteX4" fmla="*/ 221492 w 570235"/>
                  <a:gd name="connsiteY4" fmla="*/ 147405 h 399030"/>
                  <a:gd name="connsiteX5" fmla="*/ 0 w 570235"/>
                  <a:gd name="connsiteY5" fmla="*/ 339723 h 399030"/>
                  <a:gd name="connsiteX6" fmla="*/ 0 w 570235"/>
                  <a:gd name="connsiteY6" fmla="*/ 399030 h 399030"/>
                  <a:gd name="connsiteX7" fmla="*/ 229745 w 570235"/>
                  <a:gd name="connsiteY7" fmla="*/ 199803 h 399030"/>
                  <a:gd name="connsiteX8" fmla="*/ 327055 w 570235"/>
                  <a:gd name="connsiteY8" fmla="*/ 246059 h 399030"/>
                  <a:gd name="connsiteX9" fmla="*/ 530121 w 570235"/>
                  <a:gd name="connsiteY9" fmla="*/ 67177 h 399030"/>
                  <a:gd name="connsiteX10" fmla="*/ 555264 w 570235"/>
                  <a:gd name="connsiteY10" fmla="*/ 94815 h 399030"/>
                  <a:gd name="connsiteX11" fmla="*/ 570235 w 570235"/>
                  <a:gd name="connsiteY11" fmla="*/ 0 h 39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0235" h="399030">
                    <a:moveTo>
                      <a:pt x="570235" y="0"/>
                    </a:moveTo>
                    <a:lnTo>
                      <a:pt x="477531" y="9405"/>
                    </a:lnTo>
                    <a:lnTo>
                      <a:pt x="501139" y="35508"/>
                    </a:lnTo>
                    <a:lnTo>
                      <a:pt x="317842" y="193085"/>
                    </a:lnTo>
                    <a:lnTo>
                      <a:pt x="221492" y="147405"/>
                    </a:lnTo>
                    <a:lnTo>
                      <a:pt x="0" y="339723"/>
                    </a:lnTo>
                    <a:lnTo>
                      <a:pt x="0" y="399030"/>
                    </a:lnTo>
                    <a:lnTo>
                      <a:pt x="229745" y="199803"/>
                    </a:lnTo>
                    <a:lnTo>
                      <a:pt x="327055" y="246059"/>
                    </a:lnTo>
                    <a:lnTo>
                      <a:pt x="530121" y="67177"/>
                    </a:lnTo>
                    <a:lnTo>
                      <a:pt x="555264" y="94815"/>
                    </a:lnTo>
                    <a:lnTo>
                      <a:pt x="57023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91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025C3B0-1379-C8A6-8C30-FD2EE2E35B7E}"/>
                </a:ext>
              </a:extLst>
            </p:cNvPr>
            <p:cNvSpPr/>
            <p:nvPr/>
          </p:nvSpPr>
          <p:spPr>
            <a:xfrm>
              <a:off x="2112233" y="2706618"/>
              <a:ext cx="1670015" cy="2642648"/>
            </a:xfrm>
            <a:custGeom>
              <a:avLst/>
              <a:gdLst>
                <a:gd name="connsiteX0" fmla="*/ 1651320 w 1670015"/>
                <a:gd name="connsiteY0" fmla="*/ 1776764 h 2642648"/>
                <a:gd name="connsiteX1" fmla="*/ 1634429 w 1670015"/>
                <a:gd name="connsiteY1" fmla="*/ 1776764 h 2642648"/>
                <a:gd name="connsiteX2" fmla="*/ 1636540 w 1670015"/>
                <a:gd name="connsiteY2" fmla="*/ 58765 h 2642648"/>
                <a:gd name="connsiteX3" fmla="*/ 1644026 w 1670015"/>
                <a:gd name="connsiteY3" fmla="*/ 58765 h 2642648"/>
                <a:gd name="connsiteX4" fmla="*/ 1660724 w 1670015"/>
                <a:gd name="connsiteY4" fmla="*/ 47057 h 2642648"/>
                <a:gd name="connsiteX5" fmla="*/ 1660724 w 1670015"/>
                <a:gd name="connsiteY5" fmla="*/ 23065 h 2642648"/>
                <a:gd name="connsiteX6" fmla="*/ 1644602 w 1670015"/>
                <a:gd name="connsiteY6" fmla="*/ 10974 h 2642648"/>
                <a:gd name="connsiteX7" fmla="*/ 266902 w 1670015"/>
                <a:gd name="connsiteY7" fmla="*/ 225 h 2642648"/>
                <a:gd name="connsiteX8" fmla="*/ 249819 w 1670015"/>
                <a:gd name="connsiteY8" fmla="*/ 11933 h 2642648"/>
                <a:gd name="connsiteX9" fmla="*/ 247900 w 1670015"/>
                <a:gd name="connsiteY9" fmla="*/ 35925 h 2642648"/>
                <a:gd name="connsiteX10" fmla="*/ 263063 w 1670015"/>
                <a:gd name="connsiteY10" fmla="*/ 48209 h 2642648"/>
                <a:gd name="connsiteX11" fmla="*/ 268822 w 1670015"/>
                <a:gd name="connsiteY11" fmla="*/ 48209 h 2642648"/>
                <a:gd name="connsiteX12" fmla="*/ 99152 w 1670015"/>
                <a:gd name="connsiteY12" fmla="*/ 1766207 h 2642648"/>
                <a:gd name="connsiteX13" fmla="*/ 21227 w 1670015"/>
                <a:gd name="connsiteY13" fmla="*/ 1766207 h 2642648"/>
                <a:gd name="connsiteX14" fmla="*/ 2033 w 1670015"/>
                <a:gd name="connsiteY14" fmla="*/ 1781178 h 2642648"/>
                <a:gd name="connsiteX15" fmla="*/ -654 w 1670015"/>
                <a:gd name="connsiteY15" fmla="*/ 1811120 h 2642648"/>
                <a:gd name="connsiteX16" fmla="*/ 14606 w 1670015"/>
                <a:gd name="connsiteY16" fmla="*/ 1826572 h 2642648"/>
                <a:gd name="connsiteX17" fmla="*/ 16428 w 1670015"/>
                <a:gd name="connsiteY17" fmla="*/ 1826474 h 2642648"/>
                <a:gd name="connsiteX18" fmla="*/ 251739 w 1670015"/>
                <a:gd name="connsiteY18" fmla="*/ 1828202 h 2642648"/>
                <a:gd name="connsiteX19" fmla="*/ 158651 w 1670015"/>
                <a:gd name="connsiteY19" fmla="*/ 2615130 h 2642648"/>
                <a:gd name="connsiteX20" fmla="*/ 180339 w 1670015"/>
                <a:gd name="connsiteY20" fmla="*/ 2642617 h 2642648"/>
                <a:gd name="connsiteX21" fmla="*/ 182259 w 1670015"/>
                <a:gd name="connsiteY21" fmla="*/ 2642769 h 2642648"/>
                <a:gd name="connsiteX22" fmla="*/ 211817 w 1670015"/>
                <a:gd name="connsiteY22" fmla="*/ 2618009 h 2642648"/>
                <a:gd name="connsiteX23" fmla="*/ 303753 w 1670015"/>
                <a:gd name="connsiteY23" fmla="*/ 1829162 h 2642648"/>
                <a:gd name="connsiteX24" fmla="*/ 1489520 w 1670015"/>
                <a:gd name="connsiteY24" fmla="*/ 1836071 h 2642648"/>
                <a:gd name="connsiteX25" fmla="*/ 1511208 w 1670015"/>
                <a:gd name="connsiteY25" fmla="*/ 2601887 h 2642648"/>
                <a:gd name="connsiteX26" fmla="*/ 1537618 w 1670015"/>
                <a:gd name="connsiteY26" fmla="*/ 2626498 h 2642648"/>
                <a:gd name="connsiteX27" fmla="*/ 1538462 w 1670015"/>
                <a:gd name="connsiteY27" fmla="*/ 2626454 h 2642648"/>
                <a:gd name="connsiteX28" fmla="*/ 1564182 w 1670015"/>
                <a:gd name="connsiteY28" fmla="*/ 2599008 h 2642648"/>
                <a:gd name="connsiteX29" fmla="*/ 1541150 w 1670015"/>
                <a:gd name="connsiteY29" fmla="*/ 1836263 h 2642648"/>
                <a:gd name="connsiteX30" fmla="*/ 1650168 w 1670015"/>
                <a:gd name="connsiteY30" fmla="*/ 1836263 h 2642648"/>
                <a:gd name="connsiteX31" fmla="*/ 1669361 w 1670015"/>
                <a:gd name="connsiteY31" fmla="*/ 1821292 h 2642648"/>
                <a:gd name="connsiteX32" fmla="*/ 1669361 w 1670015"/>
                <a:gd name="connsiteY32" fmla="*/ 1791159 h 2642648"/>
                <a:gd name="connsiteX33" fmla="*/ 1651320 w 1670015"/>
                <a:gd name="connsiteY33" fmla="*/ 1776764 h 2642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70015" h="2642648">
                  <a:moveTo>
                    <a:pt x="1651320" y="1776764"/>
                  </a:moveTo>
                  <a:lnTo>
                    <a:pt x="1634429" y="1776764"/>
                  </a:lnTo>
                  <a:lnTo>
                    <a:pt x="1636540" y="58765"/>
                  </a:lnTo>
                  <a:lnTo>
                    <a:pt x="1644026" y="58765"/>
                  </a:lnTo>
                  <a:cubicBezTo>
                    <a:pt x="1653240" y="58765"/>
                    <a:pt x="1660532" y="53583"/>
                    <a:pt x="1660724" y="47057"/>
                  </a:cubicBezTo>
                  <a:lnTo>
                    <a:pt x="1660724" y="23065"/>
                  </a:lnTo>
                  <a:cubicBezTo>
                    <a:pt x="1660724" y="16540"/>
                    <a:pt x="1653815" y="10974"/>
                    <a:pt x="1644602" y="10974"/>
                  </a:cubicBezTo>
                  <a:lnTo>
                    <a:pt x="266902" y="225"/>
                  </a:lnTo>
                  <a:cubicBezTo>
                    <a:pt x="259109" y="-610"/>
                    <a:pt x="251854" y="4358"/>
                    <a:pt x="249819" y="11933"/>
                  </a:cubicBezTo>
                  <a:lnTo>
                    <a:pt x="247900" y="35925"/>
                  </a:lnTo>
                  <a:cubicBezTo>
                    <a:pt x="247900" y="42643"/>
                    <a:pt x="254042" y="48017"/>
                    <a:pt x="263063" y="48209"/>
                  </a:cubicBezTo>
                  <a:lnTo>
                    <a:pt x="268822" y="48209"/>
                  </a:lnTo>
                  <a:lnTo>
                    <a:pt x="99152" y="1766207"/>
                  </a:lnTo>
                  <a:lnTo>
                    <a:pt x="21227" y="1766207"/>
                  </a:lnTo>
                  <a:cubicBezTo>
                    <a:pt x="12072" y="1765984"/>
                    <a:pt x="4048" y="1772250"/>
                    <a:pt x="2033" y="1781178"/>
                  </a:cubicBezTo>
                  <a:lnTo>
                    <a:pt x="-654" y="1811120"/>
                  </a:lnTo>
                  <a:cubicBezTo>
                    <a:pt x="-711" y="1819600"/>
                    <a:pt x="6122" y="1826518"/>
                    <a:pt x="14606" y="1826572"/>
                  </a:cubicBezTo>
                  <a:cubicBezTo>
                    <a:pt x="15219" y="1826576"/>
                    <a:pt x="15814" y="1826543"/>
                    <a:pt x="16428" y="1826474"/>
                  </a:cubicBezTo>
                  <a:lnTo>
                    <a:pt x="251739" y="1828202"/>
                  </a:lnTo>
                  <a:lnTo>
                    <a:pt x="158651" y="2615130"/>
                  </a:lnTo>
                  <a:cubicBezTo>
                    <a:pt x="157059" y="2628711"/>
                    <a:pt x="166770" y="2641016"/>
                    <a:pt x="180339" y="2642617"/>
                  </a:cubicBezTo>
                  <a:cubicBezTo>
                    <a:pt x="180973" y="2642694"/>
                    <a:pt x="181626" y="2642744"/>
                    <a:pt x="182259" y="2642769"/>
                  </a:cubicBezTo>
                  <a:cubicBezTo>
                    <a:pt x="196961" y="2643218"/>
                    <a:pt x="209686" y="2632569"/>
                    <a:pt x="211817" y="2618009"/>
                  </a:cubicBezTo>
                  <a:lnTo>
                    <a:pt x="303753" y="1829162"/>
                  </a:lnTo>
                  <a:lnTo>
                    <a:pt x="1489520" y="1836071"/>
                  </a:lnTo>
                  <a:lnTo>
                    <a:pt x="1511208" y="2601887"/>
                  </a:lnTo>
                  <a:cubicBezTo>
                    <a:pt x="1511707" y="2615977"/>
                    <a:pt x="1523530" y="2626995"/>
                    <a:pt x="1537618" y="2626498"/>
                  </a:cubicBezTo>
                  <a:cubicBezTo>
                    <a:pt x="1537906" y="2626489"/>
                    <a:pt x="1538174" y="2626473"/>
                    <a:pt x="1538462" y="2626454"/>
                  </a:cubicBezTo>
                  <a:cubicBezTo>
                    <a:pt x="1553031" y="2625733"/>
                    <a:pt x="1564412" y="2613593"/>
                    <a:pt x="1564182" y="2599008"/>
                  </a:cubicBezTo>
                  <a:lnTo>
                    <a:pt x="1541150" y="1836263"/>
                  </a:lnTo>
                  <a:lnTo>
                    <a:pt x="1650168" y="1836263"/>
                  </a:lnTo>
                  <a:cubicBezTo>
                    <a:pt x="1659592" y="1837394"/>
                    <a:pt x="1668171" y="1830708"/>
                    <a:pt x="1669361" y="1821292"/>
                  </a:cubicBezTo>
                  <a:lnTo>
                    <a:pt x="1669361" y="1791159"/>
                  </a:lnTo>
                  <a:cubicBezTo>
                    <a:pt x="1668171" y="1782307"/>
                    <a:pt x="1660206" y="1775965"/>
                    <a:pt x="1651320" y="1776764"/>
                  </a:cubicBezTo>
                  <a:close/>
                </a:path>
              </a:pathLst>
            </a:custGeom>
            <a:gradFill>
              <a:gsLst>
                <a:gs pos="0">
                  <a:srgbClr val="B8B8B8"/>
                </a:gs>
                <a:gs pos="63000">
                  <a:srgbClr val="00001F"/>
                </a:gs>
              </a:gsLst>
              <a:lin ang="5373956" scaled="1"/>
            </a:gra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22" name="Graphic 4">
              <a:extLst>
                <a:ext uri="{FF2B5EF4-FFF2-40B4-BE49-F238E27FC236}">
                  <a16:creationId xmlns:a16="http://schemas.microsoft.com/office/drawing/2014/main" id="{CA6F4E0E-78B6-B871-FAF1-4335F97A1C98}"/>
                </a:ext>
              </a:extLst>
            </p:cNvPr>
            <p:cNvGrpSpPr/>
            <p:nvPr/>
          </p:nvGrpSpPr>
          <p:grpSpPr>
            <a:xfrm>
              <a:off x="1508794" y="5240711"/>
              <a:ext cx="1092048" cy="444809"/>
              <a:chOff x="1508794" y="5240711"/>
              <a:chExt cx="1092048" cy="444809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5F94115-B286-84C0-F0E6-61BA1943E58F}"/>
                  </a:ext>
                </a:extLst>
              </p:cNvPr>
              <p:cNvSpPr/>
              <p:nvPr/>
            </p:nvSpPr>
            <p:spPr>
              <a:xfrm>
                <a:off x="1508794" y="5240711"/>
                <a:ext cx="1092048" cy="444809"/>
              </a:xfrm>
              <a:custGeom>
                <a:avLst/>
                <a:gdLst>
                  <a:gd name="connsiteX0" fmla="*/ 1019858 w 1092048"/>
                  <a:gd name="connsiteY0" fmla="*/ 261455 h 444809"/>
                  <a:gd name="connsiteX1" fmla="*/ 1089338 w 1092048"/>
                  <a:gd name="connsiteY1" fmla="*/ 218269 h 444809"/>
                  <a:gd name="connsiteX2" fmla="*/ 1089338 w 1092048"/>
                  <a:gd name="connsiteY2" fmla="*/ 216926 h 444809"/>
                  <a:gd name="connsiteX3" fmla="*/ 1059204 w 1092048"/>
                  <a:gd name="connsiteY3" fmla="*/ 193318 h 444809"/>
                  <a:gd name="connsiteX4" fmla="*/ 833490 w 1092048"/>
                  <a:gd name="connsiteY4" fmla="*/ 185065 h 444809"/>
                  <a:gd name="connsiteX5" fmla="*/ 833490 w 1092048"/>
                  <a:gd name="connsiteY5" fmla="*/ 183338 h 444809"/>
                  <a:gd name="connsiteX6" fmla="*/ 848652 w 1092048"/>
                  <a:gd name="connsiteY6" fmla="*/ 164144 h 444809"/>
                  <a:gd name="connsiteX7" fmla="*/ 848652 w 1092048"/>
                  <a:gd name="connsiteY7" fmla="*/ 164144 h 444809"/>
                  <a:gd name="connsiteX8" fmla="*/ 918709 w 1092048"/>
                  <a:gd name="connsiteY8" fmla="*/ 179499 h 444809"/>
                  <a:gd name="connsiteX9" fmla="*/ 958631 w 1092048"/>
                  <a:gd name="connsiteY9" fmla="*/ 169134 h 444809"/>
                  <a:gd name="connsiteX10" fmla="*/ 969762 w 1092048"/>
                  <a:gd name="connsiteY10" fmla="*/ 162609 h 444809"/>
                  <a:gd name="connsiteX11" fmla="*/ 993179 w 1092048"/>
                  <a:gd name="connsiteY11" fmla="*/ 153972 h 444809"/>
                  <a:gd name="connsiteX12" fmla="*/ 980320 w 1092048"/>
                  <a:gd name="connsiteY12" fmla="*/ 147254 h 444809"/>
                  <a:gd name="connsiteX13" fmla="*/ 966884 w 1092048"/>
                  <a:gd name="connsiteY13" fmla="*/ 137849 h 444809"/>
                  <a:gd name="connsiteX14" fmla="*/ 964197 w 1092048"/>
                  <a:gd name="connsiteY14" fmla="*/ 135162 h 444809"/>
                  <a:gd name="connsiteX15" fmla="*/ 941357 w 1092048"/>
                  <a:gd name="connsiteY15" fmla="*/ 102342 h 444809"/>
                  <a:gd name="connsiteX16" fmla="*/ 931184 w 1092048"/>
                  <a:gd name="connsiteY16" fmla="*/ 92937 h 444809"/>
                  <a:gd name="connsiteX17" fmla="*/ 922931 w 1092048"/>
                  <a:gd name="connsiteY17" fmla="*/ 91593 h 444809"/>
                  <a:gd name="connsiteX18" fmla="*/ 922931 w 1092048"/>
                  <a:gd name="connsiteY18" fmla="*/ 91593 h 444809"/>
                  <a:gd name="connsiteX19" fmla="*/ 856138 w 1092048"/>
                  <a:gd name="connsiteY19" fmla="*/ 79693 h 444809"/>
                  <a:gd name="connsiteX20" fmla="*/ 852299 w 1092048"/>
                  <a:gd name="connsiteY20" fmla="*/ 73935 h 444809"/>
                  <a:gd name="connsiteX21" fmla="*/ 842510 w 1092048"/>
                  <a:gd name="connsiteY21" fmla="*/ 72208 h 444809"/>
                  <a:gd name="connsiteX22" fmla="*/ 840399 w 1092048"/>
                  <a:gd name="connsiteY22" fmla="*/ 67410 h 444809"/>
                  <a:gd name="connsiteX23" fmla="*/ 834257 w 1092048"/>
                  <a:gd name="connsiteY23" fmla="*/ 67410 h 444809"/>
                  <a:gd name="connsiteX24" fmla="*/ 838288 w 1092048"/>
                  <a:gd name="connsiteY24" fmla="*/ 66258 h 444809"/>
                  <a:gd name="connsiteX25" fmla="*/ 879170 w 1092048"/>
                  <a:gd name="connsiteY25" fmla="*/ 66258 h 444809"/>
                  <a:gd name="connsiteX26" fmla="*/ 934063 w 1092048"/>
                  <a:gd name="connsiteY26" fmla="*/ 45913 h 444809"/>
                  <a:gd name="connsiteX27" fmla="*/ 934063 w 1092048"/>
                  <a:gd name="connsiteY27" fmla="*/ 40155 h 444809"/>
                  <a:gd name="connsiteX28" fmla="*/ 945579 w 1092048"/>
                  <a:gd name="connsiteY28" fmla="*/ 31518 h 444809"/>
                  <a:gd name="connsiteX29" fmla="*/ 945579 w 1092048"/>
                  <a:gd name="connsiteY29" fmla="*/ 27295 h 444809"/>
                  <a:gd name="connsiteX30" fmla="*/ 957670 w 1092048"/>
                  <a:gd name="connsiteY30" fmla="*/ 24992 h 444809"/>
                  <a:gd name="connsiteX31" fmla="*/ 973793 w 1092048"/>
                  <a:gd name="connsiteY31" fmla="*/ 19234 h 444809"/>
                  <a:gd name="connsiteX32" fmla="*/ 964389 w 1092048"/>
                  <a:gd name="connsiteY32" fmla="*/ 21537 h 444809"/>
                  <a:gd name="connsiteX33" fmla="*/ 974178 w 1092048"/>
                  <a:gd name="connsiteY33" fmla="*/ 14052 h 444809"/>
                  <a:gd name="connsiteX34" fmla="*/ 784547 w 1092048"/>
                  <a:gd name="connsiteY34" fmla="*/ 1192 h 444809"/>
                  <a:gd name="connsiteX35" fmla="*/ 775718 w 1092048"/>
                  <a:gd name="connsiteY35" fmla="*/ 4071 h 444809"/>
                  <a:gd name="connsiteX36" fmla="*/ 700863 w 1092048"/>
                  <a:gd name="connsiteY36" fmla="*/ 26144 h 444809"/>
                  <a:gd name="connsiteX37" fmla="*/ 696449 w 1092048"/>
                  <a:gd name="connsiteY37" fmla="*/ 47640 h 444809"/>
                  <a:gd name="connsiteX38" fmla="*/ 715642 w 1092048"/>
                  <a:gd name="connsiteY38" fmla="*/ 51671 h 444809"/>
                  <a:gd name="connsiteX39" fmla="*/ 708157 w 1092048"/>
                  <a:gd name="connsiteY39" fmla="*/ 53974 h 444809"/>
                  <a:gd name="connsiteX40" fmla="*/ 697793 w 1092048"/>
                  <a:gd name="connsiteY40" fmla="*/ 53974 h 444809"/>
                  <a:gd name="connsiteX41" fmla="*/ 692610 w 1092048"/>
                  <a:gd name="connsiteY41" fmla="*/ 55126 h 444809"/>
                  <a:gd name="connsiteX42" fmla="*/ 685701 w 1092048"/>
                  <a:gd name="connsiteY42" fmla="*/ 55126 h 444809"/>
                  <a:gd name="connsiteX43" fmla="*/ 647314 w 1092048"/>
                  <a:gd name="connsiteY43" fmla="*/ 59924 h 444809"/>
                  <a:gd name="connsiteX44" fmla="*/ 647314 w 1092048"/>
                  <a:gd name="connsiteY44" fmla="*/ 59924 h 444809"/>
                  <a:gd name="connsiteX45" fmla="*/ 428701 w 1092048"/>
                  <a:gd name="connsiteY45" fmla="*/ 75471 h 444809"/>
                  <a:gd name="connsiteX46" fmla="*/ 285519 w 1092048"/>
                  <a:gd name="connsiteY46" fmla="*/ 206753 h 444809"/>
                  <a:gd name="connsiteX47" fmla="*/ -654 w 1092048"/>
                  <a:gd name="connsiteY47" fmla="*/ 384484 h 444809"/>
                  <a:gd name="connsiteX48" fmla="*/ 27368 w 1092048"/>
                  <a:gd name="connsiteY48" fmla="*/ 384484 h 444809"/>
                  <a:gd name="connsiteX49" fmla="*/ 296076 w 1092048"/>
                  <a:gd name="connsiteY49" fmla="*/ 251474 h 444809"/>
                  <a:gd name="connsiteX50" fmla="*/ 590501 w 1092048"/>
                  <a:gd name="connsiteY50" fmla="*/ 271627 h 444809"/>
                  <a:gd name="connsiteX51" fmla="*/ 406630 w 1092048"/>
                  <a:gd name="connsiteY51" fmla="*/ 434963 h 444809"/>
                  <a:gd name="connsiteX52" fmla="*/ 429470 w 1092048"/>
                  <a:gd name="connsiteY52" fmla="*/ 444943 h 444809"/>
                  <a:gd name="connsiteX53" fmla="*/ 540024 w 1092048"/>
                  <a:gd name="connsiteY53" fmla="*/ 359917 h 444809"/>
                  <a:gd name="connsiteX54" fmla="*/ 789538 w 1092048"/>
                  <a:gd name="connsiteY54" fmla="*/ 373928 h 444809"/>
                  <a:gd name="connsiteX55" fmla="*/ 875523 w 1092048"/>
                  <a:gd name="connsiteY55" fmla="*/ 370281 h 444809"/>
                  <a:gd name="connsiteX56" fmla="*/ 877250 w 1092048"/>
                  <a:gd name="connsiteY56" fmla="*/ 370281 h 444809"/>
                  <a:gd name="connsiteX57" fmla="*/ 896444 w 1092048"/>
                  <a:gd name="connsiteY57" fmla="*/ 368170 h 444809"/>
                  <a:gd name="connsiteX58" fmla="*/ 902203 w 1092048"/>
                  <a:gd name="connsiteY58" fmla="*/ 357805 h 444809"/>
                  <a:gd name="connsiteX59" fmla="*/ 928689 w 1092048"/>
                  <a:gd name="connsiteY59" fmla="*/ 310973 h 444809"/>
                  <a:gd name="connsiteX60" fmla="*/ 1019858 w 1092048"/>
                  <a:gd name="connsiteY60" fmla="*/ 261455 h 444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1092048" h="444809">
                    <a:moveTo>
                      <a:pt x="1019858" y="261455"/>
                    </a:moveTo>
                    <a:cubicBezTo>
                      <a:pt x="1060739" y="244756"/>
                      <a:pt x="1101046" y="228058"/>
                      <a:pt x="1089338" y="218269"/>
                    </a:cubicBezTo>
                    <a:cubicBezTo>
                      <a:pt x="1089434" y="217826"/>
                      <a:pt x="1089434" y="217369"/>
                      <a:pt x="1089338" y="216926"/>
                    </a:cubicBezTo>
                    <a:cubicBezTo>
                      <a:pt x="1085115" y="206562"/>
                      <a:pt x="1088186" y="193702"/>
                      <a:pt x="1059204" y="193318"/>
                    </a:cubicBezTo>
                    <a:cubicBezTo>
                      <a:pt x="1034061" y="193318"/>
                      <a:pt x="905657" y="186984"/>
                      <a:pt x="833490" y="185065"/>
                    </a:cubicBezTo>
                    <a:cubicBezTo>
                      <a:pt x="833394" y="184493"/>
                      <a:pt x="833394" y="183910"/>
                      <a:pt x="833490" y="183338"/>
                    </a:cubicBezTo>
                    <a:cubicBezTo>
                      <a:pt x="836388" y="175497"/>
                      <a:pt x="841704" y="168779"/>
                      <a:pt x="848652" y="164144"/>
                    </a:cubicBezTo>
                    <a:lnTo>
                      <a:pt x="848652" y="164144"/>
                    </a:lnTo>
                    <a:cubicBezTo>
                      <a:pt x="870648" y="174184"/>
                      <a:pt x="894525" y="179418"/>
                      <a:pt x="918709" y="179499"/>
                    </a:cubicBezTo>
                    <a:cubicBezTo>
                      <a:pt x="932586" y="178873"/>
                      <a:pt x="946194" y="175342"/>
                      <a:pt x="958631" y="169134"/>
                    </a:cubicBezTo>
                    <a:cubicBezTo>
                      <a:pt x="962642" y="167520"/>
                      <a:pt x="966404" y="165323"/>
                      <a:pt x="969762" y="162609"/>
                    </a:cubicBezTo>
                    <a:cubicBezTo>
                      <a:pt x="978054" y="161296"/>
                      <a:pt x="986020" y="158361"/>
                      <a:pt x="993179" y="153972"/>
                    </a:cubicBezTo>
                    <a:cubicBezTo>
                      <a:pt x="996249" y="150901"/>
                      <a:pt x="987229" y="149173"/>
                      <a:pt x="980320" y="147254"/>
                    </a:cubicBezTo>
                    <a:cubicBezTo>
                      <a:pt x="978592" y="143799"/>
                      <a:pt x="970147" y="139577"/>
                      <a:pt x="966884" y="137849"/>
                    </a:cubicBezTo>
                    <a:lnTo>
                      <a:pt x="964197" y="135162"/>
                    </a:lnTo>
                    <a:cubicBezTo>
                      <a:pt x="957364" y="123702"/>
                      <a:pt x="949724" y="112735"/>
                      <a:pt x="941357" y="102342"/>
                    </a:cubicBezTo>
                    <a:cubicBezTo>
                      <a:pt x="939649" y="97768"/>
                      <a:pt x="935867" y="94276"/>
                      <a:pt x="931184" y="92937"/>
                    </a:cubicBezTo>
                    <a:lnTo>
                      <a:pt x="922931" y="91593"/>
                    </a:lnTo>
                    <a:lnTo>
                      <a:pt x="922931" y="91593"/>
                    </a:lnTo>
                    <a:cubicBezTo>
                      <a:pt x="921204" y="91593"/>
                      <a:pt x="910456" y="90058"/>
                      <a:pt x="856138" y="79693"/>
                    </a:cubicBezTo>
                    <a:lnTo>
                      <a:pt x="852299" y="73935"/>
                    </a:lnTo>
                    <a:lnTo>
                      <a:pt x="842510" y="72208"/>
                    </a:lnTo>
                    <a:cubicBezTo>
                      <a:pt x="843009" y="70312"/>
                      <a:pt x="842127" y="68325"/>
                      <a:pt x="840399" y="67410"/>
                    </a:cubicBezTo>
                    <a:lnTo>
                      <a:pt x="834257" y="67410"/>
                    </a:lnTo>
                    <a:lnTo>
                      <a:pt x="838288" y="66258"/>
                    </a:lnTo>
                    <a:cubicBezTo>
                      <a:pt x="854410" y="66258"/>
                      <a:pt x="871685" y="66258"/>
                      <a:pt x="879170" y="66258"/>
                    </a:cubicBezTo>
                    <a:cubicBezTo>
                      <a:pt x="899323" y="66358"/>
                      <a:pt x="918843" y="59128"/>
                      <a:pt x="934063" y="45913"/>
                    </a:cubicBezTo>
                    <a:cubicBezTo>
                      <a:pt x="935982" y="44186"/>
                      <a:pt x="931952" y="41882"/>
                      <a:pt x="934063" y="40155"/>
                    </a:cubicBezTo>
                    <a:cubicBezTo>
                      <a:pt x="936174" y="38428"/>
                      <a:pt x="944236" y="33629"/>
                      <a:pt x="945579" y="31518"/>
                    </a:cubicBezTo>
                    <a:cubicBezTo>
                      <a:pt x="946098" y="30157"/>
                      <a:pt x="946098" y="28656"/>
                      <a:pt x="945579" y="27295"/>
                    </a:cubicBezTo>
                    <a:lnTo>
                      <a:pt x="957670" y="24992"/>
                    </a:lnTo>
                    <a:cubicBezTo>
                      <a:pt x="975521" y="24992"/>
                      <a:pt x="975712" y="15587"/>
                      <a:pt x="973793" y="19234"/>
                    </a:cubicBezTo>
                    <a:cubicBezTo>
                      <a:pt x="971875" y="22881"/>
                      <a:pt x="967459" y="21729"/>
                      <a:pt x="964389" y="21537"/>
                    </a:cubicBezTo>
                    <a:cubicBezTo>
                      <a:pt x="974945" y="19618"/>
                      <a:pt x="974178" y="14052"/>
                      <a:pt x="974178" y="14052"/>
                    </a:cubicBezTo>
                    <a:cubicBezTo>
                      <a:pt x="940013" y="19234"/>
                      <a:pt x="880514" y="-5141"/>
                      <a:pt x="784547" y="1192"/>
                    </a:cubicBezTo>
                    <a:cubicBezTo>
                      <a:pt x="774566" y="1192"/>
                      <a:pt x="784547" y="3496"/>
                      <a:pt x="775718" y="4071"/>
                    </a:cubicBezTo>
                    <a:cubicBezTo>
                      <a:pt x="706046" y="9638"/>
                      <a:pt x="696833" y="15779"/>
                      <a:pt x="700863" y="26144"/>
                    </a:cubicBezTo>
                    <a:cubicBezTo>
                      <a:pt x="704894" y="36508"/>
                      <a:pt x="707774" y="42458"/>
                      <a:pt x="696449" y="47640"/>
                    </a:cubicBezTo>
                    <a:cubicBezTo>
                      <a:pt x="693762" y="48792"/>
                      <a:pt x="702016" y="50136"/>
                      <a:pt x="715642" y="51671"/>
                    </a:cubicBezTo>
                    <a:lnTo>
                      <a:pt x="708157" y="53974"/>
                    </a:lnTo>
                    <a:lnTo>
                      <a:pt x="697793" y="53974"/>
                    </a:lnTo>
                    <a:cubicBezTo>
                      <a:pt x="696027" y="54201"/>
                      <a:pt x="694299" y="54585"/>
                      <a:pt x="692610" y="55126"/>
                    </a:cubicBezTo>
                    <a:lnTo>
                      <a:pt x="685701" y="55126"/>
                    </a:lnTo>
                    <a:lnTo>
                      <a:pt x="647314" y="59924"/>
                    </a:lnTo>
                    <a:lnTo>
                      <a:pt x="647314" y="59924"/>
                    </a:lnTo>
                    <a:cubicBezTo>
                      <a:pt x="604896" y="62995"/>
                      <a:pt x="433500" y="63187"/>
                      <a:pt x="428701" y="75471"/>
                    </a:cubicBezTo>
                    <a:lnTo>
                      <a:pt x="285519" y="206753"/>
                    </a:lnTo>
                    <a:cubicBezTo>
                      <a:pt x="283024" y="213279"/>
                      <a:pt x="-654" y="384484"/>
                      <a:pt x="-654" y="384484"/>
                    </a:cubicBezTo>
                    <a:lnTo>
                      <a:pt x="27368" y="384484"/>
                    </a:lnTo>
                    <a:lnTo>
                      <a:pt x="296076" y="251474"/>
                    </a:lnTo>
                    <a:cubicBezTo>
                      <a:pt x="353656" y="253969"/>
                      <a:pt x="516991" y="270667"/>
                      <a:pt x="590501" y="271627"/>
                    </a:cubicBezTo>
                    <a:lnTo>
                      <a:pt x="406630" y="434963"/>
                    </a:lnTo>
                    <a:lnTo>
                      <a:pt x="429470" y="444943"/>
                    </a:lnTo>
                    <a:cubicBezTo>
                      <a:pt x="429470" y="444943"/>
                      <a:pt x="533305" y="359917"/>
                      <a:pt x="540024" y="359917"/>
                    </a:cubicBezTo>
                    <a:cubicBezTo>
                      <a:pt x="529659" y="364523"/>
                      <a:pt x="771879" y="372584"/>
                      <a:pt x="789538" y="373928"/>
                    </a:cubicBezTo>
                    <a:cubicBezTo>
                      <a:pt x="811609" y="375463"/>
                      <a:pt x="863432" y="371049"/>
                      <a:pt x="875523" y="370281"/>
                    </a:cubicBezTo>
                    <a:lnTo>
                      <a:pt x="877250" y="370281"/>
                    </a:lnTo>
                    <a:lnTo>
                      <a:pt x="896444" y="368170"/>
                    </a:lnTo>
                    <a:cubicBezTo>
                      <a:pt x="917557" y="364715"/>
                      <a:pt x="915637" y="359533"/>
                      <a:pt x="902203" y="357805"/>
                    </a:cubicBezTo>
                    <a:lnTo>
                      <a:pt x="928689" y="310973"/>
                    </a:lnTo>
                    <a:cubicBezTo>
                      <a:pt x="957959" y="292488"/>
                      <a:pt x="988419" y="275946"/>
                      <a:pt x="1019858" y="261455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B8B8"/>
                  </a:gs>
                  <a:gs pos="63000">
                    <a:srgbClr val="00001F"/>
                  </a:gs>
                </a:gsLst>
                <a:lin ang="0" scaled="1"/>
              </a:gradFill>
              <a:ln w="191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ACF0C11-BC25-0AFC-032B-2B5DB18BD545}"/>
                  </a:ext>
                </a:extLst>
              </p:cNvPr>
              <p:cNvSpPr/>
              <p:nvPr/>
            </p:nvSpPr>
            <p:spPr>
              <a:xfrm>
                <a:off x="2433531" y="5331787"/>
                <a:ext cx="19193" cy="19193"/>
              </a:xfrm>
              <a:custGeom>
                <a:avLst/>
                <a:gdLst>
                  <a:gd name="connsiteX0" fmla="*/ -654 w 19193"/>
                  <a:gd name="connsiteY0" fmla="*/ 134 h 19193"/>
                  <a:gd name="connsiteX1" fmla="*/ -654 w 19193"/>
                  <a:gd name="connsiteY1" fmla="*/ 134 h 19193"/>
                  <a:gd name="connsiteX2" fmla="*/ -654 w 19193"/>
                  <a:gd name="connsiteY2" fmla="*/ 134 h 19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93" h="19193">
                    <a:moveTo>
                      <a:pt x="-654" y="134"/>
                    </a:moveTo>
                    <a:lnTo>
                      <a:pt x="-654" y="134"/>
                    </a:lnTo>
                    <a:cubicBezTo>
                      <a:pt x="-654" y="134"/>
                      <a:pt x="-654" y="134"/>
                      <a:pt x="-654" y="13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B8B8"/>
                  </a:gs>
                  <a:gs pos="63000">
                    <a:srgbClr val="00001F"/>
                  </a:gs>
                </a:gsLst>
                <a:lin ang="0" scaled="1"/>
              </a:gradFill>
              <a:ln w="191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74070A6-C741-4AFF-DDCA-22227D00A386}"/>
                </a:ext>
              </a:extLst>
            </p:cNvPr>
            <p:cNvSpPr/>
            <p:nvPr/>
          </p:nvSpPr>
          <p:spPr>
            <a:xfrm>
              <a:off x="2276146" y="5205029"/>
              <a:ext cx="957954" cy="512544"/>
            </a:xfrm>
            <a:custGeom>
              <a:avLst/>
              <a:gdLst>
                <a:gd name="connsiteX0" fmla="*/ 885503 w 957954"/>
                <a:gd name="connsiteY0" fmla="*/ 280054 h 512544"/>
                <a:gd name="connsiteX1" fmla="*/ 885503 w 957954"/>
                <a:gd name="connsiteY1" fmla="*/ 280054 h 512544"/>
                <a:gd name="connsiteX2" fmla="*/ 947497 w 957954"/>
                <a:gd name="connsiteY2" fmla="*/ 248769 h 512544"/>
                <a:gd name="connsiteX3" fmla="*/ 860168 w 957954"/>
                <a:gd name="connsiteY3" fmla="*/ 210382 h 512544"/>
                <a:gd name="connsiteX4" fmla="*/ 864582 w 957954"/>
                <a:gd name="connsiteY4" fmla="*/ 192341 h 512544"/>
                <a:gd name="connsiteX5" fmla="*/ 825044 w 957954"/>
                <a:gd name="connsiteY5" fmla="*/ 140135 h 512544"/>
                <a:gd name="connsiteX6" fmla="*/ 777252 w 957954"/>
                <a:gd name="connsiteY6" fmla="*/ 99061 h 512544"/>
                <a:gd name="connsiteX7" fmla="*/ 777252 w 957954"/>
                <a:gd name="connsiteY7" fmla="*/ 99061 h 512544"/>
                <a:gd name="connsiteX8" fmla="*/ 648849 w 957954"/>
                <a:gd name="connsiteY8" fmla="*/ 83514 h 512544"/>
                <a:gd name="connsiteX9" fmla="*/ 642131 w 957954"/>
                <a:gd name="connsiteY9" fmla="*/ 77180 h 512544"/>
                <a:gd name="connsiteX10" fmla="*/ 629655 w 957954"/>
                <a:gd name="connsiteY10" fmla="*/ 77180 h 512544"/>
                <a:gd name="connsiteX11" fmla="*/ 627929 w 957954"/>
                <a:gd name="connsiteY11" fmla="*/ 74493 h 512544"/>
                <a:gd name="connsiteX12" fmla="*/ 625049 w 957954"/>
                <a:gd name="connsiteY12" fmla="*/ 74493 h 512544"/>
                <a:gd name="connsiteX13" fmla="*/ 631191 w 957954"/>
                <a:gd name="connsiteY13" fmla="*/ 70271 h 512544"/>
                <a:gd name="connsiteX14" fmla="*/ 667850 w 957954"/>
                <a:gd name="connsiteY14" fmla="*/ 70271 h 512544"/>
                <a:gd name="connsiteX15" fmla="*/ 703550 w 957954"/>
                <a:gd name="connsiteY15" fmla="*/ 42632 h 512544"/>
                <a:gd name="connsiteX16" fmla="*/ 703550 w 957954"/>
                <a:gd name="connsiteY16" fmla="*/ 42632 h 512544"/>
                <a:gd name="connsiteX17" fmla="*/ 712187 w 957954"/>
                <a:gd name="connsiteY17" fmla="*/ 42632 h 512544"/>
                <a:gd name="connsiteX18" fmla="*/ 722167 w 957954"/>
                <a:gd name="connsiteY18" fmla="*/ 34379 h 512544"/>
                <a:gd name="connsiteX19" fmla="*/ 704510 w 957954"/>
                <a:gd name="connsiteY19" fmla="*/ 32844 h 512544"/>
                <a:gd name="connsiteX20" fmla="*/ 704510 w 957954"/>
                <a:gd name="connsiteY20" fmla="*/ 30541 h 512544"/>
                <a:gd name="connsiteX21" fmla="*/ 697216 w 957954"/>
                <a:gd name="connsiteY21" fmla="*/ 21712 h 512544"/>
                <a:gd name="connsiteX22" fmla="*/ 709308 w 957954"/>
                <a:gd name="connsiteY22" fmla="*/ 11923 h 512544"/>
                <a:gd name="connsiteX23" fmla="*/ 724663 w 957954"/>
                <a:gd name="connsiteY23" fmla="*/ 6357 h 512544"/>
                <a:gd name="connsiteX24" fmla="*/ 710652 w 957954"/>
                <a:gd name="connsiteY24" fmla="*/ 8852 h 512544"/>
                <a:gd name="connsiteX25" fmla="*/ 710652 w 957954"/>
                <a:gd name="connsiteY25" fmla="*/ 8852 h 512544"/>
                <a:gd name="connsiteX26" fmla="*/ 717561 w 957954"/>
                <a:gd name="connsiteY26" fmla="*/ 2134 h 512544"/>
                <a:gd name="connsiteX27" fmla="*/ 711227 w 957954"/>
                <a:gd name="connsiteY27" fmla="*/ 4629 h 512544"/>
                <a:gd name="connsiteX28" fmla="*/ 711227 w 957954"/>
                <a:gd name="connsiteY28" fmla="*/ 4629 h 512544"/>
                <a:gd name="connsiteX29" fmla="*/ 701438 w 957954"/>
                <a:gd name="connsiteY29" fmla="*/ 5973 h 512544"/>
                <a:gd name="connsiteX30" fmla="*/ 705854 w 957954"/>
                <a:gd name="connsiteY30" fmla="*/ 4054 h 512544"/>
                <a:gd name="connsiteX31" fmla="*/ 689346 w 957954"/>
                <a:gd name="connsiteY31" fmla="*/ 5973 h 512544"/>
                <a:gd name="connsiteX32" fmla="*/ 680326 w 957954"/>
                <a:gd name="connsiteY32" fmla="*/ 5973 h 512544"/>
                <a:gd name="connsiteX33" fmla="*/ 693570 w 957954"/>
                <a:gd name="connsiteY33" fmla="*/ 4438 h 512544"/>
                <a:gd name="connsiteX34" fmla="*/ 659405 w 957954"/>
                <a:gd name="connsiteY34" fmla="*/ 4438 h 512544"/>
                <a:gd name="connsiteX35" fmla="*/ 647697 w 957954"/>
                <a:gd name="connsiteY35" fmla="*/ 4438 h 512544"/>
                <a:gd name="connsiteX36" fmla="*/ 619483 w 957954"/>
                <a:gd name="connsiteY36" fmla="*/ 2134 h 512544"/>
                <a:gd name="connsiteX37" fmla="*/ 584551 w 957954"/>
                <a:gd name="connsiteY37" fmla="*/ 599 h 512544"/>
                <a:gd name="connsiteX38" fmla="*/ 487625 w 957954"/>
                <a:gd name="connsiteY38" fmla="*/ 9620 h 512544"/>
                <a:gd name="connsiteX39" fmla="*/ 480907 w 957954"/>
                <a:gd name="connsiteY39" fmla="*/ 13842 h 512544"/>
                <a:gd name="connsiteX40" fmla="*/ 467280 w 957954"/>
                <a:gd name="connsiteY40" fmla="*/ 15378 h 512544"/>
                <a:gd name="connsiteX41" fmla="*/ 439642 w 957954"/>
                <a:gd name="connsiteY41" fmla="*/ 48007 h 512544"/>
                <a:gd name="connsiteX42" fmla="*/ 460177 w 957954"/>
                <a:gd name="connsiteY42" fmla="*/ 71230 h 512544"/>
                <a:gd name="connsiteX43" fmla="*/ 463057 w 957954"/>
                <a:gd name="connsiteY43" fmla="*/ 72766 h 512544"/>
                <a:gd name="connsiteX44" fmla="*/ 456148 w 957954"/>
                <a:gd name="connsiteY44" fmla="*/ 74685 h 512544"/>
                <a:gd name="connsiteX45" fmla="*/ 454612 w 957954"/>
                <a:gd name="connsiteY45" fmla="*/ 74685 h 512544"/>
                <a:gd name="connsiteX46" fmla="*/ 421600 w 957954"/>
                <a:gd name="connsiteY46" fmla="*/ 83514 h 512544"/>
                <a:gd name="connsiteX47" fmla="*/ 290509 w 957954"/>
                <a:gd name="connsiteY47" fmla="*/ 98677 h 512544"/>
                <a:gd name="connsiteX48" fmla="*/ 254233 w 957954"/>
                <a:gd name="connsiteY48" fmla="*/ 104051 h 512544"/>
                <a:gd name="connsiteX49" fmla="*/ 223332 w 957954"/>
                <a:gd name="connsiteY49" fmla="*/ 126699 h 512544"/>
                <a:gd name="connsiteX50" fmla="*/ 212199 w 957954"/>
                <a:gd name="connsiteY50" fmla="*/ 134761 h 512544"/>
                <a:gd name="connsiteX51" fmla="*/ 168822 w 957954"/>
                <a:gd name="connsiteY51" fmla="*/ 269114 h 512544"/>
                <a:gd name="connsiteX52" fmla="*/ 200108 w 957954"/>
                <a:gd name="connsiteY52" fmla="*/ 281590 h 512544"/>
                <a:gd name="connsiteX53" fmla="*/ 179763 w 957954"/>
                <a:gd name="connsiteY53" fmla="*/ 284085 h 512544"/>
                <a:gd name="connsiteX54" fmla="*/ 170358 w 957954"/>
                <a:gd name="connsiteY54" fmla="*/ 304622 h 512544"/>
                <a:gd name="connsiteX55" fmla="*/ 199340 w 957954"/>
                <a:gd name="connsiteY55" fmla="*/ 305773 h 512544"/>
                <a:gd name="connsiteX56" fmla="*/ -654 w 957954"/>
                <a:gd name="connsiteY56" fmla="*/ 483696 h 512544"/>
                <a:gd name="connsiteX57" fmla="*/ 23528 w 957954"/>
                <a:gd name="connsiteY57" fmla="*/ 483696 h 512544"/>
                <a:gd name="connsiteX58" fmla="*/ 251738 w 957954"/>
                <a:gd name="connsiteY58" fmla="*/ 300975 h 512544"/>
                <a:gd name="connsiteX59" fmla="*/ 337341 w 957954"/>
                <a:gd name="connsiteY59" fmla="*/ 300975 h 512544"/>
                <a:gd name="connsiteX60" fmla="*/ 193198 w 957954"/>
                <a:gd name="connsiteY60" fmla="*/ 450300 h 512544"/>
                <a:gd name="connsiteX61" fmla="*/ 206057 w 957954"/>
                <a:gd name="connsiteY61" fmla="*/ 450300 h 512544"/>
                <a:gd name="connsiteX62" fmla="*/ 386091 w 957954"/>
                <a:gd name="connsiteY62" fmla="*/ 302319 h 512544"/>
                <a:gd name="connsiteX63" fmla="*/ 405285 w 957954"/>
                <a:gd name="connsiteY63" fmla="*/ 302319 h 512544"/>
                <a:gd name="connsiteX64" fmla="*/ 357109 w 957954"/>
                <a:gd name="connsiteY64" fmla="*/ 389649 h 512544"/>
                <a:gd name="connsiteX65" fmla="*/ 382637 w 957954"/>
                <a:gd name="connsiteY65" fmla="*/ 389649 h 512544"/>
                <a:gd name="connsiteX66" fmla="*/ 381293 w 957954"/>
                <a:gd name="connsiteY66" fmla="*/ 394255 h 512544"/>
                <a:gd name="connsiteX67" fmla="*/ 328703 w 957954"/>
                <a:gd name="connsiteY67" fmla="*/ 420550 h 512544"/>
                <a:gd name="connsiteX68" fmla="*/ 336381 w 957954"/>
                <a:gd name="connsiteY68" fmla="*/ 439743 h 512544"/>
                <a:gd name="connsiteX69" fmla="*/ 422175 w 957954"/>
                <a:gd name="connsiteY69" fmla="*/ 447804 h 512544"/>
                <a:gd name="connsiteX70" fmla="*/ 460562 w 957954"/>
                <a:gd name="connsiteY70" fmla="*/ 444542 h 512544"/>
                <a:gd name="connsiteX71" fmla="*/ 481099 w 957954"/>
                <a:gd name="connsiteY71" fmla="*/ 418822 h 512544"/>
                <a:gd name="connsiteX72" fmla="*/ 501444 w 957954"/>
                <a:gd name="connsiteY72" fmla="*/ 438016 h 512544"/>
                <a:gd name="connsiteX73" fmla="*/ 666315 w 957954"/>
                <a:gd name="connsiteY73" fmla="*/ 439167 h 512544"/>
                <a:gd name="connsiteX74" fmla="*/ 673225 w 957954"/>
                <a:gd name="connsiteY74" fmla="*/ 489646 h 512544"/>
                <a:gd name="connsiteX75" fmla="*/ 692418 w 957954"/>
                <a:gd name="connsiteY75" fmla="*/ 512678 h 512544"/>
                <a:gd name="connsiteX76" fmla="*/ 700095 w 957954"/>
                <a:gd name="connsiteY76" fmla="*/ 353181 h 512544"/>
                <a:gd name="connsiteX77" fmla="*/ 811992 w 957954"/>
                <a:gd name="connsiteY77" fmla="*/ 309228 h 512544"/>
                <a:gd name="connsiteX78" fmla="*/ 818902 w 957954"/>
                <a:gd name="connsiteY78" fmla="*/ 395790 h 512544"/>
                <a:gd name="connsiteX79" fmla="*/ 838095 w 957954"/>
                <a:gd name="connsiteY79" fmla="*/ 395790 h 512544"/>
                <a:gd name="connsiteX80" fmla="*/ 858440 w 957954"/>
                <a:gd name="connsiteY80" fmla="*/ 290419 h 512544"/>
                <a:gd name="connsiteX81" fmla="*/ 884352 w 957954"/>
                <a:gd name="connsiteY81" fmla="*/ 279671 h 512544"/>
                <a:gd name="connsiteX82" fmla="*/ 709308 w 957954"/>
                <a:gd name="connsiteY82" fmla="*/ 38986 h 512544"/>
                <a:gd name="connsiteX83" fmla="*/ 702974 w 957954"/>
                <a:gd name="connsiteY83" fmla="*/ 38986 h 512544"/>
                <a:gd name="connsiteX84" fmla="*/ 699904 w 957954"/>
                <a:gd name="connsiteY84" fmla="*/ 35531 h 512544"/>
                <a:gd name="connsiteX85" fmla="*/ 716602 w 957954"/>
                <a:gd name="connsiteY85" fmla="*/ 35531 h 512544"/>
                <a:gd name="connsiteX86" fmla="*/ 709308 w 957954"/>
                <a:gd name="connsiteY86" fmla="*/ 38986 h 512544"/>
                <a:gd name="connsiteX87" fmla="*/ 718329 w 957954"/>
                <a:gd name="connsiteY87" fmla="*/ 31692 h 512544"/>
                <a:gd name="connsiteX88" fmla="*/ 718329 w 957954"/>
                <a:gd name="connsiteY88" fmla="*/ 31692 h 512544"/>
                <a:gd name="connsiteX89" fmla="*/ 701055 w 957954"/>
                <a:gd name="connsiteY89" fmla="*/ 31692 h 512544"/>
                <a:gd name="connsiteX90" fmla="*/ 703741 w 957954"/>
                <a:gd name="connsiteY90" fmla="*/ 28813 h 512544"/>
                <a:gd name="connsiteX91" fmla="*/ 718329 w 957954"/>
                <a:gd name="connsiteY91" fmla="*/ 31692 h 512544"/>
                <a:gd name="connsiteX92" fmla="*/ 663628 w 957954"/>
                <a:gd name="connsiteY92" fmla="*/ 420742 h 512544"/>
                <a:gd name="connsiteX93" fmla="*/ 588773 w 957954"/>
                <a:gd name="connsiteY93" fmla="*/ 397710 h 512544"/>
                <a:gd name="connsiteX94" fmla="*/ 578409 w 957954"/>
                <a:gd name="connsiteY94" fmla="*/ 394639 h 512544"/>
                <a:gd name="connsiteX95" fmla="*/ 633110 w 957954"/>
                <a:gd name="connsiteY95" fmla="*/ 388881 h 512544"/>
                <a:gd name="connsiteX96" fmla="*/ 656910 w 957954"/>
                <a:gd name="connsiteY96" fmla="*/ 371991 h 512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957954" h="512544">
                  <a:moveTo>
                    <a:pt x="885503" y="280054"/>
                  </a:moveTo>
                  <a:lnTo>
                    <a:pt x="885503" y="280054"/>
                  </a:lnTo>
                  <a:cubicBezTo>
                    <a:pt x="907307" y="272047"/>
                    <a:pt x="928112" y="261548"/>
                    <a:pt x="947497" y="248769"/>
                  </a:cubicBezTo>
                  <a:cubicBezTo>
                    <a:pt x="975712" y="224586"/>
                    <a:pt x="941932" y="210382"/>
                    <a:pt x="860168" y="210382"/>
                  </a:cubicBezTo>
                  <a:cubicBezTo>
                    <a:pt x="862663" y="203473"/>
                    <a:pt x="862855" y="196371"/>
                    <a:pt x="864582" y="192341"/>
                  </a:cubicBezTo>
                  <a:cubicBezTo>
                    <a:pt x="866310" y="188310"/>
                    <a:pt x="840974" y="162591"/>
                    <a:pt x="825044" y="140135"/>
                  </a:cubicBezTo>
                  <a:cubicBezTo>
                    <a:pt x="809114" y="117678"/>
                    <a:pt x="813336" y="99061"/>
                    <a:pt x="777252" y="99061"/>
                  </a:cubicBezTo>
                  <a:lnTo>
                    <a:pt x="777252" y="99061"/>
                  </a:lnTo>
                  <a:cubicBezTo>
                    <a:pt x="764393" y="99061"/>
                    <a:pt x="710268" y="93495"/>
                    <a:pt x="648849" y="83514"/>
                  </a:cubicBezTo>
                  <a:lnTo>
                    <a:pt x="642131" y="77180"/>
                  </a:lnTo>
                  <a:lnTo>
                    <a:pt x="629655" y="77180"/>
                  </a:lnTo>
                  <a:cubicBezTo>
                    <a:pt x="629655" y="77180"/>
                    <a:pt x="629655" y="75261"/>
                    <a:pt x="627929" y="74493"/>
                  </a:cubicBezTo>
                  <a:lnTo>
                    <a:pt x="625049" y="74493"/>
                  </a:lnTo>
                  <a:cubicBezTo>
                    <a:pt x="626872" y="72783"/>
                    <a:pt x="628945" y="71361"/>
                    <a:pt x="631191" y="70271"/>
                  </a:cubicBezTo>
                  <a:cubicBezTo>
                    <a:pt x="643398" y="71044"/>
                    <a:pt x="655643" y="71044"/>
                    <a:pt x="667850" y="70271"/>
                  </a:cubicBezTo>
                  <a:cubicBezTo>
                    <a:pt x="684760" y="70561"/>
                    <a:pt x="699596" y="59071"/>
                    <a:pt x="703550" y="42632"/>
                  </a:cubicBezTo>
                  <a:cubicBezTo>
                    <a:pt x="703550" y="42632"/>
                    <a:pt x="703550" y="42632"/>
                    <a:pt x="703550" y="42632"/>
                  </a:cubicBezTo>
                  <a:lnTo>
                    <a:pt x="712187" y="42632"/>
                  </a:lnTo>
                  <a:cubicBezTo>
                    <a:pt x="722360" y="40521"/>
                    <a:pt x="722167" y="36491"/>
                    <a:pt x="722167" y="34379"/>
                  </a:cubicBezTo>
                  <a:cubicBezTo>
                    <a:pt x="716428" y="32738"/>
                    <a:pt x="710440" y="32218"/>
                    <a:pt x="704510" y="32844"/>
                  </a:cubicBezTo>
                  <a:cubicBezTo>
                    <a:pt x="704663" y="32084"/>
                    <a:pt x="704663" y="31301"/>
                    <a:pt x="704510" y="30541"/>
                  </a:cubicBezTo>
                  <a:cubicBezTo>
                    <a:pt x="702686" y="27141"/>
                    <a:pt x="700211" y="24140"/>
                    <a:pt x="697216" y="21712"/>
                  </a:cubicBezTo>
                  <a:cubicBezTo>
                    <a:pt x="702244" y="19923"/>
                    <a:pt x="706506" y="16468"/>
                    <a:pt x="709308" y="11923"/>
                  </a:cubicBezTo>
                  <a:cubicBezTo>
                    <a:pt x="716794" y="10963"/>
                    <a:pt x="722744" y="9428"/>
                    <a:pt x="724663" y="6357"/>
                  </a:cubicBezTo>
                  <a:cubicBezTo>
                    <a:pt x="720075" y="7589"/>
                    <a:pt x="715392" y="8424"/>
                    <a:pt x="710652" y="8852"/>
                  </a:cubicBezTo>
                  <a:lnTo>
                    <a:pt x="710652" y="8852"/>
                  </a:lnTo>
                  <a:cubicBezTo>
                    <a:pt x="713338" y="7892"/>
                    <a:pt x="714682" y="6165"/>
                    <a:pt x="717561" y="2134"/>
                  </a:cubicBezTo>
                  <a:cubicBezTo>
                    <a:pt x="715584" y="3278"/>
                    <a:pt x="713454" y="4119"/>
                    <a:pt x="711227" y="4629"/>
                  </a:cubicBezTo>
                  <a:lnTo>
                    <a:pt x="711227" y="4629"/>
                  </a:lnTo>
                  <a:cubicBezTo>
                    <a:pt x="708079" y="5716"/>
                    <a:pt x="704759" y="6173"/>
                    <a:pt x="701438" y="5973"/>
                  </a:cubicBezTo>
                  <a:cubicBezTo>
                    <a:pt x="702993" y="5570"/>
                    <a:pt x="704490" y="4921"/>
                    <a:pt x="705854" y="4054"/>
                  </a:cubicBezTo>
                  <a:cubicBezTo>
                    <a:pt x="700421" y="5257"/>
                    <a:pt x="694893" y="5900"/>
                    <a:pt x="689346" y="5973"/>
                  </a:cubicBezTo>
                  <a:lnTo>
                    <a:pt x="680326" y="5973"/>
                  </a:lnTo>
                  <a:cubicBezTo>
                    <a:pt x="684548" y="5973"/>
                    <a:pt x="688963" y="5973"/>
                    <a:pt x="693570" y="4438"/>
                  </a:cubicBezTo>
                  <a:cubicBezTo>
                    <a:pt x="682226" y="5791"/>
                    <a:pt x="670748" y="5791"/>
                    <a:pt x="659405" y="4438"/>
                  </a:cubicBezTo>
                  <a:lnTo>
                    <a:pt x="647697" y="4438"/>
                  </a:lnTo>
                  <a:cubicBezTo>
                    <a:pt x="637525" y="3478"/>
                    <a:pt x="628504" y="2518"/>
                    <a:pt x="619483" y="2134"/>
                  </a:cubicBezTo>
                  <a:cubicBezTo>
                    <a:pt x="603745" y="1175"/>
                    <a:pt x="589925" y="599"/>
                    <a:pt x="584551" y="599"/>
                  </a:cubicBezTo>
                  <a:cubicBezTo>
                    <a:pt x="551980" y="-1117"/>
                    <a:pt x="519332" y="1921"/>
                    <a:pt x="487625" y="9620"/>
                  </a:cubicBezTo>
                  <a:cubicBezTo>
                    <a:pt x="480139" y="11731"/>
                    <a:pt x="483018" y="13458"/>
                    <a:pt x="480907" y="13842"/>
                  </a:cubicBezTo>
                  <a:cubicBezTo>
                    <a:pt x="478796" y="14226"/>
                    <a:pt x="473805" y="13842"/>
                    <a:pt x="467280" y="15378"/>
                  </a:cubicBezTo>
                  <a:cubicBezTo>
                    <a:pt x="425822" y="21520"/>
                    <a:pt x="425630" y="38410"/>
                    <a:pt x="439642" y="48007"/>
                  </a:cubicBezTo>
                  <a:cubicBezTo>
                    <a:pt x="457683" y="60098"/>
                    <a:pt x="471886" y="66048"/>
                    <a:pt x="460177" y="71230"/>
                  </a:cubicBezTo>
                  <a:cubicBezTo>
                    <a:pt x="459026" y="71230"/>
                    <a:pt x="460177" y="71230"/>
                    <a:pt x="463057" y="72766"/>
                  </a:cubicBezTo>
                  <a:lnTo>
                    <a:pt x="456148" y="74685"/>
                  </a:lnTo>
                  <a:lnTo>
                    <a:pt x="454612" y="74685"/>
                  </a:lnTo>
                  <a:lnTo>
                    <a:pt x="421600" y="83514"/>
                  </a:lnTo>
                  <a:cubicBezTo>
                    <a:pt x="387243" y="87737"/>
                    <a:pt x="342523" y="93495"/>
                    <a:pt x="290509" y="98677"/>
                  </a:cubicBezTo>
                  <a:cubicBezTo>
                    <a:pt x="278302" y="99594"/>
                    <a:pt x="266171" y="101391"/>
                    <a:pt x="254233" y="104051"/>
                  </a:cubicBezTo>
                  <a:cubicBezTo>
                    <a:pt x="233696" y="112496"/>
                    <a:pt x="224868" y="119982"/>
                    <a:pt x="223332" y="126699"/>
                  </a:cubicBezTo>
                  <a:cubicBezTo>
                    <a:pt x="217190" y="129194"/>
                    <a:pt x="213351" y="131882"/>
                    <a:pt x="212199" y="134761"/>
                  </a:cubicBezTo>
                  <a:lnTo>
                    <a:pt x="168822" y="269114"/>
                  </a:lnTo>
                  <a:cubicBezTo>
                    <a:pt x="166519" y="275640"/>
                    <a:pt x="178227" y="279479"/>
                    <a:pt x="200108" y="281590"/>
                  </a:cubicBezTo>
                  <a:cubicBezTo>
                    <a:pt x="192622" y="281590"/>
                    <a:pt x="185712" y="283125"/>
                    <a:pt x="179763" y="284085"/>
                  </a:cubicBezTo>
                  <a:cubicBezTo>
                    <a:pt x="159418" y="287540"/>
                    <a:pt x="148094" y="303278"/>
                    <a:pt x="170358" y="304622"/>
                  </a:cubicBezTo>
                  <a:lnTo>
                    <a:pt x="199340" y="305773"/>
                  </a:lnTo>
                  <a:lnTo>
                    <a:pt x="-654" y="483696"/>
                  </a:lnTo>
                  <a:lnTo>
                    <a:pt x="23528" y="483696"/>
                  </a:lnTo>
                  <a:lnTo>
                    <a:pt x="251738" y="300975"/>
                  </a:lnTo>
                  <a:lnTo>
                    <a:pt x="337341" y="300975"/>
                  </a:lnTo>
                  <a:lnTo>
                    <a:pt x="193198" y="450300"/>
                  </a:lnTo>
                  <a:lnTo>
                    <a:pt x="206057" y="450300"/>
                  </a:lnTo>
                  <a:lnTo>
                    <a:pt x="386091" y="302319"/>
                  </a:lnTo>
                  <a:lnTo>
                    <a:pt x="405285" y="302319"/>
                  </a:lnTo>
                  <a:cubicBezTo>
                    <a:pt x="387243" y="332836"/>
                    <a:pt x="364211" y="373142"/>
                    <a:pt x="357109" y="389649"/>
                  </a:cubicBezTo>
                  <a:lnTo>
                    <a:pt x="382637" y="389649"/>
                  </a:lnTo>
                  <a:cubicBezTo>
                    <a:pt x="381927" y="391096"/>
                    <a:pt x="381466" y="392654"/>
                    <a:pt x="381293" y="394255"/>
                  </a:cubicBezTo>
                  <a:cubicBezTo>
                    <a:pt x="380334" y="401165"/>
                    <a:pt x="340219" y="413448"/>
                    <a:pt x="328703" y="420550"/>
                  </a:cubicBezTo>
                  <a:cubicBezTo>
                    <a:pt x="317188" y="427651"/>
                    <a:pt x="310662" y="437056"/>
                    <a:pt x="336381" y="439743"/>
                  </a:cubicBezTo>
                  <a:cubicBezTo>
                    <a:pt x="364768" y="444328"/>
                    <a:pt x="393424" y="447021"/>
                    <a:pt x="422175" y="447804"/>
                  </a:cubicBezTo>
                  <a:cubicBezTo>
                    <a:pt x="437914" y="447804"/>
                    <a:pt x="453460" y="450108"/>
                    <a:pt x="460562" y="444542"/>
                  </a:cubicBezTo>
                  <a:cubicBezTo>
                    <a:pt x="468681" y="437070"/>
                    <a:pt x="475609" y="428396"/>
                    <a:pt x="481099" y="418822"/>
                  </a:cubicBezTo>
                  <a:cubicBezTo>
                    <a:pt x="489352" y="424964"/>
                    <a:pt x="493383" y="434177"/>
                    <a:pt x="501444" y="438016"/>
                  </a:cubicBezTo>
                  <a:cubicBezTo>
                    <a:pt x="520637" y="449340"/>
                    <a:pt x="630424" y="447996"/>
                    <a:pt x="666315" y="439167"/>
                  </a:cubicBezTo>
                  <a:lnTo>
                    <a:pt x="673225" y="489646"/>
                  </a:lnTo>
                  <a:lnTo>
                    <a:pt x="692418" y="512678"/>
                  </a:lnTo>
                  <a:lnTo>
                    <a:pt x="700095" y="353181"/>
                  </a:lnTo>
                  <a:cubicBezTo>
                    <a:pt x="732724" y="339938"/>
                    <a:pt x="773221" y="324391"/>
                    <a:pt x="811992" y="309228"/>
                  </a:cubicBezTo>
                  <a:lnTo>
                    <a:pt x="818902" y="395790"/>
                  </a:lnTo>
                  <a:lnTo>
                    <a:pt x="838095" y="395790"/>
                  </a:lnTo>
                  <a:lnTo>
                    <a:pt x="858440" y="290419"/>
                  </a:lnTo>
                  <a:lnTo>
                    <a:pt x="884352" y="279671"/>
                  </a:lnTo>
                  <a:close/>
                  <a:moveTo>
                    <a:pt x="709308" y="38986"/>
                  </a:moveTo>
                  <a:lnTo>
                    <a:pt x="702974" y="38986"/>
                  </a:lnTo>
                  <a:cubicBezTo>
                    <a:pt x="701823" y="37834"/>
                    <a:pt x="699712" y="36682"/>
                    <a:pt x="699904" y="35531"/>
                  </a:cubicBezTo>
                  <a:lnTo>
                    <a:pt x="716602" y="35531"/>
                  </a:lnTo>
                  <a:cubicBezTo>
                    <a:pt x="714567" y="37383"/>
                    <a:pt x="712033" y="38585"/>
                    <a:pt x="709308" y="38986"/>
                  </a:cubicBezTo>
                  <a:close/>
                  <a:moveTo>
                    <a:pt x="718329" y="31692"/>
                  </a:moveTo>
                  <a:lnTo>
                    <a:pt x="718329" y="31692"/>
                  </a:lnTo>
                  <a:lnTo>
                    <a:pt x="701055" y="31692"/>
                  </a:lnTo>
                  <a:cubicBezTo>
                    <a:pt x="702091" y="30878"/>
                    <a:pt x="702993" y="29907"/>
                    <a:pt x="703741" y="28813"/>
                  </a:cubicBezTo>
                  <a:cubicBezTo>
                    <a:pt x="708732" y="28990"/>
                    <a:pt x="713646" y="29961"/>
                    <a:pt x="718329" y="31692"/>
                  </a:cubicBezTo>
                  <a:close/>
                  <a:moveTo>
                    <a:pt x="663628" y="420742"/>
                  </a:moveTo>
                  <a:cubicBezTo>
                    <a:pt x="649808" y="414984"/>
                    <a:pt x="625241" y="408458"/>
                    <a:pt x="588773" y="397710"/>
                  </a:cubicBezTo>
                  <a:lnTo>
                    <a:pt x="578409" y="394639"/>
                  </a:lnTo>
                  <a:cubicBezTo>
                    <a:pt x="596451" y="393295"/>
                    <a:pt x="614876" y="391376"/>
                    <a:pt x="633110" y="388881"/>
                  </a:cubicBezTo>
                  <a:cubicBezTo>
                    <a:pt x="630424" y="386194"/>
                    <a:pt x="640020" y="380052"/>
                    <a:pt x="656910" y="371991"/>
                  </a:cubicBezTo>
                  <a:close/>
                </a:path>
              </a:pathLst>
            </a:custGeom>
            <a:gradFill>
              <a:gsLst>
                <a:gs pos="0">
                  <a:srgbClr val="B8B8B8"/>
                </a:gs>
                <a:gs pos="63000">
                  <a:srgbClr val="00001F"/>
                </a:gs>
              </a:gsLst>
              <a:lin ang="6089974" scaled="1"/>
            </a:gra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16E3C15-6285-781E-D71F-F38A5A41ADC3}"/>
                </a:ext>
              </a:extLst>
            </p:cNvPr>
            <p:cNvSpPr/>
            <p:nvPr/>
          </p:nvSpPr>
          <p:spPr>
            <a:xfrm>
              <a:off x="1183083" y="5225470"/>
              <a:ext cx="790574" cy="329810"/>
            </a:xfrm>
            <a:custGeom>
              <a:avLst/>
              <a:gdLst>
                <a:gd name="connsiteX0" fmla="*/ 692610 w 790574"/>
                <a:gd name="connsiteY0" fmla="*/ 139655 h 329810"/>
                <a:gd name="connsiteX1" fmla="*/ 722360 w 790574"/>
                <a:gd name="connsiteY1" fmla="*/ 112208 h 329810"/>
                <a:gd name="connsiteX2" fmla="*/ 734451 w 790574"/>
                <a:gd name="connsiteY2" fmla="*/ 94934 h 329810"/>
                <a:gd name="connsiteX3" fmla="*/ 736755 w 790574"/>
                <a:gd name="connsiteY3" fmla="*/ 80539 h 329810"/>
                <a:gd name="connsiteX4" fmla="*/ 736755 w 790574"/>
                <a:gd name="connsiteY4" fmla="*/ 58083 h 329810"/>
                <a:gd name="connsiteX5" fmla="*/ 716025 w 790574"/>
                <a:gd name="connsiteY5" fmla="*/ 48103 h 329810"/>
                <a:gd name="connsiteX6" fmla="*/ 714874 w 790574"/>
                <a:gd name="connsiteY6" fmla="*/ 46951 h 329810"/>
                <a:gd name="connsiteX7" fmla="*/ 700863 w 790574"/>
                <a:gd name="connsiteY7" fmla="*/ 40425 h 329810"/>
                <a:gd name="connsiteX8" fmla="*/ 698368 w 790574"/>
                <a:gd name="connsiteY8" fmla="*/ 40425 h 329810"/>
                <a:gd name="connsiteX9" fmla="*/ 708732 w 790574"/>
                <a:gd name="connsiteY9" fmla="*/ 38314 h 329810"/>
                <a:gd name="connsiteX10" fmla="*/ 736179 w 790574"/>
                <a:gd name="connsiteY10" fmla="*/ 41769 h 329810"/>
                <a:gd name="connsiteX11" fmla="*/ 750958 w 790574"/>
                <a:gd name="connsiteY11" fmla="*/ 40041 h 329810"/>
                <a:gd name="connsiteX12" fmla="*/ 757676 w 790574"/>
                <a:gd name="connsiteY12" fmla="*/ 37546 h 329810"/>
                <a:gd name="connsiteX13" fmla="*/ 773990 w 790574"/>
                <a:gd name="connsiteY13" fmla="*/ 38506 h 329810"/>
                <a:gd name="connsiteX14" fmla="*/ 767273 w 790574"/>
                <a:gd name="connsiteY14" fmla="*/ 31404 h 329810"/>
                <a:gd name="connsiteX15" fmla="*/ 767273 w 790574"/>
                <a:gd name="connsiteY15" fmla="*/ 31404 h 329810"/>
                <a:gd name="connsiteX16" fmla="*/ 773415 w 790574"/>
                <a:gd name="connsiteY16" fmla="*/ 29869 h 329810"/>
                <a:gd name="connsiteX17" fmla="*/ 771687 w 790574"/>
                <a:gd name="connsiteY17" fmla="*/ 24303 h 329810"/>
                <a:gd name="connsiteX18" fmla="*/ 784163 w 790574"/>
                <a:gd name="connsiteY18" fmla="*/ 24303 h 329810"/>
                <a:gd name="connsiteX19" fmla="*/ 789921 w 790574"/>
                <a:gd name="connsiteY19" fmla="*/ 22767 h 329810"/>
                <a:gd name="connsiteX20" fmla="*/ 769191 w 790574"/>
                <a:gd name="connsiteY20" fmla="*/ 20272 h 329810"/>
                <a:gd name="connsiteX21" fmla="*/ 788385 w 790574"/>
                <a:gd name="connsiteY21" fmla="*/ 22000 h 329810"/>
                <a:gd name="connsiteX22" fmla="*/ 741745 w 790574"/>
                <a:gd name="connsiteY22" fmla="*/ 14322 h 329810"/>
                <a:gd name="connsiteX23" fmla="*/ 663436 w 790574"/>
                <a:gd name="connsiteY23" fmla="*/ 2806 h 329810"/>
                <a:gd name="connsiteX24" fmla="*/ 625049 w 790574"/>
                <a:gd name="connsiteY24" fmla="*/ 503 h 329810"/>
                <a:gd name="connsiteX25" fmla="*/ 584743 w 790574"/>
                <a:gd name="connsiteY25" fmla="*/ 13746 h 329810"/>
                <a:gd name="connsiteX26" fmla="*/ 582248 w 790574"/>
                <a:gd name="connsiteY26" fmla="*/ 21232 h 329810"/>
                <a:gd name="connsiteX27" fmla="*/ 592420 w 790574"/>
                <a:gd name="connsiteY27" fmla="*/ 22959 h 329810"/>
                <a:gd name="connsiteX28" fmla="*/ 586279 w 790574"/>
                <a:gd name="connsiteY28" fmla="*/ 22959 h 329810"/>
                <a:gd name="connsiteX29" fmla="*/ 580712 w 790574"/>
                <a:gd name="connsiteY29" fmla="*/ 21424 h 329810"/>
                <a:gd name="connsiteX30" fmla="*/ 549235 w 790574"/>
                <a:gd name="connsiteY30" fmla="*/ 24111 h 329810"/>
                <a:gd name="connsiteX31" fmla="*/ 552499 w 790574"/>
                <a:gd name="connsiteY31" fmla="*/ 24111 h 329810"/>
                <a:gd name="connsiteX32" fmla="*/ 491272 w 790574"/>
                <a:gd name="connsiteY32" fmla="*/ 25646 h 329810"/>
                <a:gd name="connsiteX33" fmla="*/ 482250 w 790574"/>
                <a:gd name="connsiteY33" fmla="*/ 27374 h 329810"/>
                <a:gd name="connsiteX34" fmla="*/ 424670 w 790574"/>
                <a:gd name="connsiteY34" fmla="*/ 41577 h 329810"/>
                <a:gd name="connsiteX35" fmla="*/ 377455 w 790574"/>
                <a:gd name="connsiteY35" fmla="*/ 70367 h 329810"/>
                <a:gd name="connsiteX36" fmla="*/ 409124 w 790574"/>
                <a:gd name="connsiteY36" fmla="*/ 80347 h 329810"/>
                <a:gd name="connsiteX37" fmla="*/ 396072 w 790574"/>
                <a:gd name="connsiteY37" fmla="*/ 84954 h 329810"/>
                <a:gd name="connsiteX38" fmla="*/ 312005 w 790574"/>
                <a:gd name="connsiteY38" fmla="*/ 115279 h 329810"/>
                <a:gd name="connsiteX39" fmla="*/ 347897 w 790574"/>
                <a:gd name="connsiteY39" fmla="*/ 119118 h 329810"/>
                <a:gd name="connsiteX40" fmla="*/ 344250 w 790574"/>
                <a:gd name="connsiteY40" fmla="*/ 124684 h 329810"/>
                <a:gd name="connsiteX41" fmla="*/ 220262 w 790574"/>
                <a:gd name="connsiteY41" fmla="*/ 191477 h 329810"/>
                <a:gd name="connsiteX42" fmla="*/ -654 w 790574"/>
                <a:gd name="connsiteY42" fmla="*/ 283221 h 329810"/>
                <a:gd name="connsiteX43" fmla="*/ 62684 w 790574"/>
                <a:gd name="connsiteY43" fmla="*/ 300687 h 329810"/>
                <a:gd name="connsiteX44" fmla="*/ 120264 w 790574"/>
                <a:gd name="connsiteY44" fmla="*/ 319881 h 329810"/>
                <a:gd name="connsiteX45" fmla="*/ 286670 w 790574"/>
                <a:gd name="connsiteY45" fmla="*/ 321224 h 329810"/>
                <a:gd name="connsiteX46" fmla="*/ 293196 w 790574"/>
                <a:gd name="connsiteY46" fmla="*/ 286484 h 329810"/>
                <a:gd name="connsiteX47" fmla="*/ 302601 w 790574"/>
                <a:gd name="connsiteY47" fmla="*/ 305678 h 329810"/>
                <a:gd name="connsiteX48" fmla="*/ 401830 w 790574"/>
                <a:gd name="connsiteY48" fmla="*/ 222570 h 329810"/>
                <a:gd name="connsiteX49" fmla="*/ 518526 w 790574"/>
                <a:gd name="connsiteY49" fmla="*/ 176314 h 329810"/>
                <a:gd name="connsiteX50" fmla="*/ 655567 w 790574"/>
                <a:gd name="connsiteY50" fmla="*/ 142342 h 329810"/>
                <a:gd name="connsiteX51" fmla="*/ 683398 w 790574"/>
                <a:gd name="connsiteY51" fmla="*/ 142342 h 329810"/>
                <a:gd name="connsiteX52" fmla="*/ 686084 w 790574"/>
                <a:gd name="connsiteY52" fmla="*/ 142342 h 329810"/>
                <a:gd name="connsiteX53" fmla="*/ 688963 w 790574"/>
                <a:gd name="connsiteY53" fmla="*/ 142342 h 329810"/>
                <a:gd name="connsiteX54" fmla="*/ 602785 w 790574"/>
                <a:gd name="connsiteY54" fmla="*/ 23535 h 329810"/>
                <a:gd name="connsiteX55" fmla="*/ 599331 w 790574"/>
                <a:gd name="connsiteY55" fmla="*/ 23535 h 329810"/>
                <a:gd name="connsiteX56" fmla="*/ 604896 w 790574"/>
                <a:gd name="connsiteY56" fmla="*/ 23535 h 329810"/>
                <a:gd name="connsiteX57" fmla="*/ 693185 w 790574"/>
                <a:gd name="connsiteY57" fmla="*/ 42728 h 329810"/>
                <a:gd name="connsiteX58" fmla="*/ 698944 w 790574"/>
                <a:gd name="connsiteY58" fmla="*/ 43880 h 329810"/>
                <a:gd name="connsiteX59" fmla="*/ 692034 w 790574"/>
                <a:gd name="connsiteY59" fmla="*/ 43880 h 329810"/>
                <a:gd name="connsiteX60" fmla="*/ 693185 w 790574"/>
                <a:gd name="connsiteY60" fmla="*/ 43880 h 329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790574" h="329810">
                  <a:moveTo>
                    <a:pt x="692610" y="139655"/>
                  </a:moveTo>
                  <a:cubicBezTo>
                    <a:pt x="704625" y="133077"/>
                    <a:pt x="714836" y="123653"/>
                    <a:pt x="722360" y="112208"/>
                  </a:cubicBezTo>
                  <a:cubicBezTo>
                    <a:pt x="724278" y="109329"/>
                    <a:pt x="732916" y="102228"/>
                    <a:pt x="734451" y="94934"/>
                  </a:cubicBezTo>
                  <a:cubicBezTo>
                    <a:pt x="736429" y="90409"/>
                    <a:pt x="737215" y="85455"/>
                    <a:pt x="736755" y="80539"/>
                  </a:cubicBezTo>
                  <a:cubicBezTo>
                    <a:pt x="741361" y="70943"/>
                    <a:pt x="742705" y="62690"/>
                    <a:pt x="736755" y="58083"/>
                  </a:cubicBezTo>
                  <a:cubicBezTo>
                    <a:pt x="730037" y="54356"/>
                    <a:pt x="723127" y="51022"/>
                    <a:pt x="716025" y="48103"/>
                  </a:cubicBezTo>
                  <a:lnTo>
                    <a:pt x="714874" y="46951"/>
                  </a:lnTo>
                  <a:lnTo>
                    <a:pt x="700863" y="40425"/>
                  </a:lnTo>
                  <a:lnTo>
                    <a:pt x="698368" y="40425"/>
                  </a:lnTo>
                  <a:lnTo>
                    <a:pt x="708732" y="38314"/>
                  </a:lnTo>
                  <a:lnTo>
                    <a:pt x="736179" y="41769"/>
                  </a:lnTo>
                  <a:cubicBezTo>
                    <a:pt x="741169" y="42391"/>
                    <a:pt x="746236" y="41798"/>
                    <a:pt x="750958" y="40041"/>
                  </a:cubicBezTo>
                  <a:cubicBezTo>
                    <a:pt x="753242" y="39350"/>
                    <a:pt x="755488" y="38517"/>
                    <a:pt x="757676" y="37546"/>
                  </a:cubicBezTo>
                  <a:cubicBezTo>
                    <a:pt x="763088" y="38291"/>
                    <a:pt x="768539" y="38611"/>
                    <a:pt x="773990" y="38506"/>
                  </a:cubicBezTo>
                  <a:cubicBezTo>
                    <a:pt x="775333" y="38506"/>
                    <a:pt x="769768" y="33899"/>
                    <a:pt x="767273" y="31404"/>
                  </a:cubicBezTo>
                  <a:lnTo>
                    <a:pt x="767273" y="31404"/>
                  </a:lnTo>
                  <a:cubicBezTo>
                    <a:pt x="767273" y="31404"/>
                    <a:pt x="773222" y="30445"/>
                    <a:pt x="773415" y="29869"/>
                  </a:cubicBezTo>
                  <a:cubicBezTo>
                    <a:pt x="774028" y="27834"/>
                    <a:pt x="773356" y="25627"/>
                    <a:pt x="771687" y="24303"/>
                  </a:cubicBezTo>
                  <a:cubicBezTo>
                    <a:pt x="780324" y="24303"/>
                    <a:pt x="772838" y="24303"/>
                    <a:pt x="784163" y="24303"/>
                  </a:cubicBezTo>
                  <a:cubicBezTo>
                    <a:pt x="788577" y="24303"/>
                    <a:pt x="789921" y="22767"/>
                    <a:pt x="789921" y="22767"/>
                  </a:cubicBezTo>
                  <a:lnTo>
                    <a:pt x="769191" y="20272"/>
                  </a:lnTo>
                  <a:cubicBezTo>
                    <a:pt x="775526" y="20272"/>
                    <a:pt x="784738" y="22000"/>
                    <a:pt x="788385" y="22000"/>
                  </a:cubicBezTo>
                  <a:cubicBezTo>
                    <a:pt x="792032" y="22000"/>
                    <a:pt x="741745" y="14322"/>
                    <a:pt x="741745" y="14322"/>
                  </a:cubicBezTo>
                  <a:cubicBezTo>
                    <a:pt x="741745" y="14322"/>
                    <a:pt x="708732" y="7604"/>
                    <a:pt x="663436" y="2806"/>
                  </a:cubicBezTo>
                  <a:cubicBezTo>
                    <a:pt x="650730" y="933"/>
                    <a:pt x="637890" y="163"/>
                    <a:pt x="625049" y="503"/>
                  </a:cubicBezTo>
                  <a:cubicBezTo>
                    <a:pt x="625049" y="503"/>
                    <a:pt x="557872" y="-3336"/>
                    <a:pt x="584743" y="13746"/>
                  </a:cubicBezTo>
                  <a:cubicBezTo>
                    <a:pt x="584743" y="13746"/>
                    <a:pt x="598562" y="21424"/>
                    <a:pt x="582248" y="21232"/>
                  </a:cubicBezTo>
                  <a:lnTo>
                    <a:pt x="592420" y="22959"/>
                  </a:lnTo>
                  <a:lnTo>
                    <a:pt x="586279" y="22959"/>
                  </a:lnTo>
                  <a:lnTo>
                    <a:pt x="580712" y="21424"/>
                  </a:lnTo>
                  <a:lnTo>
                    <a:pt x="549235" y="24111"/>
                  </a:lnTo>
                  <a:lnTo>
                    <a:pt x="552499" y="24111"/>
                  </a:lnTo>
                  <a:cubicBezTo>
                    <a:pt x="529082" y="24111"/>
                    <a:pt x="503172" y="24111"/>
                    <a:pt x="491272" y="25646"/>
                  </a:cubicBezTo>
                  <a:cubicBezTo>
                    <a:pt x="488220" y="25925"/>
                    <a:pt x="485187" y="26504"/>
                    <a:pt x="482250" y="27374"/>
                  </a:cubicBezTo>
                  <a:cubicBezTo>
                    <a:pt x="462424" y="29011"/>
                    <a:pt x="442981" y="33805"/>
                    <a:pt x="424670" y="41577"/>
                  </a:cubicBezTo>
                  <a:cubicBezTo>
                    <a:pt x="395688" y="54820"/>
                    <a:pt x="356726" y="66336"/>
                    <a:pt x="377455" y="70367"/>
                  </a:cubicBezTo>
                  <a:cubicBezTo>
                    <a:pt x="388184" y="73133"/>
                    <a:pt x="398760" y="76463"/>
                    <a:pt x="409124" y="80347"/>
                  </a:cubicBezTo>
                  <a:cubicBezTo>
                    <a:pt x="404517" y="81883"/>
                    <a:pt x="399911" y="83226"/>
                    <a:pt x="396072" y="84954"/>
                  </a:cubicBezTo>
                  <a:cubicBezTo>
                    <a:pt x="378030" y="92055"/>
                    <a:pt x="324673" y="109521"/>
                    <a:pt x="312005" y="115279"/>
                  </a:cubicBezTo>
                  <a:cubicBezTo>
                    <a:pt x="312005" y="115279"/>
                    <a:pt x="325057" y="117007"/>
                    <a:pt x="347897" y="119118"/>
                  </a:cubicBezTo>
                  <a:cubicBezTo>
                    <a:pt x="345401" y="121037"/>
                    <a:pt x="344058" y="122957"/>
                    <a:pt x="344250" y="124684"/>
                  </a:cubicBezTo>
                  <a:cubicBezTo>
                    <a:pt x="345594" y="142534"/>
                    <a:pt x="244828" y="185911"/>
                    <a:pt x="220262" y="191477"/>
                  </a:cubicBezTo>
                  <a:cubicBezTo>
                    <a:pt x="195693" y="197043"/>
                    <a:pt x="63643" y="236965"/>
                    <a:pt x="-654" y="283221"/>
                  </a:cubicBezTo>
                  <a:cubicBezTo>
                    <a:pt x="-654" y="283221"/>
                    <a:pt x="4336" y="302415"/>
                    <a:pt x="62684" y="300687"/>
                  </a:cubicBezTo>
                  <a:cubicBezTo>
                    <a:pt x="83988" y="300687"/>
                    <a:pt x="103950" y="318153"/>
                    <a:pt x="120264" y="319881"/>
                  </a:cubicBezTo>
                  <a:cubicBezTo>
                    <a:pt x="200108" y="329285"/>
                    <a:pt x="195501" y="336195"/>
                    <a:pt x="286670" y="321224"/>
                  </a:cubicBezTo>
                  <a:cubicBezTo>
                    <a:pt x="315460" y="307597"/>
                    <a:pt x="305863" y="288595"/>
                    <a:pt x="293196" y="286484"/>
                  </a:cubicBezTo>
                  <a:cubicBezTo>
                    <a:pt x="302601" y="287444"/>
                    <a:pt x="293196" y="304334"/>
                    <a:pt x="302601" y="305678"/>
                  </a:cubicBezTo>
                  <a:cubicBezTo>
                    <a:pt x="379374" y="282454"/>
                    <a:pt x="422559" y="225257"/>
                    <a:pt x="401830" y="222570"/>
                  </a:cubicBezTo>
                  <a:cubicBezTo>
                    <a:pt x="414881" y="222570"/>
                    <a:pt x="484553" y="189750"/>
                    <a:pt x="518526" y="176314"/>
                  </a:cubicBezTo>
                  <a:cubicBezTo>
                    <a:pt x="544629" y="165950"/>
                    <a:pt x="614493" y="165182"/>
                    <a:pt x="655567" y="142342"/>
                  </a:cubicBezTo>
                  <a:cubicBezTo>
                    <a:pt x="664837" y="142929"/>
                    <a:pt x="674127" y="142929"/>
                    <a:pt x="683398" y="142342"/>
                  </a:cubicBezTo>
                  <a:lnTo>
                    <a:pt x="686084" y="142342"/>
                  </a:lnTo>
                  <a:lnTo>
                    <a:pt x="688963" y="142342"/>
                  </a:lnTo>
                  <a:close/>
                  <a:moveTo>
                    <a:pt x="602785" y="23535"/>
                  </a:moveTo>
                  <a:lnTo>
                    <a:pt x="599331" y="23535"/>
                  </a:lnTo>
                  <a:lnTo>
                    <a:pt x="604896" y="23535"/>
                  </a:lnTo>
                  <a:close/>
                  <a:moveTo>
                    <a:pt x="693185" y="42728"/>
                  </a:moveTo>
                  <a:lnTo>
                    <a:pt x="698944" y="43880"/>
                  </a:lnTo>
                  <a:lnTo>
                    <a:pt x="692034" y="43880"/>
                  </a:lnTo>
                  <a:lnTo>
                    <a:pt x="693185" y="43880"/>
                  </a:lnTo>
                  <a:close/>
                </a:path>
              </a:pathLst>
            </a:custGeom>
            <a:gradFill>
              <a:gsLst>
                <a:gs pos="0">
                  <a:srgbClr val="B8B8B8"/>
                </a:gs>
                <a:gs pos="63000">
                  <a:srgbClr val="00001F"/>
                </a:gs>
              </a:gsLst>
              <a:lin ang="8328844" scaled="1"/>
            </a:gra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2561237-6E0C-0495-0E5C-3DED5C61501A}"/>
                </a:ext>
              </a:extLst>
            </p:cNvPr>
            <p:cNvSpPr/>
            <p:nvPr/>
          </p:nvSpPr>
          <p:spPr>
            <a:xfrm>
              <a:off x="1231077" y="3216102"/>
              <a:ext cx="394427" cy="788548"/>
            </a:xfrm>
            <a:custGeom>
              <a:avLst/>
              <a:gdLst>
                <a:gd name="connsiteX0" fmla="*/ 247505 w 394427"/>
                <a:gd name="connsiteY0" fmla="*/ 21247 h 788548"/>
                <a:gd name="connsiteX1" fmla="*/ 389919 w 394427"/>
                <a:gd name="connsiteY1" fmla="*/ 738119 h 788548"/>
                <a:gd name="connsiteX2" fmla="*/ 125051 w 394427"/>
                <a:gd name="connsiteY2" fmla="*/ 765757 h 788548"/>
                <a:gd name="connsiteX3" fmla="*/ 3941 w 394427"/>
                <a:gd name="connsiteY3" fmla="*/ 71725 h 788548"/>
                <a:gd name="connsiteX4" fmla="*/ 59026 w 394427"/>
                <a:gd name="connsiteY4" fmla="*/ 134 h 788548"/>
                <a:gd name="connsiteX5" fmla="*/ 247505 w 394427"/>
                <a:gd name="connsiteY5" fmla="*/ 21247 h 78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4427" h="788548">
                  <a:moveTo>
                    <a:pt x="247505" y="21247"/>
                  </a:moveTo>
                  <a:cubicBezTo>
                    <a:pt x="290690" y="21247"/>
                    <a:pt x="417366" y="479200"/>
                    <a:pt x="389919" y="738119"/>
                  </a:cubicBezTo>
                  <a:cubicBezTo>
                    <a:pt x="340400" y="832550"/>
                    <a:pt x="169580" y="765757"/>
                    <a:pt x="125051" y="765757"/>
                  </a:cubicBezTo>
                  <a:cubicBezTo>
                    <a:pt x="80522" y="765757"/>
                    <a:pt x="-23698" y="93989"/>
                    <a:pt x="3941" y="71725"/>
                  </a:cubicBezTo>
                  <a:cubicBezTo>
                    <a:pt x="31579" y="49461"/>
                    <a:pt x="36953" y="134"/>
                    <a:pt x="59026" y="134"/>
                  </a:cubicBezTo>
                  <a:cubicBezTo>
                    <a:pt x="81099" y="134"/>
                    <a:pt x="214684" y="20863"/>
                    <a:pt x="247505" y="21247"/>
                  </a:cubicBezTo>
                  <a:close/>
                </a:path>
              </a:pathLst>
            </a:custGeom>
            <a:solidFill>
              <a:srgbClr val="D4D5D6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E2F49E2-8B50-7A34-156B-34E0FCBAEEFB}"/>
                </a:ext>
              </a:extLst>
            </p:cNvPr>
            <p:cNvSpPr/>
            <p:nvPr/>
          </p:nvSpPr>
          <p:spPr>
            <a:xfrm>
              <a:off x="1285022" y="2990004"/>
              <a:ext cx="207360" cy="294042"/>
            </a:xfrm>
            <a:custGeom>
              <a:avLst/>
              <a:gdLst>
                <a:gd name="connsiteX0" fmla="*/ 62661 w 207360"/>
                <a:gd name="connsiteY0" fmla="*/ 134 h 294042"/>
                <a:gd name="connsiteX1" fmla="*/ 2011 w 207360"/>
                <a:gd name="connsiteY1" fmla="*/ 202240 h 294042"/>
                <a:gd name="connsiteX2" fmla="*/ 82622 w 207360"/>
                <a:gd name="connsiteY2" fmla="*/ 248880 h 294042"/>
                <a:gd name="connsiteX3" fmla="*/ 164962 w 207360"/>
                <a:gd name="connsiteY3" fmla="*/ 294176 h 294042"/>
                <a:gd name="connsiteX4" fmla="*/ 204884 w 207360"/>
                <a:gd name="connsiteY4" fmla="*/ 150226 h 294042"/>
                <a:gd name="connsiteX5" fmla="*/ 62661 w 207360"/>
                <a:gd name="connsiteY5" fmla="*/ 134 h 29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360" h="294042">
                  <a:moveTo>
                    <a:pt x="62661" y="134"/>
                  </a:moveTo>
                  <a:cubicBezTo>
                    <a:pt x="65924" y="32955"/>
                    <a:pt x="22164" y="156560"/>
                    <a:pt x="2011" y="202240"/>
                  </a:cubicBezTo>
                  <a:cubicBezTo>
                    <a:pt x="-18143" y="247920"/>
                    <a:pt x="82622" y="248880"/>
                    <a:pt x="82622" y="248880"/>
                  </a:cubicBezTo>
                  <a:lnTo>
                    <a:pt x="164962" y="294176"/>
                  </a:lnTo>
                  <a:cubicBezTo>
                    <a:pt x="164962" y="294176"/>
                    <a:pt x="184156" y="180744"/>
                    <a:pt x="204884" y="150226"/>
                  </a:cubicBezTo>
                  <a:cubicBezTo>
                    <a:pt x="225613" y="119709"/>
                    <a:pt x="62661" y="134"/>
                    <a:pt x="62661" y="134"/>
                  </a:cubicBezTo>
                  <a:close/>
                </a:path>
              </a:pathLst>
            </a:custGeom>
            <a:solidFill>
              <a:srgbClr val="EFB8AB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6D10D7D-9320-656E-8B6E-4F970579D000}"/>
                </a:ext>
              </a:extLst>
            </p:cNvPr>
            <p:cNvSpPr/>
            <p:nvPr/>
          </p:nvSpPr>
          <p:spPr>
            <a:xfrm>
              <a:off x="1493632" y="3244892"/>
              <a:ext cx="142031" cy="986155"/>
            </a:xfrm>
            <a:custGeom>
              <a:avLst/>
              <a:gdLst>
                <a:gd name="connsiteX0" fmla="*/ -654 w 142031"/>
                <a:gd name="connsiteY0" fmla="*/ 134 h 986155"/>
                <a:gd name="connsiteX1" fmla="*/ 101454 w 142031"/>
                <a:gd name="connsiteY1" fmla="*/ 376900 h 986155"/>
                <a:gd name="connsiteX2" fmla="*/ 116042 w 142031"/>
                <a:gd name="connsiteY2" fmla="*/ 697429 h 986155"/>
                <a:gd name="connsiteX3" fmla="*/ 83797 w 142031"/>
                <a:gd name="connsiteY3" fmla="*/ 931780 h 986155"/>
                <a:gd name="connsiteX4" fmla="*/ 141377 w 142031"/>
                <a:gd name="connsiteY4" fmla="*/ 986289 h 986155"/>
                <a:gd name="connsiteX5" fmla="*/ 60765 w 142031"/>
                <a:gd name="connsiteY5" fmla="*/ 101667 h 986155"/>
                <a:gd name="connsiteX6" fmla="*/ -654 w 142031"/>
                <a:gd name="connsiteY6" fmla="*/ 134 h 986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031" h="986155">
                  <a:moveTo>
                    <a:pt x="-654" y="134"/>
                  </a:moveTo>
                  <a:cubicBezTo>
                    <a:pt x="22953" y="40824"/>
                    <a:pt x="78422" y="213948"/>
                    <a:pt x="101454" y="376900"/>
                  </a:cubicBezTo>
                  <a:cubicBezTo>
                    <a:pt x="115081" y="472867"/>
                    <a:pt x="114314" y="655204"/>
                    <a:pt x="116042" y="697429"/>
                  </a:cubicBezTo>
                  <a:cubicBezTo>
                    <a:pt x="120456" y="776893"/>
                    <a:pt x="109515" y="856462"/>
                    <a:pt x="83797" y="931780"/>
                  </a:cubicBezTo>
                  <a:lnTo>
                    <a:pt x="141377" y="986289"/>
                  </a:lnTo>
                  <a:cubicBezTo>
                    <a:pt x="141377" y="986289"/>
                    <a:pt x="116425" y="246961"/>
                    <a:pt x="60765" y="101667"/>
                  </a:cubicBezTo>
                  <a:cubicBezTo>
                    <a:pt x="42435" y="66572"/>
                    <a:pt x="21918" y="32661"/>
                    <a:pt x="-654" y="134"/>
                  </a:cubicBezTo>
                  <a:close/>
                </a:path>
              </a:pathLst>
            </a:custGeom>
            <a:solidFill>
              <a:srgbClr val="15182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EE6A064-8AB1-45D5-AFBD-EBAA8D520E43}"/>
                </a:ext>
              </a:extLst>
            </p:cNvPr>
            <p:cNvSpPr/>
            <p:nvPr/>
          </p:nvSpPr>
          <p:spPr>
            <a:xfrm>
              <a:off x="1175043" y="5304713"/>
              <a:ext cx="333171" cy="249055"/>
            </a:xfrm>
            <a:custGeom>
              <a:avLst/>
              <a:gdLst>
                <a:gd name="connsiteX0" fmla="*/ 6234 w 333171"/>
                <a:gd name="connsiteY0" fmla="*/ 4559 h 249055"/>
                <a:gd name="connsiteX1" fmla="*/ 174369 w 333171"/>
                <a:gd name="connsiteY1" fmla="*/ 31430 h 249055"/>
                <a:gd name="connsiteX2" fmla="*/ 289529 w 333171"/>
                <a:gd name="connsiteY2" fmla="*/ 157339 h 249055"/>
                <a:gd name="connsiteX3" fmla="*/ 327916 w 333171"/>
                <a:gd name="connsiteY3" fmla="*/ 188432 h 249055"/>
                <a:gd name="connsiteX4" fmla="*/ 326572 w 333171"/>
                <a:gd name="connsiteY4" fmla="*/ 229314 h 249055"/>
                <a:gd name="connsiteX5" fmla="*/ 115445 w 333171"/>
                <a:gd name="connsiteY5" fmla="*/ 215303 h 249055"/>
                <a:gd name="connsiteX6" fmla="*/ 52490 w 333171"/>
                <a:gd name="connsiteY6" fmla="*/ 208201 h 249055"/>
                <a:gd name="connsiteX7" fmla="*/ 10264 w 333171"/>
                <a:gd name="connsiteY7" fmla="*/ 199756 h 249055"/>
                <a:gd name="connsiteX8" fmla="*/ 2588 w 333171"/>
                <a:gd name="connsiteY8" fmla="*/ 139105 h 249055"/>
                <a:gd name="connsiteX9" fmla="*/ 6234 w 333171"/>
                <a:gd name="connsiteY9" fmla="*/ 4559 h 24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171" h="249055">
                  <a:moveTo>
                    <a:pt x="6234" y="4559"/>
                  </a:moveTo>
                  <a:cubicBezTo>
                    <a:pt x="6234" y="4559"/>
                    <a:pt x="161125" y="-15978"/>
                    <a:pt x="174369" y="31430"/>
                  </a:cubicBezTo>
                  <a:cubicBezTo>
                    <a:pt x="187612" y="78838"/>
                    <a:pt x="203350" y="113002"/>
                    <a:pt x="289529" y="157339"/>
                  </a:cubicBezTo>
                  <a:cubicBezTo>
                    <a:pt x="314863" y="170198"/>
                    <a:pt x="325612" y="176532"/>
                    <a:pt x="327916" y="188432"/>
                  </a:cubicBezTo>
                  <a:cubicBezTo>
                    <a:pt x="330219" y="200332"/>
                    <a:pt x="337703" y="218182"/>
                    <a:pt x="326572" y="229314"/>
                  </a:cubicBezTo>
                  <a:cubicBezTo>
                    <a:pt x="307378" y="248507"/>
                    <a:pt x="195673" y="267700"/>
                    <a:pt x="115445" y="215303"/>
                  </a:cubicBezTo>
                  <a:cubicBezTo>
                    <a:pt x="96328" y="204399"/>
                    <a:pt x="73565" y="201831"/>
                    <a:pt x="52490" y="208201"/>
                  </a:cubicBezTo>
                  <a:cubicBezTo>
                    <a:pt x="38037" y="207769"/>
                    <a:pt x="23777" y="204913"/>
                    <a:pt x="10264" y="199756"/>
                  </a:cubicBezTo>
                  <a:cubicBezTo>
                    <a:pt x="4334" y="180112"/>
                    <a:pt x="1724" y="159609"/>
                    <a:pt x="2588" y="139105"/>
                  </a:cubicBezTo>
                  <a:cubicBezTo>
                    <a:pt x="-2730" y="94317"/>
                    <a:pt x="-1501" y="48994"/>
                    <a:pt x="6234" y="4559"/>
                  </a:cubicBezTo>
                  <a:close/>
                </a:path>
              </a:pathLst>
            </a:custGeom>
            <a:solidFill>
              <a:srgbClr val="15182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EE508B0-F1B9-27DB-E438-9A85C4FB861C}"/>
                </a:ext>
              </a:extLst>
            </p:cNvPr>
            <p:cNvSpPr/>
            <p:nvPr/>
          </p:nvSpPr>
          <p:spPr>
            <a:xfrm>
              <a:off x="1303175" y="5211201"/>
              <a:ext cx="313200" cy="245111"/>
            </a:xfrm>
            <a:custGeom>
              <a:avLst/>
              <a:gdLst>
                <a:gd name="connsiteX0" fmla="*/ 6698 w 313200"/>
                <a:gd name="connsiteY0" fmla="*/ 10166 h 245111"/>
                <a:gd name="connsiteX1" fmla="*/ 115332 w 313200"/>
                <a:gd name="connsiteY1" fmla="*/ 27248 h 245111"/>
                <a:gd name="connsiteX2" fmla="*/ 276557 w 313200"/>
                <a:gd name="connsiteY2" fmla="*/ 166208 h 245111"/>
                <a:gd name="connsiteX3" fmla="*/ 310337 w 313200"/>
                <a:gd name="connsiteY3" fmla="*/ 197493 h 245111"/>
                <a:gd name="connsiteX4" fmla="*/ 303619 w 313200"/>
                <a:gd name="connsiteY4" fmla="*/ 230122 h 245111"/>
                <a:gd name="connsiteX5" fmla="*/ 129151 w 313200"/>
                <a:gd name="connsiteY5" fmla="*/ 230122 h 245111"/>
                <a:gd name="connsiteX6" fmla="*/ 52378 w 313200"/>
                <a:gd name="connsiteY6" fmla="*/ 214383 h 245111"/>
                <a:gd name="connsiteX7" fmla="*/ 10153 w 313200"/>
                <a:gd name="connsiteY7" fmla="*/ 205938 h 245111"/>
                <a:gd name="connsiteX8" fmla="*/ 2283 w 313200"/>
                <a:gd name="connsiteY8" fmla="*/ 145479 h 245111"/>
                <a:gd name="connsiteX9" fmla="*/ 6698 w 313200"/>
                <a:gd name="connsiteY9" fmla="*/ 10166 h 245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3200" h="245111">
                  <a:moveTo>
                    <a:pt x="6698" y="10166"/>
                  </a:moveTo>
                  <a:cubicBezTo>
                    <a:pt x="6698" y="10166"/>
                    <a:pt x="107464" y="-21311"/>
                    <a:pt x="115332" y="27248"/>
                  </a:cubicBezTo>
                  <a:cubicBezTo>
                    <a:pt x="126848" y="96728"/>
                    <a:pt x="200359" y="133963"/>
                    <a:pt x="276557" y="166208"/>
                  </a:cubicBezTo>
                  <a:cubicBezTo>
                    <a:pt x="302852" y="177340"/>
                    <a:pt x="307650" y="185401"/>
                    <a:pt x="310337" y="197493"/>
                  </a:cubicBezTo>
                  <a:cubicBezTo>
                    <a:pt x="314905" y="208727"/>
                    <a:pt x="312257" y="221610"/>
                    <a:pt x="303619" y="230122"/>
                  </a:cubicBezTo>
                  <a:cubicBezTo>
                    <a:pt x="284426" y="249315"/>
                    <a:pt x="199975" y="251235"/>
                    <a:pt x="129151" y="230122"/>
                  </a:cubicBezTo>
                  <a:cubicBezTo>
                    <a:pt x="109958" y="224172"/>
                    <a:pt x="103433" y="201716"/>
                    <a:pt x="52378" y="214383"/>
                  </a:cubicBezTo>
                  <a:cubicBezTo>
                    <a:pt x="38003" y="213422"/>
                    <a:pt x="23800" y="210583"/>
                    <a:pt x="10153" y="205938"/>
                  </a:cubicBezTo>
                  <a:cubicBezTo>
                    <a:pt x="4222" y="186355"/>
                    <a:pt x="1555" y="165928"/>
                    <a:pt x="2283" y="145479"/>
                  </a:cubicBezTo>
                  <a:cubicBezTo>
                    <a:pt x="-2783" y="100398"/>
                    <a:pt x="-1286" y="54821"/>
                    <a:pt x="6698" y="10166"/>
                  </a:cubicBezTo>
                  <a:close/>
                </a:path>
              </a:pathLst>
            </a:custGeom>
            <a:solidFill>
              <a:srgbClr val="15182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CABABBC-72FD-3843-6E90-BA25FDFC5998}"/>
                </a:ext>
              </a:extLst>
            </p:cNvPr>
            <p:cNvSpPr/>
            <p:nvPr/>
          </p:nvSpPr>
          <p:spPr>
            <a:xfrm>
              <a:off x="1152783" y="4003421"/>
              <a:ext cx="372926" cy="1425187"/>
            </a:xfrm>
            <a:custGeom>
              <a:avLst/>
              <a:gdLst>
                <a:gd name="connsiteX0" fmla="*/ 84155 w 372926"/>
                <a:gd name="connsiteY0" fmla="*/ 9532 h 1425187"/>
                <a:gd name="connsiteX1" fmla="*/ 53254 w 372926"/>
                <a:gd name="connsiteY1" fmla="*/ 298776 h 1425187"/>
                <a:gd name="connsiteX2" fmla="*/ 47304 w 372926"/>
                <a:gd name="connsiteY2" fmla="*/ 829665 h 1425187"/>
                <a:gd name="connsiteX3" fmla="*/ 2392 w 372926"/>
                <a:gd name="connsiteY3" fmla="*/ 1416022 h 1425187"/>
                <a:gd name="connsiteX4" fmla="*/ 203346 w 372926"/>
                <a:gd name="connsiteY4" fmla="*/ 1406617 h 1425187"/>
                <a:gd name="connsiteX5" fmla="*/ 265724 w 372926"/>
                <a:gd name="connsiteY5" fmla="*/ 875729 h 1425187"/>
                <a:gd name="connsiteX6" fmla="*/ 263229 w 372926"/>
                <a:gd name="connsiteY6" fmla="*/ 675542 h 1425187"/>
                <a:gd name="connsiteX7" fmla="*/ 371288 w 372926"/>
                <a:gd name="connsiteY7" fmla="*/ 69799 h 1425187"/>
                <a:gd name="connsiteX8" fmla="*/ 84155 w 372926"/>
                <a:gd name="connsiteY8" fmla="*/ 9532 h 1425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2926" h="1425187">
                  <a:moveTo>
                    <a:pt x="84155" y="9532"/>
                  </a:moveTo>
                  <a:cubicBezTo>
                    <a:pt x="84155" y="9532"/>
                    <a:pt x="26574" y="187646"/>
                    <a:pt x="53254" y="298776"/>
                  </a:cubicBezTo>
                  <a:cubicBezTo>
                    <a:pt x="84731" y="434281"/>
                    <a:pt x="60355" y="783984"/>
                    <a:pt x="47304" y="829665"/>
                  </a:cubicBezTo>
                  <a:cubicBezTo>
                    <a:pt x="7381" y="1022401"/>
                    <a:pt x="-7724" y="1219453"/>
                    <a:pt x="2392" y="1416022"/>
                  </a:cubicBezTo>
                  <a:cubicBezTo>
                    <a:pt x="68992" y="1431062"/>
                    <a:pt x="138433" y="1427813"/>
                    <a:pt x="203346" y="1406617"/>
                  </a:cubicBezTo>
                  <a:cubicBezTo>
                    <a:pt x="203346" y="1295104"/>
                    <a:pt x="216589" y="947704"/>
                    <a:pt x="265724" y="875729"/>
                  </a:cubicBezTo>
                  <a:cubicBezTo>
                    <a:pt x="284918" y="848666"/>
                    <a:pt x="263229" y="714888"/>
                    <a:pt x="263229" y="675542"/>
                  </a:cubicBezTo>
                  <a:cubicBezTo>
                    <a:pt x="263229" y="636195"/>
                    <a:pt x="384339" y="174595"/>
                    <a:pt x="371288" y="69799"/>
                  </a:cubicBezTo>
                  <a:cubicBezTo>
                    <a:pt x="358236" y="-34997"/>
                    <a:pt x="84155" y="9532"/>
                    <a:pt x="84155" y="9532"/>
                  </a:cubicBezTo>
                  <a:close/>
                </a:path>
              </a:pathLst>
            </a:custGeom>
            <a:solidFill>
              <a:srgbClr val="15182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6D9B0A6-1529-A97C-12AF-7B5048EDDDEB}"/>
                </a:ext>
              </a:extLst>
            </p:cNvPr>
            <p:cNvSpPr/>
            <p:nvPr/>
          </p:nvSpPr>
          <p:spPr>
            <a:xfrm>
              <a:off x="1329533" y="3874626"/>
              <a:ext cx="274857" cy="1479424"/>
            </a:xfrm>
            <a:custGeom>
              <a:avLst/>
              <a:gdLst>
                <a:gd name="connsiteX0" fmla="*/ 268624 w 274857"/>
                <a:gd name="connsiteY0" fmla="*/ 134 h 1479424"/>
                <a:gd name="connsiteX1" fmla="*/ 203750 w 274857"/>
                <a:gd name="connsiteY1" fmla="*/ 939457 h 1479424"/>
                <a:gd name="connsiteX2" fmla="*/ 203750 w 274857"/>
                <a:gd name="connsiteY2" fmla="*/ 1454608 h 1479424"/>
                <a:gd name="connsiteX3" fmla="*/ 19878 w 274857"/>
                <a:gd name="connsiteY3" fmla="*/ 1479559 h 1479424"/>
                <a:gd name="connsiteX4" fmla="*/ 55962 w 274857"/>
                <a:gd name="connsiteY4" fmla="*/ 831399 h 1479424"/>
                <a:gd name="connsiteX5" fmla="*/ 301 w 274857"/>
                <a:gd name="connsiteY5" fmla="*/ 204351 h 1479424"/>
                <a:gd name="connsiteX6" fmla="*/ 268624 w 274857"/>
                <a:gd name="connsiteY6" fmla="*/ 134 h 147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857" h="1479424">
                  <a:moveTo>
                    <a:pt x="268624" y="134"/>
                  </a:moveTo>
                  <a:cubicBezTo>
                    <a:pt x="293192" y="73836"/>
                    <a:pt x="230237" y="777465"/>
                    <a:pt x="203750" y="939457"/>
                  </a:cubicBezTo>
                  <a:cubicBezTo>
                    <a:pt x="184557" y="1050011"/>
                    <a:pt x="203750" y="1419292"/>
                    <a:pt x="203750" y="1454608"/>
                  </a:cubicBezTo>
                  <a:cubicBezTo>
                    <a:pt x="135039" y="1469386"/>
                    <a:pt x="19878" y="1479559"/>
                    <a:pt x="19878" y="1479559"/>
                  </a:cubicBezTo>
                  <a:cubicBezTo>
                    <a:pt x="19878" y="1479559"/>
                    <a:pt x="-14479" y="1091853"/>
                    <a:pt x="55962" y="831399"/>
                  </a:cubicBezTo>
                  <a:cubicBezTo>
                    <a:pt x="81105" y="738311"/>
                    <a:pt x="19878" y="282852"/>
                    <a:pt x="301" y="204351"/>
                  </a:cubicBezTo>
                  <a:cubicBezTo>
                    <a:pt x="-19277" y="125850"/>
                    <a:pt x="268624" y="134"/>
                    <a:pt x="268624" y="134"/>
                  </a:cubicBezTo>
                  <a:close/>
                </a:path>
              </a:pathLst>
            </a:custGeom>
            <a:solidFill>
              <a:srgbClr val="15182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7D7762C-5A30-391E-DA49-00AAE2D5D9C1}"/>
                </a:ext>
              </a:extLst>
            </p:cNvPr>
            <p:cNvSpPr/>
            <p:nvPr/>
          </p:nvSpPr>
          <p:spPr>
            <a:xfrm>
              <a:off x="1274201" y="4274230"/>
              <a:ext cx="256476" cy="1142164"/>
            </a:xfrm>
            <a:custGeom>
              <a:avLst/>
              <a:gdLst>
                <a:gd name="connsiteX0" fmla="*/ 255627 w 256476"/>
                <a:gd name="connsiteY0" fmla="*/ 137 h 1142164"/>
                <a:gd name="connsiteX1" fmla="*/ 198047 w 256476"/>
                <a:gd name="connsiteY1" fmla="*/ 561926 h 1142164"/>
                <a:gd name="connsiteX2" fmla="*/ 166186 w 256476"/>
                <a:gd name="connsiteY2" fmla="*/ 675167 h 1142164"/>
                <a:gd name="connsiteX3" fmla="*/ 140274 w 256476"/>
                <a:gd name="connsiteY3" fmla="*/ 1133121 h 1142164"/>
                <a:gd name="connsiteX4" fmla="*/ -604 w 256476"/>
                <a:gd name="connsiteY4" fmla="*/ 1133121 h 1142164"/>
                <a:gd name="connsiteX5" fmla="*/ 60238 w 256476"/>
                <a:gd name="connsiteY5" fmla="*/ 1107018 h 1142164"/>
                <a:gd name="connsiteX6" fmla="*/ 109950 w 256476"/>
                <a:gd name="connsiteY6" fmla="*/ 653287 h 1142164"/>
                <a:gd name="connsiteX7" fmla="*/ 169833 w 256476"/>
                <a:gd name="connsiteY7" fmla="*/ 493982 h 1142164"/>
                <a:gd name="connsiteX8" fmla="*/ 255627 w 256476"/>
                <a:gd name="connsiteY8" fmla="*/ 137 h 114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476" h="1142164">
                  <a:moveTo>
                    <a:pt x="255627" y="137"/>
                  </a:moveTo>
                  <a:cubicBezTo>
                    <a:pt x="240080" y="76910"/>
                    <a:pt x="199967" y="545996"/>
                    <a:pt x="198047" y="561926"/>
                  </a:cubicBezTo>
                  <a:cubicBezTo>
                    <a:pt x="190370" y="603384"/>
                    <a:pt x="178853" y="615668"/>
                    <a:pt x="166186" y="675167"/>
                  </a:cubicBezTo>
                  <a:cubicBezTo>
                    <a:pt x="153518" y="734667"/>
                    <a:pt x="148912" y="1047327"/>
                    <a:pt x="140274" y="1133121"/>
                  </a:cubicBezTo>
                  <a:cubicBezTo>
                    <a:pt x="88069" y="1139071"/>
                    <a:pt x="-3099" y="1150395"/>
                    <a:pt x="-604" y="1133121"/>
                  </a:cubicBezTo>
                  <a:cubicBezTo>
                    <a:pt x="1891" y="1115847"/>
                    <a:pt x="61198" y="1123333"/>
                    <a:pt x="60238" y="1107018"/>
                  </a:cubicBezTo>
                  <a:cubicBezTo>
                    <a:pt x="59279" y="1090704"/>
                    <a:pt x="108222" y="682845"/>
                    <a:pt x="109950" y="653287"/>
                  </a:cubicBezTo>
                  <a:cubicBezTo>
                    <a:pt x="111677" y="623729"/>
                    <a:pt x="151407" y="591676"/>
                    <a:pt x="169833" y="493982"/>
                  </a:cubicBezTo>
                  <a:cubicBezTo>
                    <a:pt x="264072" y="-5430"/>
                    <a:pt x="255627" y="137"/>
                    <a:pt x="255627" y="137"/>
                  </a:cubicBezTo>
                  <a:close/>
                </a:path>
              </a:pathLst>
            </a:custGeom>
            <a:solidFill>
              <a:srgbClr val="282A35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F9F768D-635C-53C0-135E-8B9DFB690319}"/>
                </a:ext>
              </a:extLst>
            </p:cNvPr>
            <p:cNvSpPr/>
            <p:nvPr/>
          </p:nvSpPr>
          <p:spPr>
            <a:xfrm>
              <a:off x="1342063" y="2839336"/>
              <a:ext cx="231605" cy="331599"/>
            </a:xfrm>
            <a:custGeom>
              <a:avLst/>
              <a:gdLst>
                <a:gd name="connsiteX0" fmla="*/ 94294 w 231605"/>
                <a:gd name="connsiteY0" fmla="*/ 134 h 331599"/>
                <a:gd name="connsiteX1" fmla="*/ 212909 w 231605"/>
                <a:gd name="connsiteY1" fmla="*/ 132760 h 331599"/>
                <a:gd name="connsiteX2" fmla="*/ 206384 w 231605"/>
                <a:gd name="connsiteY2" fmla="*/ 160974 h 331599"/>
                <a:gd name="connsiteX3" fmla="*/ 206384 w 231605"/>
                <a:gd name="connsiteY3" fmla="*/ 165197 h 331599"/>
                <a:gd name="connsiteX4" fmla="*/ 230951 w 231605"/>
                <a:gd name="connsiteY4" fmla="*/ 238515 h 331599"/>
                <a:gd name="connsiteX5" fmla="*/ 204081 w 231605"/>
                <a:gd name="connsiteY5" fmla="*/ 251567 h 331599"/>
                <a:gd name="connsiteX6" fmla="*/ 198898 w 231605"/>
                <a:gd name="connsiteY6" fmla="*/ 289954 h 331599"/>
                <a:gd name="connsiteX7" fmla="*/ 179705 w 231605"/>
                <a:gd name="connsiteY7" fmla="*/ 330452 h 331599"/>
                <a:gd name="connsiteX8" fmla="*/ 66463 w 231605"/>
                <a:gd name="connsiteY8" fmla="*/ 320855 h 331599"/>
                <a:gd name="connsiteX9" fmla="*/ 3318 w 231605"/>
                <a:gd name="connsiteY9" fmla="*/ 180552 h 331599"/>
                <a:gd name="connsiteX10" fmla="*/ 94294 w 231605"/>
                <a:gd name="connsiteY10" fmla="*/ 134 h 331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605" h="331599">
                  <a:moveTo>
                    <a:pt x="94294" y="134"/>
                  </a:moveTo>
                  <a:cubicBezTo>
                    <a:pt x="165310" y="134"/>
                    <a:pt x="198706" y="27197"/>
                    <a:pt x="212909" y="132760"/>
                  </a:cubicBezTo>
                  <a:cubicBezTo>
                    <a:pt x="212909" y="139478"/>
                    <a:pt x="206000" y="154449"/>
                    <a:pt x="206384" y="160974"/>
                  </a:cubicBezTo>
                  <a:cubicBezTo>
                    <a:pt x="206288" y="162379"/>
                    <a:pt x="206288" y="163790"/>
                    <a:pt x="206384" y="165197"/>
                  </a:cubicBezTo>
                  <a:cubicBezTo>
                    <a:pt x="216173" y="189072"/>
                    <a:pt x="224387" y="213564"/>
                    <a:pt x="230951" y="238515"/>
                  </a:cubicBezTo>
                  <a:cubicBezTo>
                    <a:pt x="229991" y="244082"/>
                    <a:pt x="216556" y="250223"/>
                    <a:pt x="204081" y="251567"/>
                  </a:cubicBezTo>
                  <a:cubicBezTo>
                    <a:pt x="201778" y="268073"/>
                    <a:pt x="201201" y="277862"/>
                    <a:pt x="198898" y="289954"/>
                  </a:cubicBezTo>
                  <a:cubicBezTo>
                    <a:pt x="192948" y="320855"/>
                    <a:pt x="189301" y="328340"/>
                    <a:pt x="179705" y="330452"/>
                  </a:cubicBezTo>
                  <a:cubicBezTo>
                    <a:pt x="141682" y="333807"/>
                    <a:pt x="103373" y="330561"/>
                    <a:pt x="66463" y="320855"/>
                  </a:cubicBezTo>
                  <a:cubicBezTo>
                    <a:pt x="15217" y="310299"/>
                    <a:pt x="11379" y="234869"/>
                    <a:pt x="3318" y="180552"/>
                  </a:cubicBezTo>
                  <a:cubicBezTo>
                    <a:pt x="-8966" y="89959"/>
                    <a:pt x="3510" y="134"/>
                    <a:pt x="94294" y="134"/>
                  </a:cubicBezTo>
                  <a:close/>
                </a:path>
              </a:pathLst>
            </a:custGeom>
            <a:solidFill>
              <a:srgbClr val="EFB8AB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4DB575E-3D7B-04A2-5C49-0AB5E3402F13}"/>
                </a:ext>
              </a:extLst>
            </p:cNvPr>
            <p:cNvSpPr/>
            <p:nvPr/>
          </p:nvSpPr>
          <p:spPr>
            <a:xfrm>
              <a:off x="1301328" y="2964887"/>
              <a:ext cx="55074" cy="96843"/>
            </a:xfrm>
            <a:custGeom>
              <a:avLst/>
              <a:gdLst>
                <a:gd name="connsiteX0" fmla="*/ 44820 w 55074"/>
                <a:gd name="connsiteY0" fmla="*/ 14118 h 96843"/>
                <a:gd name="connsiteX1" fmla="*/ 12057 w 55074"/>
                <a:gd name="connsiteY1" fmla="*/ 2539 h 96843"/>
                <a:gd name="connsiteX2" fmla="*/ 483 w 55074"/>
                <a:gd name="connsiteY2" fmla="*/ 14118 h 96843"/>
                <a:gd name="connsiteX3" fmla="*/ 38870 w 55074"/>
                <a:gd name="connsiteY3" fmla="*/ 96842 h 96843"/>
                <a:gd name="connsiteX4" fmla="*/ 44820 w 55074"/>
                <a:gd name="connsiteY4" fmla="*/ 14118 h 96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074" h="96843">
                  <a:moveTo>
                    <a:pt x="44820" y="14118"/>
                  </a:moveTo>
                  <a:cubicBezTo>
                    <a:pt x="38966" y="1875"/>
                    <a:pt x="24302" y="-3309"/>
                    <a:pt x="12057" y="2539"/>
                  </a:cubicBezTo>
                  <a:cubicBezTo>
                    <a:pt x="6989" y="4961"/>
                    <a:pt x="2902" y="9047"/>
                    <a:pt x="483" y="14118"/>
                  </a:cubicBezTo>
                  <a:cubicBezTo>
                    <a:pt x="-4698" y="31776"/>
                    <a:pt x="7777" y="92811"/>
                    <a:pt x="38870" y="96842"/>
                  </a:cubicBezTo>
                  <a:cubicBezTo>
                    <a:pt x="69963" y="100872"/>
                    <a:pt x="44820" y="14118"/>
                    <a:pt x="44820" y="14118"/>
                  </a:cubicBezTo>
                  <a:close/>
                </a:path>
              </a:pathLst>
            </a:custGeom>
            <a:solidFill>
              <a:srgbClr val="D8A798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DF7A65D-B6D4-7230-0B84-C07C713771AF}"/>
                </a:ext>
              </a:extLst>
            </p:cNvPr>
            <p:cNvSpPr/>
            <p:nvPr/>
          </p:nvSpPr>
          <p:spPr>
            <a:xfrm>
              <a:off x="1388643" y="3225507"/>
              <a:ext cx="230896" cy="569145"/>
            </a:xfrm>
            <a:custGeom>
              <a:avLst/>
              <a:gdLst>
                <a:gd name="connsiteX0" fmla="*/ 190128 w 230896"/>
                <a:gd name="connsiteY0" fmla="*/ 304925 h 569145"/>
                <a:gd name="connsiteX1" fmla="*/ 102990 w 230896"/>
                <a:gd name="connsiteY1" fmla="*/ 61553 h 569145"/>
                <a:gd name="connsiteX2" fmla="*/ 109900 w 230896"/>
                <a:gd name="connsiteY2" fmla="*/ 33914 h 569145"/>
                <a:gd name="connsiteX3" fmla="*/ 92626 w 230896"/>
                <a:gd name="connsiteY3" fmla="*/ 134 h 569145"/>
                <a:gd name="connsiteX4" fmla="*/ 77655 w 230896"/>
                <a:gd name="connsiteY4" fmla="*/ 15872 h 569145"/>
                <a:gd name="connsiteX5" fmla="*/ 77655 w 230896"/>
                <a:gd name="connsiteY5" fmla="*/ 15872 h 569145"/>
                <a:gd name="connsiteX6" fmla="*/ -654 w 230896"/>
                <a:gd name="connsiteY6" fmla="*/ 44471 h 569145"/>
                <a:gd name="connsiteX7" fmla="*/ 84756 w 230896"/>
                <a:gd name="connsiteY7" fmla="*/ 70765 h 569145"/>
                <a:gd name="connsiteX8" fmla="*/ 172662 w 230896"/>
                <a:gd name="connsiteY8" fmla="*/ 556358 h 569145"/>
                <a:gd name="connsiteX9" fmla="*/ 230242 w 230896"/>
                <a:gd name="connsiteY9" fmla="*/ 567682 h 569145"/>
                <a:gd name="connsiteX10" fmla="*/ 190128 w 230896"/>
                <a:gd name="connsiteY10" fmla="*/ 304925 h 569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896" h="569145">
                  <a:moveTo>
                    <a:pt x="190128" y="304925"/>
                  </a:moveTo>
                  <a:cubicBezTo>
                    <a:pt x="173238" y="214908"/>
                    <a:pt x="104718" y="78251"/>
                    <a:pt x="102990" y="61553"/>
                  </a:cubicBezTo>
                  <a:cubicBezTo>
                    <a:pt x="102990" y="56754"/>
                    <a:pt x="111628" y="42359"/>
                    <a:pt x="109900" y="33914"/>
                  </a:cubicBezTo>
                  <a:cubicBezTo>
                    <a:pt x="107175" y="21346"/>
                    <a:pt x="101225" y="9704"/>
                    <a:pt x="92626" y="134"/>
                  </a:cubicBezTo>
                  <a:cubicBezTo>
                    <a:pt x="87444" y="11074"/>
                    <a:pt x="83222" y="11074"/>
                    <a:pt x="77655" y="15872"/>
                  </a:cubicBezTo>
                  <a:lnTo>
                    <a:pt x="77655" y="15872"/>
                  </a:lnTo>
                  <a:cubicBezTo>
                    <a:pt x="68058" y="21822"/>
                    <a:pt x="-654" y="44471"/>
                    <a:pt x="-654" y="44471"/>
                  </a:cubicBezTo>
                  <a:cubicBezTo>
                    <a:pt x="27254" y="54981"/>
                    <a:pt x="55774" y="63762"/>
                    <a:pt x="84756" y="70765"/>
                  </a:cubicBezTo>
                  <a:cubicBezTo>
                    <a:pt x="101454" y="109152"/>
                    <a:pt x="170934" y="539659"/>
                    <a:pt x="172662" y="556358"/>
                  </a:cubicBezTo>
                  <a:cubicBezTo>
                    <a:pt x="209513" y="575551"/>
                    <a:pt x="230242" y="567682"/>
                    <a:pt x="230242" y="567682"/>
                  </a:cubicBezTo>
                  <a:cubicBezTo>
                    <a:pt x="230242" y="567682"/>
                    <a:pt x="192048" y="314521"/>
                    <a:pt x="190128" y="304925"/>
                  </a:cubicBezTo>
                  <a:close/>
                </a:path>
              </a:pathLst>
            </a:custGeom>
            <a:solidFill>
              <a:srgbClr val="4A75DD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C413C33-FAF8-13E8-5C90-42FCAF8D7FEA}"/>
                </a:ext>
              </a:extLst>
            </p:cNvPr>
            <p:cNvSpPr/>
            <p:nvPr/>
          </p:nvSpPr>
          <p:spPr>
            <a:xfrm>
              <a:off x="1264079" y="3141823"/>
              <a:ext cx="197691" cy="183872"/>
            </a:xfrm>
            <a:custGeom>
              <a:avLst/>
              <a:gdLst>
                <a:gd name="connsiteX0" fmla="*/ 27176 w 197691"/>
                <a:gd name="connsiteY0" fmla="*/ 134 h 183872"/>
                <a:gd name="connsiteX1" fmla="*/ 197037 w 197691"/>
                <a:gd name="connsiteY1" fmla="*/ 99556 h 183872"/>
                <a:gd name="connsiteX2" fmla="*/ 176884 w 197691"/>
                <a:gd name="connsiteY2" fmla="*/ 184006 h 183872"/>
                <a:gd name="connsiteX3" fmla="*/ -654 w 197691"/>
                <a:gd name="connsiteY3" fmla="*/ 51188 h 183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691" h="183872">
                  <a:moveTo>
                    <a:pt x="27176" y="134"/>
                  </a:moveTo>
                  <a:cubicBezTo>
                    <a:pt x="40420" y="21439"/>
                    <a:pt x="197037" y="99556"/>
                    <a:pt x="197037" y="99556"/>
                  </a:cubicBezTo>
                  <a:lnTo>
                    <a:pt x="176884" y="184006"/>
                  </a:lnTo>
                  <a:lnTo>
                    <a:pt x="-654" y="51188"/>
                  </a:lnTo>
                  <a:close/>
                </a:path>
              </a:pathLst>
            </a:custGeom>
            <a:solidFill>
              <a:srgbClr val="FFFFFF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6A1FA6C-B113-AB94-F908-58881B719104}"/>
                </a:ext>
              </a:extLst>
            </p:cNvPr>
            <p:cNvSpPr/>
            <p:nvPr/>
          </p:nvSpPr>
          <p:spPr>
            <a:xfrm>
              <a:off x="1235071" y="2813828"/>
              <a:ext cx="330093" cy="334208"/>
            </a:xfrm>
            <a:custGeom>
              <a:avLst/>
              <a:gdLst>
                <a:gd name="connsiteX0" fmla="*/ 305697 w 330093"/>
                <a:gd name="connsiteY0" fmla="*/ 93778 h 334208"/>
                <a:gd name="connsiteX1" fmla="*/ 323547 w 330093"/>
                <a:gd name="connsiteY1" fmla="*/ 63069 h 334208"/>
                <a:gd name="connsiteX2" fmla="*/ 329305 w 330093"/>
                <a:gd name="connsiteY2" fmla="*/ 32551 h 334208"/>
                <a:gd name="connsiteX3" fmla="*/ 281321 w 330093"/>
                <a:gd name="connsiteY3" fmla="*/ 39845 h 334208"/>
                <a:gd name="connsiteX4" fmla="*/ 325275 w 330093"/>
                <a:gd name="connsiteY4" fmla="*/ 25834 h 334208"/>
                <a:gd name="connsiteX5" fmla="*/ 238521 w 330093"/>
                <a:gd name="connsiteY5" fmla="*/ 13934 h 334208"/>
                <a:gd name="connsiteX6" fmla="*/ 104167 w 330093"/>
                <a:gd name="connsiteY6" fmla="*/ 6832 h 334208"/>
                <a:gd name="connsiteX7" fmla="*/ 48315 w 330093"/>
                <a:gd name="connsiteY7" fmla="*/ 42724 h 334208"/>
                <a:gd name="connsiteX8" fmla="*/ 25090 w 330093"/>
                <a:gd name="connsiteY8" fmla="*/ 246941 h 334208"/>
                <a:gd name="connsiteX9" fmla="*/ 37374 w 330093"/>
                <a:gd name="connsiteY9" fmla="*/ 330624 h 334208"/>
                <a:gd name="connsiteX10" fmla="*/ 127391 w 330093"/>
                <a:gd name="connsiteY10" fmla="*/ 316037 h 334208"/>
                <a:gd name="connsiteX11" fmla="*/ 121057 w 330093"/>
                <a:gd name="connsiteY11" fmla="*/ 240607 h 334208"/>
                <a:gd name="connsiteX12" fmla="*/ 148888 w 330093"/>
                <a:gd name="connsiteY12" fmla="*/ 199150 h 334208"/>
                <a:gd name="connsiteX13" fmla="*/ 156757 w 330093"/>
                <a:gd name="connsiteY13" fmla="*/ 233698 h 334208"/>
                <a:gd name="connsiteX14" fmla="*/ 185931 w 330093"/>
                <a:gd name="connsiteY14" fmla="*/ 257689 h 334208"/>
                <a:gd name="connsiteX15" fmla="*/ 229308 w 330093"/>
                <a:gd name="connsiteY15" fmla="*/ 112396 h 334208"/>
                <a:gd name="connsiteX16" fmla="*/ 147736 w 330093"/>
                <a:gd name="connsiteY16" fmla="*/ 68443 h 334208"/>
                <a:gd name="connsiteX17" fmla="*/ 235066 w 330093"/>
                <a:gd name="connsiteY17" fmla="*/ 100112 h 334208"/>
                <a:gd name="connsiteX18" fmla="*/ 305697 w 330093"/>
                <a:gd name="connsiteY18" fmla="*/ 93778 h 33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0093" h="334208">
                  <a:moveTo>
                    <a:pt x="305697" y="93778"/>
                  </a:moveTo>
                  <a:cubicBezTo>
                    <a:pt x="319325" y="79959"/>
                    <a:pt x="305697" y="85525"/>
                    <a:pt x="323547" y="63069"/>
                  </a:cubicBezTo>
                  <a:cubicBezTo>
                    <a:pt x="328000" y="53545"/>
                    <a:pt x="329996" y="43046"/>
                    <a:pt x="329305" y="32551"/>
                  </a:cubicBezTo>
                  <a:lnTo>
                    <a:pt x="281321" y="39845"/>
                  </a:lnTo>
                  <a:cubicBezTo>
                    <a:pt x="281321" y="39845"/>
                    <a:pt x="316253" y="36006"/>
                    <a:pt x="325275" y="25834"/>
                  </a:cubicBezTo>
                  <a:cubicBezTo>
                    <a:pt x="327386" y="23338"/>
                    <a:pt x="238521" y="13934"/>
                    <a:pt x="238521" y="13934"/>
                  </a:cubicBezTo>
                  <a:cubicBezTo>
                    <a:pt x="195413" y="-1615"/>
                    <a:pt x="148677" y="-4085"/>
                    <a:pt x="104167" y="6832"/>
                  </a:cubicBezTo>
                  <a:cubicBezTo>
                    <a:pt x="55799" y="19500"/>
                    <a:pt x="48315" y="42724"/>
                    <a:pt x="48315" y="42724"/>
                  </a:cubicBezTo>
                  <a:cubicBezTo>
                    <a:pt x="48315" y="42724"/>
                    <a:pt x="-44197" y="102415"/>
                    <a:pt x="25090" y="246941"/>
                  </a:cubicBezTo>
                  <a:cubicBezTo>
                    <a:pt x="25090" y="246941"/>
                    <a:pt x="57911" y="309895"/>
                    <a:pt x="37374" y="330624"/>
                  </a:cubicBezTo>
                  <a:cubicBezTo>
                    <a:pt x="61366" y="344251"/>
                    <a:pt x="127391" y="316037"/>
                    <a:pt x="127391" y="316037"/>
                  </a:cubicBezTo>
                  <a:cubicBezTo>
                    <a:pt x="128792" y="290721"/>
                    <a:pt x="126662" y="265334"/>
                    <a:pt x="121057" y="240607"/>
                  </a:cubicBezTo>
                  <a:cubicBezTo>
                    <a:pt x="103975" y="202220"/>
                    <a:pt x="138523" y="185522"/>
                    <a:pt x="148888" y="199150"/>
                  </a:cubicBezTo>
                  <a:cubicBezTo>
                    <a:pt x="152535" y="203948"/>
                    <a:pt x="148888" y="229667"/>
                    <a:pt x="156757" y="233698"/>
                  </a:cubicBezTo>
                  <a:cubicBezTo>
                    <a:pt x="164627" y="237728"/>
                    <a:pt x="187275" y="263255"/>
                    <a:pt x="185931" y="257689"/>
                  </a:cubicBezTo>
                  <a:cubicBezTo>
                    <a:pt x="176046" y="205094"/>
                    <a:pt x="192206" y="150961"/>
                    <a:pt x="229308" y="112396"/>
                  </a:cubicBezTo>
                  <a:cubicBezTo>
                    <a:pt x="246390" y="98768"/>
                    <a:pt x="168273" y="71898"/>
                    <a:pt x="147736" y="68443"/>
                  </a:cubicBezTo>
                  <a:cubicBezTo>
                    <a:pt x="127199" y="64988"/>
                    <a:pt x="182092" y="65372"/>
                    <a:pt x="235066" y="100112"/>
                  </a:cubicBezTo>
                  <a:cubicBezTo>
                    <a:pt x="246198" y="107213"/>
                    <a:pt x="305697" y="93778"/>
                    <a:pt x="305697" y="93778"/>
                  </a:cubicBezTo>
                  <a:close/>
                </a:path>
              </a:pathLst>
            </a:custGeom>
            <a:solidFill>
              <a:srgbClr val="15182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1CC1301-0B83-49C6-7F18-EE54FFC3BE51}"/>
                </a:ext>
              </a:extLst>
            </p:cNvPr>
            <p:cNvSpPr/>
            <p:nvPr/>
          </p:nvSpPr>
          <p:spPr>
            <a:xfrm>
              <a:off x="1349489" y="2999207"/>
              <a:ext cx="45181" cy="89143"/>
            </a:xfrm>
            <a:custGeom>
              <a:avLst/>
              <a:gdLst>
                <a:gd name="connsiteX0" fmla="*/ 37732 w 45181"/>
                <a:gd name="connsiteY0" fmla="*/ 6094 h 89143"/>
                <a:gd name="connsiteX1" fmla="*/ -654 w 45181"/>
                <a:gd name="connsiteY1" fmla="*/ 16842 h 89143"/>
                <a:gd name="connsiteX2" fmla="*/ 34470 w 45181"/>
                <a:gd name="connsiteY2" fmla="*/ 89201 h 89143"/>
                <a:gd name="connsiteX3" fmla="*/ 37732 w 45181"/>
                <a:gd name="connsiteY3" fmla="*/ 6094 h 89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81" h="89143">
                  <a:moveTo>
                    <a:pt x="37732" y="6094"/>
                  </a:moveTo>
                  <a:cubicBezTo>
                    <a:pt x="28328" y="144"/>
                    <a:pt x="-654" y="-7342"/>
                    <a:pt x="-654" y="16842"/>
                  </a:cubicBezTo>
                  <a:cubicBezTo>
                    <a:pt x="-654" y="41026"/>
                    <a:pt x="13933" y="91504"/>
                    <a:pt x="34470" y="89201"/>
                  </a:cubicBezTo>
                  <a:cubicBezTo>
                    <a:pt x="55007" y="86898"/>
                    <a:pt x="37732" y="6094"/>
                    <a:pt x="37732" y="6094"/>
                  </a:cubicBezTo>
                  <a:close/>
                </a:path>
              </a:pathLst>
            </a:custGeom>
            <a:solidFill>
              <a:srgbClr val="EFB8AB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BA56851-DBA7-3550-D9BD-EF07FCBE8112}"/>
                </a:ext>
              </a:extLst>
            </p:cNvPr>
            <p:cNvSpPr/>
            <p:nvPr/>
          </p:nvSpPr>
          <p:spPr>
            <a:xfrm>
              <a:off x="1159284" y="3176563"/>
              <a:ext cx="478889" cy="1088522"/>
            </a:xfrm>
            <a:custGeom>
              <a:avLst/>
              <a:gdLst>
                <a:gd name="connsiteX0" fmla="*/ 115465 w 478889"/>
                <a:gd name="connsiteY0" fmla="*/ 134 h 1088522"/>
                <a:gd name="connsiteX1" fmla="*/ 16619 w 478889"/>
                <a:gd name="connsiteY1" fmla="*/ 137175 h 1088522"/>
                <a:gd name="connsiteX2" fmla="*/ 37348 w 478889"/>
                <a:gd name="connsiteY2" fmla="*/ 456168 h 1088522"/>
                <a:gd name="connsiteX3" fmla="*/ 27944 w 478889"/>
                <a:gd name="connsiteY3" fmla="*/ 768444 h 1088522"/>
                <a:gd name="connsiteX4" fmla="*/ -654 w 478889"/>
                <a:gd name="connsiteY4" fmla="*/ 1070356 h 1088522"/>
                <a:gd name="connsiteX5" fmla="*/ 467663 w 478889"/>
                <a:gd name="connsiteY5" fmla="*/ 1057305 h 1088522"/>
                <a:gd name="connsiteX6" fmla="*/ 470158 w 478889"/>
                <a:gd name="connsiteY6" fmla="*/ 745029 h 1088522"/>
                <a:gd name="connsiteX7" fmla="*/ 446743 w 478889"/>
                <a:gd name="connsiteY7" fmla="*/ 501273 h 1088522"/>
                <a:gd name="connsiteX8" fmla="*/ 314885 w 478889"/>
                <a:gd name="connsiteY8" fmla="*/ 209917 h 1088522"/>
                <a:gd name="connsiteX9" fmla="*/ 115465 w 478889"/>
                <a:gd name="connsiteY9" fmla="*/ 134 h 1088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8889" h="1088522">
                  <a:moveTo>
                    <a:pt x="115465" y="134"/>
                  </a:moveTo>
                  <a:cubicBezTo>
                    <a:pt x="87443" y="52148"/>
                    <a:pt x="33317" y="103970"/>
                    <a:pt x="16619" y="137175"/>
                  </a:cubicBezTo>
                  <a:cubicBezTo>
                    <a:pt x="-79" y="170379"/>
                    <a:pt x="9902" y="313178"/>
                    <a:pt x="37348" y="456168"/>
                  </a:cubicBezTo>
                  <a:cubicBezTo>
                    <a:pt x="64794" y="599159"/>
                    <a:pt x="34661" y="674013"/>
                    <a:pt x="27944" y="768444"/>
                  </a:cubicBezTo>
                  <a:cubicBezTo>
                    <a:pt x="22761" y="841763"/>
                    <a:pt x="1649" y="1017958"/>
                    <a:pt x="-654" y="1070356"/>
                  </a:cubicBezTo>
                  <a:cubicBezTo>
                    <a:pt x="-654" y="1086863"/>
                    <a:pt x="440793" y="1106824"/>
                    <a:pt x="467663" y="1057305"/>
                  </a:cubicBezTo>
                  <a:cubicBezTo>
                    <a:pt x="485897" y="1023524"/>
                    <a:pt x="476300" y="824681"/>
                    <a:pt x="470158" y="745029"/>
                  </a:cubicBezTo>
                  <a:cubicBezTo>
                    <a:pt x="467471" y="706642"/>
                    <a:pt x="468240" y="592633"/>
                    <a:pt x="446743" y="501273"/>
                  </a:cubicBezTo>
                  <a:cubicBezTo>
                    <a:pt x="421983" y="396285"/>
                    <a:pt x="342139" y="261740"/>
                    <a:pt x="314885" y="209917"/>
                  </a:cubicBezTo>
                  <a:cubicBezTo>
                    <a:pt x="270548" y="125275"/>
                    <a:pt x="115465" y="134"/>
                    <a:pt x="115465" y="134"/>
                  </a:cubicBezTo>
                  <a:close/>
                </a:path>
              </a:pathLst>
            </a:custGeom>
            <a:solidFill>
              <a:srgbClr val="15182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646386E-A6DB-2308-5A9E-20BFABCFC267}"/>
                </a:ext>
              </a:extLst>
            </p:cNvPr>
            <p:cNvSpPr/>
            <p:nvPr/>
          </p:nvSpPr>
          <p:spPr>
            <a:xfrm>
              <a:off x="1238935" y="3152188"/>
              <a:ext cx="369280" cy="518604"/>
            </a:xfrm>
            <a:custGeom>
              <a:avLst/>
              <a:gdLst>
                <a:gd name="connsiteX0" fmla="*/ 32359 w 369280"/>
                <a:gd name="connsiteY0" fmla="*/ 134 h 518604"/>
                <a:gd name="connsiteX1" fmla="*/ -654 w 369280"/>
                <a:gd name="connsiteY1" fmla="*/ 67886 h 518604"/>
                <a:gd name="connsiteX2" fmla="*/ 98000 w 369280"/>
                <a:gd name="connsiteY2" fmla="*/ 135447 h 518604"/>
                <a:gd name="connsiteX3" fmla="*/ 153661 w 369280"/>
                <a:gd name="connsiteY3" fmla="*/ 131992 h 518604"/>
                <a:gd name="connsiteX4" fmla="*/ 143104 w 369280"/>
                <a:gd name="connsiteY4" fmla="*/ 197825 h 518604"/>
                <a:gd name="connsiteX5" fmla="*/ 368626 w 369280"/>
                <a:gd name="connsiteY5" fmla="*/ 518739 h 518604"/>
                <a:gd name="connsiteX6" fmla="*/ 217766 w 369280"/>
                <a:gd name="connsiteY6" fmla="*/ 171914 h 518604"/>
                <a:gd name="connsiteX7" fmla="*/ 32359 w 369280"/>
                <a:gd name="connsiteY7" fmla="*/ 134 h 51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9280" h="518604">
                  <a:moveTo>
                    <a:pt x="32359" y="134"/>
                  </a:moveTo>
                  <a:lnTo>
                    <a:pt x="-654" y="67886"/>
                  </a:lnTo>
                  <a:lnTo>
                    <a:pt x="98000" y="135447"/>
                  </a:lnTo>
                  <a:lnTo>
                    <a:pt x="153661" y="131992"/>
                  </a:lnTo>
                  <a:lnTo>
                    <a:pt x="143104" y="197825"/>
                  </a:lnTo>
                  <a:cubicBezTo>
                    <a:pt x="143104" y="197825"/>
                    <a:pt x="273043" y="291681"/>
                    <a:pt x="368626" y="518739"/>
                  </a:cubicBezTo>
                  <a:cubicBezTo>
                    <a:pt x="340604" y="430833"/>
                    <a:pt x="311046" y="298591"/>
                    <a:pt x="217766" y="171914"/>
                  </a:cubicBezTo>
                  <a:cubicBezTo>
                    <a:pt x="184178" y="126234"/>
                    <a:pt x="32359" y="134"/>
                    <a:pt x="32359" y="134"/>
                  </a:cubicBezTo>
                  <a:close/>
                </a:path>
              </a:pathLst>
            </a:custGeom>
            <a:solidFill>
              <a:srgbClr val="282A35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3B72D21-768D-A853-CDE7-662FB934AAA8}"/>
                </a:ext>
              </a:extLst>
            </p:cNvPr>
            <p:cNvSpPr/>
            <p:nvPr/>
          </p:nvSpPr>
          <p:spPr>
            <a:xfrm>
              <a:off x="1460459" y="3199020"/>
              <a:ext cx="53709" cy="89633"/>
            </a:xfrm>
            <a:custGeom>
              <a:avLst/>
              <a:gdLst>
                <a:gd name="connsiteX0" fmla="*/ 7759 w 53709"/>
                <a:gd name="connsiteY0" fmla="*/ 134 h 89633"/>
                <a:gd name="connsiteX1" fmla="*/ 40579 w 53709"/>
                <a:gd name="connsiteY1" fmla="*/ 53491 h 89633"/>
                <a:gd name="connsiteX2" fmla="*/ 53055 w 53709"/>
                <a:gd name="connsiteY2" fmla="*/ 89767 h 89633"/>
                <a:gd name="connsiteX3" fmla="*/ -111 w 53709"/>
                <a:gd name="connsiteY3" fmla="*/ 34298 h 89633"/>
                <a:gd name="connsiteX4" fmla="*/ 7759 w 53709"/>
                <a:gd name="connsiteY4" fmla="*/ 134 h 8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09" h="89633">
                  <a:moveTo>
                    <a:pt x="7759" y="134"/>
                  </a:moveTo>
                  <a:lnTo>
                    <a:pt x="40579" y="53491"/>
                  </a:lnTo>
                  <a:lnTo>
                    <a:pt x="53055" y="89767"/>
                  </a:lnTo>
                  <a:cubicBezTo>
                    <a:pt x="53055" y="89767"/>
                    <a:pt x="27720" y="38521"/>
                    <a:pt x="-111" y="34298"/>
                  </a:cubicBezTo>
                  <a:cubicBezTo>
                    <a:pt x="-3181" y="33914"/>
                    <a:pt x="7759" y="134"/>
                    <a:pt x="7759" y="134"/>
                  </a:cubicBezTo>
                  <a:close/>
                </a:path>
              </a:pathLst>
            </a:custGeom>
            <a:solidFill>
              <a:srgbClr val="DCE7EF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CA48795-34BD-D9B4-8368-8B9EB25E56CA}"/>
                </a:ext>
              </a:extLst>
            </p:cNvPr>
            <p:cNvSpPr/>
            <p:nvPr/>
          </p:nvSpPr>
          <p:spPr>
            <a:xfrm>
              <a:off x="1376779" y="3938732"/>
              <a:ext cx="127600" cy="188904"/>
            </a:xfrm>
            <a:custGeom>
              <a:avLst/>
              <a:gdLst>
                <a:gd name="connsiteX0" fmla="*/ 42687 w 127600"/>
                <a:gd name="connsiteY0" fmla="*/ 134 h 188904"/>
                <a:gd name="connsiteX1" fmla="*/ 105258 w 127600"/>
                <a:gd name="connsiteY1" fmla="*/ 62896 h 188904"/>
                <a:gd name="connsiteX2" fmla="*/ 126946 w 127600"/>
                <a:gd name="connsiteY2" fmla="*/ 80362 h 188904"/>
                <a:gd name="connsiteX3" fmla="*/ 69366 w 127600"/>
                <a:gd name="connsiteY3" fmla="*/ 188613 h 188904"/>
                <a:gd name="connsiteX4" fmla="*/ 5452 w 127600"/>
                <a:gd name="connsiteY4" fmla="*/ 111839 h 188904"/>
                <a:gd name="connsiteX5" fmla="*/ 42687 w 127600"/>
                <a:gd name="connsiteY5" fmla="*/ 134 h 188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600" h="188904">
                  <a:moveTo>
                    <a:pt x="42687" y="134"/>
                  </a:moveTo>
                  <a:cubicBezTo>
                    <a:pt x="63416" y="40824"/>
                    <a:pt x="83761" y="45238"/>
                    <a:pt x="105258" y="62896"/>
                  </a:cubicBezTo>
                  <a:lnTo>
                    <a:pt x="126946" y="80362"/>
                  </a:lnTo>
                  <a:cubicBezTo>
                    <a:pt x="126946" y="80362"/>
                    <a:pt x="94894" y="182663"/>
                    <a:pt x="69366" y="188613"/>
                  </a:cubicBezTo>
                  <a:cubicBezTo>
                    <a:pt x="43839" y="194563"/>
                    <a:pt x="30979" y="136599"/>
                    <a:pt x="5452" y="111839"/>
                  </a:cubicBezTo>
                  <a:cubicBezTo>
                    <a:pt x="-20075" y="87080"/>
                    <a:pt x="42687" y="134"/>
                    <a:pt x="42687" y="134"/>
                  </a:cubicBezTo>
                  <a:close/>
                </a:path>
              </a:pathLst>
            </a:custGeom>
            <a:solidFill>
              <a:srgbClr val="CC948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C0FAFCE-CD1F-24A5-A504-4F6238D45F3E}"/>
                </a:ext>
              </a:extLst>
            </p:cNvPr>
            <p:cNvSpPr/>
            <p:nvPr/>
          </p:nvSpPr>
          <p:spPr>
            <a:xfrm>
              <a:off x="1126569" y="3282652"/>
              <a:ext cx="347293" cy="834391"/>
            </a:xfrm>
            <a:custGeom>
              <a:avLst/>
              <a:gdLst>
                <a:gd name="connsiteX0" fmla="*/ 130714 w 347293"/>
                <a:gd name="connsiteY0" fmla="*/ 3064 h 834391"/>
                <a:gd name="connsiteX1" fmla="*/ 8644 w 347293"/>
                <a:gd name="connsiteY1" fmla="*/ 255841 h 834391"/>
                <a:gd name="connsiteX2" fmla="*/ 15170 w 347293"/>
                <a:gd name="connsiteY2" fmla="*/ 554873 h 834391"/>
                <a:gd name="connsiteX3" fmla="*/ 233974 w 347293"/>
                <a:gd name="connsiteY3" fmla="*/ 834521 h 834391"/>
                <a:gd name="connsiteX4" fmla="*/ 346639 w 347293"/>
                <a:gd name="connsiteY4" fmla="*/ 727614 h 834391"/>
                <a:gd name="connsiteX5" fmla="*/ 179081 w 347293"/>
                <a:gd name="connsiteY5" fmla="*/ 411115 h 834391"/>
                <a:gd name="connsiteX6" fmla="*/ 130714 w 347293"/>
                <a:gd name="connsiteY6" fmla="*/ 3064 h 83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293" h="834391">
                  <a:moveTo>
                    <a:pt x="130714" y="3064"/>
                  </a:moveTo>
                  <a:cubicBezTo>
                    <a:pt x="47415" y="-21120"/>
                    <a:pt x="12867" y="108052"/>
                    <a:pt x="8644" y="255841"/>
                  </a:cubicBezTo>
                  <a:cubicBezTo>
                    <a:pt x="4422" y="403630"/>
                    <a:pt x="-13237" y="535680"/>
                    <a:pt x="15170" y="554873"/>
                  </a:cubicBezTo>
                  <a:cubicBezTo>
                    <a:pt x="43576" y="574067"/>
                    <a:pt x="220923" y="835864"/>
                    <a:pt x="233974" y="834521"/>
                  </a:cubicBezTo>
                  <a:cubicBezTo>
                    <a:pt x="247025" y="833177"/>
                    <a:pt x="346639" y="727614"/>
                    <a:pt x="346639" y="727614"/>
                  </a:cubicBezTo>
                  <a:cubicBezTo>
                    <a:pt x="346639" y="727614"/>
                    <a:pt x="185991" y="478100"/>
                    <a:pt x="179081" y="411115"/>
                  </a:cubicBezTo>
                  <a:cubicBezTo>
                    <a:pt x="172172" y="344130"/>
                    <a:pt x="130714" y="3064"/>
                    <a:pt x="130714" y="3064"/>
                  </a:cubicBezTo>
                  <a:close/>
                </a:path>
              </a:pathLst>
            </a:custGeom>
            <a:solidFill>
              <a:srgbClr val="15182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4BB1856-ECCF-4AF5-9933-5192F1D85A08}"/>
                </a:ext>
              </a:extLst>
            </p:cNvPr>
            <p:cNvSpPr/>
            <p:nvPr/>
          </p:nvSpPr>
          <p:spPr>
            <a:xfrm>
              <a:off x="1231067" y="3285129"/>
              <a:ext cx="267363" cy="744579"/>
            </a:xfrm>
            <a:custGeom>
              <a:avLst/>
              <a:gdLst>
                <a:gd name="connsiteX0" fmla="*/ 30439 w 267363"/>
                <a:gd name="connsiteY0" fmla="*/ 587 h 744579"/>
                <a:gd name="connsiteX1" fmla="*/ 122182 w 267363"/>
                <a:gd name="connsiteY1" fmla="*/ 143385 h 744579"/>
                <a:gd name="connsiteX2" fmla="*/ 86675 w 267363"/>
                <a:gd name="connsiteY2" fmla="*/ 404223 h 744579"/>
                <a:gd name="connsiteX3" fmla="*/ 97616 w 267363"/>
                <a:gd name="connsiteY3" fmla="*/ 461803 h 744579"/>
                <a:gd name="connsiteX4" fmla="*/ 266709 w 267363"/>
                <a:gd name="connsiteY4" fmla="*/ 695195 h 744579"/>
                <a:gd name="connsiteX5" fmla="*/ 224868 w 267363"/>
                <a:gd name="connsiteY5" fmla="*/ 744714 h 744579"/>
                <a:gd name="connsiteX6" fmla="*/ 42531 w 267363"/>
                <a:gd name="connsiteY6" fmla="*/ 518808 h 744579"/>
                <a:gd name="connsiteX7" fmla="*/ 68633 w 267363"/>
                <a:gd name="connsiteY7" fmla="*/ 468137 h 744579"/>
                <a:gd name="connsiteX8" fmla="*/ -654 w 267363"/>
                <a:gd name="connsiteY8" fmla="*/ 483684 h 744579"/>
                <a:gd name="connsiteX9" fmla="*/ 38884 w 267363"/>
                <a:gd name="connsiteY9" fmla="*/ 403647 h 744579"/>
                <a:gd name="connsiteX10" fmla="*/ 60573 w 267363"/>
                <a:gd name="connsiteY10" fmla="*/ 52601 h 744579"/>
                <a:gd name="connsiteX11" fmla="*/ 30439 w 267363"/>
                <a:gd name="connsiteY11" fmla="*/ 587 h 74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7363" h="744579">
                  <a:moveTo>
                    <a:pt x="30439" y="587"/>
                  </a:moveTo>
                  <a:cubicBezTo>
                    <a:pt x="49632" y="-4020"/>
                    <a:pt x="110859" y="25346"/>
                    <a:pt x="122182" y="143385"/>
                  </a:cubicBezTo>
                  <a:cubicBezTo>
                    <a:pt x="125062" y="176206"/>
                    <a:pt x="86675" y="367180"/>
                    <a:pt x="86675" y="404223"/>
                  </a:cubicBezTo>
                  <a:cubicBezTo>
                    <a:pt x="86675" y="441266"/>
                    <a:pt x="92050" y="455086"/>
                    <a:pt x="97616" y="461803"/>
                  </a:cubicBezTo>
                  <a:cubicBezTo>
                    <a:pt x="103181" y="468521"/>
                    <a:pt x="233888" y="647595"/>
                    <a:pt x="266709" y="695195"/>
                  </a:cubicBezTo>
                  <a:cubicBezTo>
                    <a:pt x="254982" y="713449"/>
                    <a:pt x="240913" y="730098"/>
                    <a:pt x="224868" y="744714"/>
                  </a:cubicBezTo>
                  <a:cubicBezTo>
                    <a:pt x="224868" y="744714"/>
                    <a:pt x="57885" y="546062"/>
                    <a:pt x="42531" y="518808"/>
                  </a:cubicBezTo>
                  <a:cubicBezTo>
                    <a:pt x="27176" y="491553"/>
                    <a:pt x="61724" y="468905"/>
                    <a:pt x="68633" y="468137"/>
                  </a:cubicBezTo>
                  <a:cubicBezTo>
                    <a:pt x="75543" y="467369"/>
                    <a:pt x="-654" y="483684"/>
                    <a:pt x="-654" y="483684"/>
                  </a:cubicBezTo>
                  <a:cubicBezTo>
                    <a:pt x="-654" y="483684"/>
                    <a:pt x="37732" y="435316"/>
                    <a:pt x="38884" y="403647"/>
                  </a:cubicBezTo>
                  <a:cubicBezTo>
                    <a:pt x="40035" y="371978"/>
                    <a:pt x="104717" y="133021"/>
                    <a:pt x="60573" y="52601"/>
                  </a:cubicBezTo>
                  <a:cubicBezTo>
                    <a:pt x="34086" y="6345"/>
                    <a:pt x="30439" y="587"/>
                    <a:pt x="30439" y="587"/>
                  </a:cubicBezTo>
                  <a:close/>
                </a:path>
              </a:pathLst>
            </a:custGeom>
            <a:solidFill>
              <a:srgbClr val="282A35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408E7F6-C4DB-E500-7B53-F234708A1B1C}"/>
                </a:ext>
              </a:extLst>
            </p:cNvPr>
            <p:cNvSpPr/>
            <p:nvPr/>
          </p:nvSpPr>
          <p:spPr>
            <a:xfrm>
              <a:off x="3569933" y="4435612"/>
              <a:ext cx="97959" cy="894676"/>
            </a:xfrm>
            <a:custGeom>
              <a:avLst/>
              <a:gdLst>
                <a:gd name="connsiteX0" fmla="*/ 97268 w 97959"/>
                <a:gd name="connsiteY0" fmla="*/ 866943 h 894676"/>
                <a:gd name="connsiteX1" fmla="*/ 72202 w 97959"/>
                <a:gd name="connsiteY1" fmla="*/ 894769 h 894676"/>
                <a:gd name="connsiteX2" fmla="*/ 72125 w 97959"/>
                <a:gd name="connsiteY2" fmla="*/ 894773 h 894676"/>
                <a:gd name="connsiteX3" fmla="*/ 72125 w 97959"/>
                <a:gd name="connsiteY3" fmla="*/ 894773 h 894676"/>
                <a:gd name="connsiteX4" fmla="*/ 44104 w 97959"/>
                <a:gd name="connsiteY4" fmla="*/ 869630 h 894676"/>
                <a:gd name="connsiteX5" fmla="*/ -617 w 97959"/>
                <a:gd name="connsiteY5" fmla="*/ 28193 h 894676"/>
                <a:gd name="connsiteX6" fmla="*/ 24526 w 97959"/>
                <a:gd name="connsiteY6" fmla="*/ 170 h 894676"/>
                <a:gd name="connsiteX7" fmla="*/ 24526 w 97959"/>
                <a:gd name="connsiteY7" fmla="*/ 170 h 894676"/>
                <a:gd name="connsiteX8" fmla="*/ 52357 w 97959"/>
                <a:gd name="connsiteY8" fmla="*/ 25245 h 894676"/>
                <a:gd name="connsiteX9" fmla="*/ 52357 w 97959"/>
                <a:gd name="connsiteY9" fmla="*/ 25314 h 89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959" h="894676">
                  <a:moveTo>
                    <a:pt x="97268" y="866943"/>
                  </a:moveTo>
                  <a:cubicBezTo>
                    <a:pt x="98037" y="881551"/>
                    <a:pt x="86808" y="894009"/>
                    <a:pt x="72202" y="894769"/>
                  </a:cubicBezTo>
                  <a:cubicBezTo>
                    <a:pt x="72164" y="894771"/>
                    <a:pt x="72145" y="894771"/>
                    <a:pt x="72125" y="894773"/>
                  </a:cubicBezTo>
                  <a:lnTo>
                    <a:pt x="72125" y="894773"/>
                  </a:lnTo>
                  <a:cubicBezTo>
                    <a:pt x="57462" y="895537"/>
                    <a:pt x="44928" y="884296"/>
                    <a:pt x="44104" y="869630"/>
                  </a:cubicBezTo>
                  <a:lnTo>
                    <a:pt x="-617" y="28193"/>
                  </a:lnTo>
                  <a:cubicBezTo>
                    <a:pt x="-1385" y="13523"/>
                    <a:pt x="9863" y="996"/>
                    <a:pt x="24526" y="170"/>
                  </a:cubicBezTo>
                  <a:lnTo>
                    <a:pt x="24526" y="170"/>
                  </a:lnTo>
                  <a:cubicBezTo>
                    <a:pt x="39132" y="-590"/>
                    <a:pt x="51589" y="10637"/>
                    <a:pt x="52357" y="25245"/>
                  </a:cubicBezTo>
                  <a:cubicBezTo>
                    <a:pt x="52357" y="25268"/>
                    <a:pt x="52357" y="25291"/>
                    <a:pt x="52357" y="25314"/>
                  </a:cubicBezTo>
                  <a:close/>
                </a:path>
              </a:pathLst>
            </a:custGeom>
            <a:solidFill>
              <a:srgbClr val="96A6BC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951A3ED-103F-385D-FCE5-B512AC49C56A}"/>
                </a:ext>
              </a:extLst>
            </p:cNvPr>
            <p:cNvSpPr/>
            <p:nvPr/>
          </p:nvSpPr>
          <p:spPr>
            <a:xfrm>
              <a:off x="2260763" y="4451543"/>
              <a:ext cx="97926" cy="894100"/>
            </a:xfrm>
            <a:custGeom>
              <a:avLst/>
              <a:gdLst>
                <a:gd name="connsiteX0" fmla="*/ -627 w 97926"/>
                <a:gd name="connsiteY0" fmla="*/ 866175 h 894100"/>
                <a:gd name="connsiteX1" fmla="*/ 24516 w 97926"/>
                <a:gd name="connsiteY1" fmla="*/ 894198 h 894100"/>
                <a:gd name="connsiteX2" fmla="*/ 24516 w 97926"/>
                <a:gd name="connsiteY2" fmla="*/ 894198 h 894100"/>
                <a:gd name="connsiteX3" fmla="*/ 52539 w 97926"/>
                <a:gd name="connsiteY3" fmla="*/ 869054 h 894100"/>
                <a:gd name="connsiteX4" fmla="*/ 97260 w 97926"/>
                <a:gd name="connsiteY4" fmla="*/ 27425 h 894100"/>
                <a:gd name="connsiteX5" fmla="*/ 72116 w 97926"/>
                <a:gd name="connsiteY5" fmla="*/ 170 h 894100"/>
                <a:gd name="connsiteX6" fmla="*/ 72116 w 97926"/>
                <a:gd name="connsiteY6" fmla="*/ 170 h 894100"/>
                <a:gd name="connsiteX7" fmla="*/ 44286 w 97926"/>
                <a:gd name="connsiteY7" fmla="*/ 25245 h 894100"/>
                <a:gd name="connsiteX8" fmla="*/ 44286 w 97926"/>
                <a:gd name="connsiteY8" fmla="*/ 25314 h 89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926" h="894100">
                  <a:moveTo>
                    <a:pt x="-627" y="866175"/>
                  </a:moveTo>
                  <a:cubicBezTo>
                    <a:pt x="-1280" y="880808"/>
                    <a:pt x="9891" y="893270"/>
                    <a:pt x="24516" y="894198"/>
                  </a:cubicBezTo>
                  <a:lnTo>
                    <a:pt x="24516" y="894198"/>
                  </a:lnTo>
                  <a:cubicBezTo>
                    <a:pt x="39181" y="894961"/>
                    <a:pt x="51714" y="883720"/>
                    <a:pt x="52539" y="869054"/>
                  </a:cubicBezTo>
                  <a:lnTo>
                    <a:pt x="97260" y="27425"/>
                  </a:lnTo>
                  <a:cubicBezTo>
                    <a:pt x="97701" y="13010"/>
                    <a:pt x="86511" y="895"/>
                    <a:pt x="72116" y="170"/>
                  </a:cubicBezTo>
                  <a:lnTo>
                    <a:pt x="72116" y="170"/>
                  </a:lnTo>
                  <a:cubicBezTo>
                    <a:pt x="57511" y="-590"/>
                    <a:pt x="45053" y="10637"/>
                    <a:pt x="44286" y="25245"/>
                  </a:cubicBezTo>
                  <a:cubicBezTo>
                    <a:pt x="44286" y="25268"/>
                    <a:pt x="44286" y="25291"/>
                    <a:pt x="44286" y="25314"/>
                  </a:cubicBezTo>
                  <a:close/>
                </a:path>
              </a:pathLst>
            </a:custGeom>
            <a:solidFill>
              <a:srgbClr val="B6C2D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CBF115B-B4FB-21A7-A611-82433B54CE8E}"/>
                </a:ext>
              </a:extLst>
            </p:cNvPr>
            <p:cNvSpPr/>
            <p:nvPr/>
          </p:nvSpPr>
          <p:spPr>
            <a:xfrm>
              <a:off x="2144863" y="2498462"/>
              <a:ext cx="1575200" cy="1952925"/>
            </a:xfrm>
            <a:custGeom>
              <a:avLst/>
              <a:gdLst>
                <a:gd name="connsiteX0" fmla="*/ 1575200 w 1575200"/>
                <a:gd name="connsiteY0" fmla="*/ 1952925 h 1952925"/>
                <a:gd name="connsiteX1" fmla="*/ 0 w 1575200"/>
                <a:gd name="connsiteY1" fmla="*/ 1945440 h 1952925"/>
                <a:gd name="connsiteX2" fmla="*/ 59308 w 1575200"/>
                <a:gd name="connsiteY2" fmla="*/ 0 h 1952925"/>
                <a:gd name="connsiteX3" fmla="*/ 1535278 w 1575200"/>
                <a:gd name="connsiteY3" fmla="*/ 192 h 1952925"/>
                <a:gd name="connsiteX4" fmla="*/ 1575200 w 1575200"/>
                <a:gd name="connsiteY4" fmla="*/ 1952925 h 195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5200" h="1952925">
                  <a:moveTo>
                    <a:pt x="1575200" y="1952925"/>
                  </a:moveTo>
                  <a:lnTo>
                    <a:pt x="0" y="1945440"/>
                  </a:lnTo>
                  <a:lnTo>
                    <a:pt x="59308" y="0"/>
                  </a:lnTo>
                  <a:lnTo>
                    <a:pt x="1535278" y="192"/>
                  </a:lnTo>
                  <a:lnTo>
                    <a:pt x="1575200" y="1952925"/>
                  </a:lnTo>
                  <a:close/>
                </a:path>
              </a:pathLst>
            </a:custGeom>
            <a:solidFill>
              <a:srgbClr val="96A6BC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8E59734-4EB9-1580-0E91-677588E9FE4D}"/>
                </a:ext>
              </a:extLst>
            </p:cNvPr>
            <p:cNvSpPr/>
            <p:nvPr/>
          </p:nvSpPr>
          <p:spPr>
            <a:xfrm>
              <a:off x="2168087" y="2498462"/>
              <a:ext cx="1524913" cy="1952925"/>
            </a:xfrm>
            <a:custGeom>
              <a:avLst/>
              <a:gdLst>
                <a:gd name="connsiteX0" fmla="*/ 1524913 w 1524913"/>
                <a:gd name="connsiteY0" fmla="*/ 1952925 h 1952925"/>
                <a:gd name="connsiteX1" fmla="*/ 0 w 1524913"/>
                <a:gd name="connsiteY1" fmla="*/ 1945440 h 1952925"/>
                <a:gd name="connsiteX2" fmla="*/ 56812 w 1524913"/>
                <a:gd name="connsiteY2" fmla="*/ 0 h 1952925"/>
                <a:gd name="connsiteX3" fmla="*/ 1486719 w 1524913"/>
                <a:gd name="connsiteY3" fmla="*/ 192 h 1952925"/>
                <a:gd name="connsiteX4" fmla="*/ 1524913 w 1524913"/>
                <a:gd name="connsiteY4" fmla="*/ 1952925 h 195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913" h="1952925">
                  <a:moveTo>
                    <a:pt x="1524913" y="1952925"/>
                  </a:moveTo>
                  <a:lnTo>
                    <a:pt x="0" y="1945440"/>
                  </a:lnTo>
                  <a:lnTo>
                    <a:pt x="56812" y="0"/>
                  </a:lnTo>
                  <a:lnTo>
                    <a:pt x="1486719" y="192"/>
                  </a:lnTo>
                  <a:lnTo>
                    <a:pt x="1524913" y="1952925"/>
                  </a:lnTo>
                  <a:close/>
                </a:path>
              </a:pathLst>
            </a:custGeom>
            <a:solidFill>
              <a:srgbClr val="FFFFFF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9B736CA-7203-6220-AC72-956EC7568E2A}"/>
                </a:ext>
              </a:extLst>
            </p:cNvPr>
            <p:cNvSpPr/>
            <p:nvPr/>
          </p:nvSpPr>
          <p:spPr>
            <a:xfrm>
              <a:off x="2180562" y="2449433"/>
              <a:ext cx="1525489" cy="56791"/>
            </a:xfrm>
            <a:custGeom>
              <a:avLst/>
              <a:gdLst>
                <a:gd name="connsiteX0" fmla="*/ 1524836 w 1525489"/>
                <a:gd name="connsiteY0" fmla="*/ 42637 h 56791"/>
                <a:gd name="connsiteX1" fmla="*/ 1507177 w 1525489"/>
                <a:gd name="connsiteY1" fmla="*/ 56840 h 56791"/>
                <a:gd name="connsiteX2" fmla="*/ 16620 w 1525489"/>
                <a:gd name="connsiteY2" fmla="*/ 56840 h 56791"/>
                <a:gd name="connsiteX3" fmla="*/ -634 w 1525489"/>
                <a:gd name="connsiteY3" fmla="*/ 42790 h 56791"/>
                <a:gd name="connsiteX4" fmla="*/ -654 w 1525489"/>
                <a:gd name="connsiteY4" fmla="*/ 42637 h 56791"/>
                <a:gd name="connsiteX5" fmla="*/ -654 w 1525489"/>
                <a:gd name="connsiteY5" fmla="*/ 14231 h 56791"/>
                <a:gd name="connsiteX6" fmla="*/ 17004 w 1525489"/>
                <a:gd name="connsiteY6" fmla="*/ 219 h 56791"/>
                <a:gd name="connsiteX7" fmla="*/ 1506794 w 1525489"/>
                <a:gd name="connsiteY7" fmla="*/ 219 h 56791"/>
                <a:gd name="connsiteX8" fmla="*/ 1524451 w 1525489"/>
                <a:gd name="connsiteY8" fmla="*/ 14422 h 56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489" h="56791">
                  <a:moveTo>
                    <a:pt x="1524836" y="42637"/>
                  </a:moveTo>
                  <a:cubicBezTo>
                    <a:pt x="1523837" y="51408"/>
                    <a:pt x="1515968" y="57742"/>
                    <a:pt x="1507177" y="56840"/>
                  </a:cubicBezTo>
                  <a:lnTo>
                    <a:pt x="16620" y="56840"/>
                  </a:lnTo>
                  <a:cubicBezTo>
                    <a:pt x="7983" y="57723"/>
                    <a:pt x="248" y="51427"/>
                    <a:pt x="-634" y="42790"/>
                  </a:cubicBezTo>
                  <a:cubicBezTo>
                    <a:pt x="-634" y="42733"/>
                    <a:pt x="-654" y="42694"/>
                    <a:pt x="-654" y="42637"/>
                  </a:cubicBezTo>
                  <a:lnTo>
                    <a:pt x="-654" y="14231"/>
                  </a:lnTo>
                  <a:cubicBezTo>
                    <a:pt x="632" y="5651"/>
                    <a:pt x="8347" y="-491"/>
                    <a:pt x="17004" y="219"/>
                  </a:cubicBezTo>
                  <a:lnTo>
                    <a:pt x="1506794" y="219"/>
                  </a:lnTo>
                  <a:cubicBezTo>
                    <a:pt x="1515584" y="-683"/>
                    <a:pt x="1523453" y="5651"/>
                    <a:pt x="1524451" y="14422"/>
                  </a:cubicBezTo>
                  <a:close/>
                </a:path>
              </a:pathLst>
            </a:custGeom>
            <a:solidFill>
              <a:srgbClr val="96A6BC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0597440-1E6C-702D-9043-26ED62C2F89D}"/>
                </a:ext>
              </a:extLst>
            </p:cNvPr>
            <p:cNvSpPr/>
            <p:nvPr/>
          </p:nvSpPr>
          <p:spPr>
            <a:xfrm>
              <a:off x="2044674" y="4434038"/>
              <a:ext cx="1711280" cy="72141"/>
            </a:xfrm>
            <a:custGeom>
              <a:avLst/>
              <a:gdLst>
                <a:gd name="connsiteX0" fmla="*/ 1710626 w 1711280"/>
                <a:gd name="connsiteY0" fmla="*/ 56062 h 72141"/>
                <a:gd name="connsiteX1" fmla="*/ 1691950 w 1711280"/>
                <a:gd name="connsiteY1" fmla="*/ 72229 h 72141"/>
                <a:gd name="connsiteX2" fmla="*/ 1691433 w 1711280"/>
                <a:gd name="connsiteY2" fmla="*/ 72184 h 72141"/>
                <a:gd name="connsiteX3" fmla="*/ 18539 w 1711280"/>
                <a:gd name="connsiteY3" fmla="*/ 64507 h 72141"/>
                <a:gd name="connsiteX4" fmla="*/ -560 w 1711280"/>
                <a:gd name="connsiteY4" fmla="*/ 49282 h 72141"/>
                <a:gd name="connsiteX5" fmla="*/ -654 w 1711280"/>
                <a:gd name="connsiteY5" fmla="*/ 48192 h 72141"/>
                <a:gd name="connsiteX6" fmla="*/ -654 w 1711280"/>
                <a:gd name="connsiteY6" fmla="*/ 16139 h 72141"/>
                <a:gd name="connsiteX7" fmla="*/ 18539 w 1711280"/>
                <a:gd name="connsiteY7" fmla="*/ 209 h 72141"/>
                <a:gd name="connsiteX8" fmla="*/ 1690473 w 1711280"/>
                <a:gd name="connsiteY8" fmla="*/ 7886 h 72141"/>
                <a:gd name="connsiteX9" fmla="*/ 1709628 w 1711280"/>
                <a:gd name="connsiteY9" fmla="*/ 23473 h 72141"/>
                <a:gd name="connsiteX10" fmla="*/ 1709667 w 1711280"/>
                <a:gd name="connsiteY10" fmla="*/ 23817 h 72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11280" h="72141">
                  <a:moveTo>
                    <a:pt x="1710626" y="56062"/>
                  </a:moveTo>
                  <a:cubicBezTo>
                    <a:pt x="1709935" y="65683"/>
                    <a:pt x="1701567" y="72921"/>
                    <a:pt x="1691950" y="72229"/>
                  </a:cubicBezTo>
                  <a:cubicBezTo>
                    <a:pt x="1691778" y="72217"/>
                    <a:pt x="1691605" y="72202"/>
                    <a:pt x="1691433" y="72184"/>
                  </a:cubicBezTo>
                  <a:lnTo>
                    <a:pt x="18539" y="64507"/>
                  </a:lnTo>
                  <a:cubicBezTo>
                    <a:pt x="9057" y="65578"/>
                    <a:pt x="497" y="58762"/>
                    <a:pt x="-560" y="49282"/>
                  </a:cubicBezTo>
                  <a:cubicBezTo>
                    <a:pt x="-617" y="48920"/>
                    <a:pt x="-636" y="48556"/>
                    <a:pt x="-654" y="48192"/>
                  </a:cubicBezTo>
                  <a:lnTo>
                    <a:pt x="-654" y="16139"/>
                  </a:lnTo>
                  <a:cubicBezTo>
                    <a:pt x="266" y="6446"/>
                    <a:pt x="8846" y="-681"/>
                    <a:pt x="18539" y="209"/>
                  </a:cubicBezTo>
                  <a:lnTo>
                    <a:pt x="1690473" y="7886"/>
                  </a:lnTo>
                  <a:cubicBezTo>
                    <a:pt x="1700070" y="6899"/>
                    <a:pt x="1708649" y="13878"/>
                    <a:pt x="1709628" y="23473"/>
                  </a:cubicBezTo>
                  <a:cubicBezTo>
                    <a:pt x="1709647" y="23588"/>
                    <a:pt x="1709667" y="23702"/>
                    <a:pt x="1709667" y="23817"/>
                  </a:cubicBezTo>
                  <a:close/>
                </a:path>
              </a:pathLst>
            </a:custGeom>
            <a:solidFill>
              <a:srgbClr val="96A6BC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34119DC-1F1E-D9CC-692B-A9CF919BFF8B}"/>
                </a:ext>
              </a:extLst>
            </p:cNvPr>
            <p:cNvSpPr/>
            <p:nvPr/>
          </p:nvSpPr>
          <p:spPr>
            <a:xfrm>
              <a:off x="2653453" y="2701719"/>
              <a:ext cx="595618" cy="598257"/>
            </a:xfrm>
            <a:custGeom>
              <a:avLst/>
              <a:gdLst>
                <a:gd name="connsiteX0" fmla="*/ 299564 w 595618"/>
                <a:gd name="connsiteY0" fmla="*/ 134 h 598257"/>
                <a:gd name="connsiteX1" fmla="*/ -621 w 595618"/>
                <a:gd name="connsiteY1" fmla="*/ 297823 h 598257"/>
                <a:gd name="connsiteX2" fmla="*/ 291080 w 595618"/>
                <a:gd name="connsiteY2" fmla="*/ 598360 h 598257"/>
                <a:gd name="connsiteX3" fmla="*/ 294573 w 595618"/>
                <a:gd name="connsiteY3" fmla="*/ 598391 h 598257"/>
                <a:gd name="connsiteX4" fmla="*/ 594950 w 595618"/>
                <a:gd name="connsiteY4" fmla="*/ 298783 h 598257"/>
                <a:gd name="connsiteX5" fmla="*/ 302078 w 595618"/>
                <a:gd name="connsiteY5" fmla="*/ 147 h 598257"/>
                <a:gd name="connsiteX6" fmla="*/ 299564 w 595618"/>
                <a:gd name="connsiteY6" fmla="*/ 134 h 598257"/>
                <a:gd name="connsiteX7" fmla="*/ 295725 w 595618"/>
                <a:gd name="connsiteY7" fmla="*/ 425651 h 598257"/>
                <a:gd name="connsiteX8" fmla="*/ 169413 w 595618"/>
                <a:gd name="connsiteY8" fmla="*/ 298602 h 598257"/>
                <a:gd name="connsiteX9" fmla="*/ 169432 w 595618"/>
                <a:gd name="connsiteY9" fmla="*/ 297247 h 598257"/>
                <a:gd name="connsiteX10" fmla="*/ 297836 w 595618"/>
                <a:gd name="connsiteY10" fmla="*/ 169611 h 598257"/>
                <a:gd name="connsiteX11" fmla="*/ 424321 w 595618"/>
                <a:gd name="connsiteY11" fmla="*/ 296858 h 598257"/>
                <a:gd name="connsiteX12" fmla="*/ 424321 w 595618"/>
                <a:gd name="connsiteY12" fmla="*/ 297631 h 598257"/>
                <a:gd name="connsiteX13" fmla="*/ 295725 w 595618"/>
                <a:gd name="connsiteY13" fmla="*/ 425651 h 598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5618" h="598257">
                  <a:moveTo>
                    <a:pt x="299564" y="134"/>
                  </a:moveTo>
                  <a:cubicBezTo>
                    <a:pt x="134923" y="545"/>
                    <a:pt x="1165" y="133186"/>
                    <a:pt x="-621" y="297823"/>
                  </a:cubicBezTo>
                  <a:cubicBezTo>
                    <a:pt x="-3059" y="461366"/>
                    <a:pt x="127533" y="595921"/>
                    <a:pt x="291080" y="598360"/>
                  </a:cubicBezTo>
                  <a:cubicBezTo>
                    <a:pt x="292250" y="598378"/>
                    <a:pt x="293403" y="598387"/>
                    <a:pt x="294573" y="598391"/>
                  </a:cubicBezTo>
                  <a:cubicBezTo>
                    <a:pt x="460116" y="598286"/>
                    <a:pt x="594412" y="464333"/>
                    <a:pt x="594950" y="298783"/>
                  </a:cubicBezTo>
                  <a:cubicBezTo>
                    <a:pt x="596542" y="135441"/>
                    <a:pt x="465414" y="1738"/>
                    <a:pt x="302078" y="147"/>
                  </a:cubicBezTo>
                  <a:cubicBezTo>
                    <a:pt x="301233" y="140"/>
                    <a:pt x="300408" y="136"/>
                    <a:pt x="299564" y="134"/>
                  </a:cubicBezTo>
                  <a:close/>
                  <a:moveTo>
                    <a:pt x="295725" y="425651"/>
                  </a:moveTo>
                  <a:cubicBezTo>
                    <a:pt x="225765" y="425446"/>
                    <a:pt x="169221" y="368564"/>
                    <a:pt x="169413" y="298602"/>
                  </a:cubicBezTo>
                  <a:cubicBezTo>
                    <a:pt x="169413" y="298151"/>
                    <a:pt x="169432" y="297698"/>
                    <a:pt x="169432" y="297247"/>
                  </a:cubicBezTo>
                  <a:cubicBezTo>
                    <a:pt x="170066" y="226719"/>
                    <a:pt x="227300" y="169819"/>
                    <a:pt x="297836" y="169611"/>
                  </a:cubicBezTo>
                  <a:cubicBezTo>
                    <a:pt x="367911" y="169820"/>
                    <a:pt x="424532" y="226790"/>
                    <a:pt x="424321" y="296858"/>
                  </a:cubicBezTo>
                  <a:cubicBezTo>
                    <a:pt x="424321" y="297115"/>
                    <a:pt x="424321" y="297374"/>
                    <a:pt x="424321" y="297631"/>
                  </a:cubicBezTo>
                  <a:cubicBezTo>
                    <a:pt x="424014" y="368428"/>
                    <a:pt x="366530" y="425651"/>
                    <a:pt x="295725" y="425651"/>
                  </a:cubicBezTo>
                  <a:close/>
                </a:path>
              </a:pathLst>
            </a:custGeom>
            <a:solidFill>
              <a:srgbClr val="E4EEF4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540A2F9-854A-AE5F-7974-9C3616CE5C73}"/>
                </a:ext>
              </a:extLst>
            </p:cNvPr>
            <p:cNvSpPr/>
            <p:nvPr/>
          </p:nvSpPr>
          <p:spPr>
            <a:xfrm>
              <a:off x="2709893" y="2756421"/>
              <a:ext cx="484856" cy="487319"/>
            </a:xfrm>
            <a:custGeom>
              <a:avLst/>
              <a:gdLst>
                <a:gd name="connsiteX0" fmla="*/ 243892 w 484856"/>
                <a:gd name="connsiteY0" fmla="*/ 134 h 487319"/>
                <a:gd name="connsiteX1" fmla="*/ -632 w 484856"/>
                <a:gd name="connsiteY1" fmla="*/ 242930 h 487319"/>
                <a:gd name="connsiteX2" fmla="*/ 237347 w 484856"/>
                <a:gd name="connsiteY2" fmla="*/ 487434 h 487319"/>
                <a:gd name="connsiteX3" fmla="*/ 239285 w 484856"/>
                <a:gd name="connsiteY3" fmla="*/ 487454 h 487319"/>
                <a:gd name="connsiteX4" fmla="*/ 484193 w 484856"/>
                <a:gd name="connsiteY4" fmla="*/ 243698 h 487319"/>
                <a:gd name="connsiteX5" fmla="*/ 244871 w 484856"/>
                <a:gd name="connsiteY5" fmla="*/ 140 h 487319"/>
                <a:gd name="connsiteX6" fmla="*/ 243892 w 484856"/>
                <a:gd name="connsiteY6" fmla="*/ 134 h 487319"/>
                <a:gd name="connsiteX7" fmla="*/ 240821 w 484856"/>
                <a:gd name="connsiteY7" fmla="*/ 391103 h 487319"/>
                <a:gd name="connsiteX8" fmla="*/ 94932 w 484856"/>
                <a:gd name="connsiteY8" fmla="*/ 244863 h 487319"/>
                <a:gd name="connsiteX9" fmla="*/ 94951 w 484856"/>
                <a:gd name="connsiteY9" fmla="*/ 243122 h 487319"/>
                <a:gd name="connsiteX10" fmla="*/ 243124 w 484856"/>
                <a:gd name="connsiteY10" fmla="*/ 95909 h 487319"/>
                <a:gd name="connsiteX11" fmla="*/ 388993 w 484856"/>
                <a:gd name="connsiteY11" fmla="*/ 242155 h 487319"/>
                <a:gd name="connsiteX12" fmla="*/ 388993 w 484856"/>
                <a:gd name="connsiteY12" fmla="*/ 243506 h 487319"/>
                <a:gd name="connsiteX13" fmla="*/ 240821 w 484856"/>
                <a:gd name="connsiteY13" fmla="*/ 391103 h 48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4856" h="487319">
                  <a:moveTo>
                    <a:pt x="243892" y="134"/>
                  </a:moveTo>
                  <a:cubicBezTo>
                    <a:pt x="109730" y="650"/>
                    <a:pt x="827" y="108776"/>
                    <a:pt x="-632" y="242930"/>
                  </a:cubicBezTo>
                  <a:cubicBezTo>
                    <a:pt x="-2436" y="376163"/>
                    <a:pt x="104106" y="485630"/>
                    <a:pt x="237347" y="487434"/>
                  </a:cubicBezTo>
                  <a:cubicBezTo>
                    <a:pt x="237980" y="487444"/>
                    <a:pt x="238633" y="487450"/>
                    <a:pt x="239285" y="487454"/>
                  </a:cubicBezTo>
                  <a:cubicBezTo>
                    <a:pt x="374099" y="487455"/>
                    <a:pt x="483559" y="378506"/>
                    <a:pt x="484193" y="243698"/>
                  </a:cubicBezTo>
                  <a:cubicBezTo>
                    <a:pt x="485363" y="110352"/>
                    <a:pt x="378206" y="1309"/>
                    <a:pt x="244871" y="140"/>
                  </a:cubicBezTo>
                  <a:cubicBezTo>
                    <a:pt x="244544" y="138"/>
                    <a:pt x="244218" y="136"/>
                    <a:pt x="243892" y="134"/>
                  </a:cubicBezTo>
                  <a:close/>
                  <a:moveTo>
                    <a:pt x="240821" y="391103"/>
                  </a:moveTo>
                  <a:cubicBezTo>
                    <a:pt x="160151" y="391003"/>
                    <a:pt x="94836" y="325531"/>
                    <a:pt x="94932" y="244863"/>
                  </a:cubicBezTo>
                  <a:cubicBezTo>
                    <a:pt x="94932" y="244281"/>
                    <a:pt x="94951" y="243702"/>
                    <a:pt x="94951" y="243122"/>
                  </a:cubicBezTo>
                  <a:cubicBezTo>
                    <a:pt x="95585" y="161707"/>
                    <a:pt x="161706" y="96012"/>
                    <a:pt x="243124" y="95909"/>
                  </a:cubicBezTo>
                  <a:cubicBezTo>
                    <a:pt x="323794" y="96011"/>
                    <a:pt x="389109" y="161487"/>
                    <a:pt x="388993" y="242155"/>
                  </a:cubicBezTo>
                  <a:cubicBezTo>
                    <a:pt x="388993" y="242606"/>
                    <a:pt x="388993" y="243055"/>
                    <a:pt x="388993" y="243506"/>
                  </a:cubicBezTo>
                  <a:cubicBezTo>
                    <a:pt x="388572" y="325070"/>
                    <a:pt x="322393" y="390999"/>
                    <a:pt x="240821" y="391103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51B2421-14C6-6771-AC9D-3654198D0DB5}"/>
                </a:ext>
              </a:extLst>
            </p:cNvPr>
            <p:cNvSpPr/>
            <p:nvPr/>
          </p:nvSpPr>
          <p:spPr>
            <a:xfrm>
              <a:off x="2941195" y="3006510"/>
              <a:ext cx="252201" cy="237805"/>
            </a:xfrm>
            <a:custGeom>
              <a:avLst/>
              <a:gdLst>
                <a:gd name="connsiteX0" fmla="*/ 251547 w 252201"/>
                <a:gd name="connsiteY0" fmla="*/ 134 h 237805"/>
                <a:gd name="connsiteX1" fmla="*/ 158267 w 252201"/>
                <a:gd name="connsiteY1" fmla="*/ 134 h 237805"/>
                <a:gd name="connsiteX2" fmla="*/ 13549 w 252201"/>
                <a:gd name="connsiteY2" fmla="*/ 144084 h 237805"/>
                <a:gd name="connsiteX3" fmla="*/ -654 w 252201"/>
                <a:gd name="connsiteY3" fmla="*/ 144084 h 237805"/>
                <a:gd name="connsiteX4" fmla="*/ -654 w 252201"/>
                <a:gd name="connsiteY4" fmla="*/ 237940 h 237805"/>
                <a:gd name="connsiteX5" fmla="*/ 13741 w 252201"/>
                <a:gd name="connsiteY5" fmla="*/ 237940 h 237805"/>
                <a:gd name="connsiteX6" fmla="*/ 251547 w 252201"/>
                <a:gd name="connsiteY6" fmla="*/ 134 h 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01" h="237805">
                  <a:moveTo>
                    <a:pt x="251547" y="134"/>
                  </a:moveTo>
                  <a:lnTo>
                    <a:pt x="158267" y="134"/>
                  </a:lnTo>
                  <a:cubicBezTo>
                    <a:pt x="157748" y="79715"/>
                    <a:pt x="93124" y="143980"/>
                    <a:pt x="13549" y="144084"/>
                  </a:cubicBezTo>
                  <a:cubicBezTo>
                    <a:pt x="8942" y="144084"/>
                    <a:pt x="3952" y="144084"/>
                    <a:pt x="-654" y="144084"/>
                  </a:cubicBezTo>
                  <a:lnTo>
                    <a:pt x="-654" y="237940"/>
                  </a:lnTo>
                  <a:cubicBezTo>
                    <a:pt x="3952" y="237940"/>
                    <a:pt x="8942" y="237940"/>
                    <a:pt x="13741" y="237940"/>
                  </a:cubicBezTo>
                  <a:cubicBezTo>
                    <a:pt x="144850" y="237414"/>
                    <a:pt x="251029" y="131251"/>
                    <a:pt x="251547" y="134"/>
                  </a:cubicBezTo>
                  <a:close/>
                </a:path>
              </a:pathLst>
            </a:custGeom>
            <a:solidFill>
              <a:srgbClr val="E64A00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F8981EE-7FB9-145D-59C6-9C8EF967093F}"/>
                </a:ext>
              </a:extLst>
            </p:cNvPr>
            <p:cNvSpPr/>
            <p:nvPr/>
          </p:nvSpPr>
          <p:spPr>
            <a:xfrm>
              <a:off x="2707204" y="2811697"/>
              <a:ext cx="233224" cy="432618"/>
            </a:xfrm>
            <a:custGeom>
              <a:avLst/>
              <a:gdLst>
                <a:gd name="connsiteX0" fmla="*/ -630 w 233224"/>
                <a:gd name="connsiteY0" fmla="*/ 188421 h 432618"/>
                <a:gd name="connsiteX1" fmla="*/ 232570 w 233224"/>
                <a:gd name="connsiteY1" fmla="*/ 432752 h 432618"/>
                <a:gd name="connsiteX2" fmla="*/ 232570 w 233224"/>
                <a:gd name="connsiteY2" fmla="*/ 336786 h 432618"/>
                <a:gd name="connsiteX3" fmla="*/ 94185 w 233224"/>
                <a:gd name="connsiteY3" fmla="*/ 188997 h 432618"/>
                <a:gd name="connsiteX4" fmla="*/ 147926 w 233224"/>
                <a:gd name="connsiteY4" fmla="*/ 75948 h 432618"/>
                <a:gd name="connsiteX5" fmla="*/ 90346 w 233224"/>
                <a:gd name="connsiteY5" fmla="*/ 134 h 432618"/>
                <a:gd name="connsiteX6" fmla="*/ -630 w 233224"/>
                <a:gd name="connsiteY6" fmla="*/ 188421 h 432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224" h="432618">
                  <a:moveTo>
                    <a:pt x="-630" y="188421"/>
                  </a:moveTo>
                  <a:cubicBezTo>
                    <a:pt x="-2473" y="319809"/>
                    <a:pt x="101229" y="428476"/>
                    <a:pt x="232570" y="432752"/>
                  </a:cubicBezTo>
                  <a:lnTo>
                    <a:pt x="232570" y="336786"/>
                  </a:lnTo>
                  <a:cubicBezTo>
                    <a:pt x="154242" y="332671"/>
                    <a:pt x="93148" y="267425"/>
                    <a:pt x="94185" y="188997"/>
                  </a:cubicBezTo>
                  <a:cubicBezTo>
                    <a:pt x="94569" y="145238"/>
                    <a:pt x="114242" y="103876"/>
                    <a:pt x="147926" y="75948"/>
                  </a:cubicBezTo>
                  <a:cubicBezTo>
                    <a:pt x="128733" y="49269"/>
                    <a:pt x="108005" y="22206"/>
                    <a:pt x="90346" y="134"/>
                  </a:cubicBezTo>
                  <a:cubicBezTo>
                    <a:pt x="33496" y="46213"/>
                    <a:pt x="138" y="115240"/>
                    <a:pt x="-630" y="188421"/>
                  </a:cubicBezTo>
                  <a:close/>
                </a:path>
              </a:pathLst>
            </a:custGeom>
            <a:solidFill>
              <a:schemeClr val="accent1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B4BBAC5-F32B-CE2B-CA45-AF2A00203174}"/>
                </a:ext>
              </a:extLst>
            </p:cNvPr>
            <p:cNvSpPr/>
            <p:nvPr/>
          </p:nvSpPr>
          <p:spPr>
            <a:xfrm>
              <a:off x="3318153" y="2689244"/>
              <a:ext cx="37273" cy="37427"/>
            </a:xfrm>
            <a:custGeom>
              <a:avLst/>
              <a:gdLst>
                <a:gd name="connsiteX0" fmla="*/ 36581 w 37273"/>
                <a:gd name="connsiteY0" fmla="*/ 19327 h 37427"/>
                <a:gd name="connsiteX1" fmla="*/ 17387 w 37273"/>
                <a:gd name="connsiteY1" fmla="*/ 37561 h 37427"/>
                <a:gd name="connsiteX2" fmla="*/ -654 w 37273"/>
                <a:gd name="connsiteY2" fmla="*/ 19327 h 37427"/>
                <a:gd name="connsiteX3" fmla="*/ 18539 w 37273"/>
                <a:gd name="connsiteY3" fmla="*/ 134 h 37427"/>
                <a:gd name="connsiteX4" fmla="*/ 36619 w 37273"/>
                <a:gd name="connsiteY4" fmla="*/ 18139 h 37427"/>
                <a:gd name="connsiteX5" fmla="*/ 36581 w 37273"/>
                <a:gd name="connsiteY5" fmla="*/ 19327 h 37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73" h="37427">
                  <a:moveTo>
                    <a:pt x="36581" y="19327"/>
                  </a:moveTo>
                  <a:cubicBezTo>
                    <a:pt x="36063" y="29552"/>
                    <a:pt x="27618" y="37574"/>
                    <a:pt x="17387" y="37561"/>
                  </a:cubicBezTo>
                  <a:cubicBezTo>
                    <a:pt x="7599" y="36983"/>
                    <a:pt x="-174" y="29122"/>
                    <a:pt x="-654" y="19327"/>
                  </a:cubicBezTo>
                  <a:cubicBezTo>
                    <a:pt x="-654" y="8727"/>
                    <a:pt x="7944" y="134"/>
                    <a:pt x="18539" y="134"/>
                  </a:cubicBezTo>
                  <a:cubicBezTo>
                    <a:pt x="28500" y="113"/>
                    <a:pt x="36600" y="8174"/>
                    <a:pt x="36619" y="18139"/>
                  </a:cubicBezTo>
                  <a:cubicBezTo>
                    <a:pt x="36619" y="18535"/>
                    <a:pt x="36600" y="18932"/>
                    <a:pt x="36581" y="19327"/>
                  </a:cubicBezTo>
                  <a:close/>
                </a:path>
              </a:pathLst>
            </a:custGeom>
            <a:solidFill>
              <a:srgbClr val="6597EF">
                <a:alpha val="70000"/>
              </a:srgbClr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F4E7FE0-C1A2-C90E-2E70-0EC7FB511659}"/>
                </a:ext>
              </a:extLst>
            </p:cNvPr>
            <p:cNvSpPr/>
            <p:nvPr/>
          </p:nvSpPr>
          <p:spPr>
            <a:xfrm>
              <a:off x="3324488" y="3023208"/>
              <a:ext cx="37465" cy="38425"/>
            </a:xfrm>
            <a:custGeom>
              <a:avLst/>
              <a:gdLst>
                <a:gd name="connsiteX0" fmla="*/ 36772 w 37465"/>
                <a:gd name="connsiteY0" fmla="*/ 19327 h 38425"/>
                <a:gd name="connsiteX1" fmla="*/ 19959 w 37465"/>
                <a:gd name="connsiteY1" fmla="*/ 38521 h 38425"/>
                <a:gd name="connsiteX2" fmla="*/ 17578 w 37465"/>
                <a:gd name="connsiteY2" fmla="*/ 38521 h 38425"/>
                <a:gd name="connsiteX3" fmla="*/ -654 w 37465"/>
                <a:gd name="connsiteY3" fmla="*/ 19327 h 38425"/>
                <a:gd name="connsiteX4" fmla="*/ 18539 w 37465"/>
                <a:gd name="connsiteY4" fmla="*/ 134 h 38425"/>
                <a:gd name="connsiteX5" fmla="*/ 36772 w 37465"/>
                <a:gd name="connsiteY5" fmla="*/ 19327 h 38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465" h="38425">
                  <a:moveTo>
                    <a:pt x="36772" y="19327"/>
                  </a:moveTo>
                  <a:cubicBezTo>
                    <a:pt x="37425" y="29269"/>
                    <a:pt x="29901" y="37862"/>
                    <a:pt x="19959" y="38521"/>
                  </a:cubicBezTo>
                  <a:cubicBezTo>
                    <a:pt x="19172" y="38572"/>
                    <a:pt x="18366" y="38572"/>
                    <a:pt x="17578" y="38521"/>
                  </a:cubicBezTo>
                  <a:cubicBezTo>
                    <a:pt x="7349" y="38008"/>
                    <a:pt x="-674" y="29563"/>
                    <a:pt x="-654" y="19327"/>
                  </a:cubicBezTo>
                  <a:cubicBezTo>
                    <a:pt x="-654" y="8727"/>
                    <a:pt x="7944" y="134"/>
                    <a:pt x="18539" y="134"/>
                  </a:cubicBezTo>
                  <a:cubicBezTo>
                    <a:pt x="28768" y="646"/>
                    <a:pt x="36792" y="9091"/>
                    <a:pt x="36772" y="19327"/>
                  </a:cubicBezTo>
                  <a:close/>
                </a:path>
              </a:pathLst>
            </a:custGeom>
            <a:solidFill>
              <a:srgbClr val="E64A00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C111176-2454-D060-E71C-F9885D2F9098}"/>
                </a:ext>
              </a:extLst>
            </p:cNvPr>
            <p:cNvSpPr/>
            <p:nvPr/>
          </p:nvSpPr>
          <p:spPr>
            <a:xfrm>
              <a:off x="2532338" y="2717458"/>
              <a:ext cx="37082" cy="37235"/>
            </a:xfrm>
            <a:custGeom>
              <a:avLst/>
              <a:gdLst>
                <a:gd name="connsiteX0" fmla="*/ 36428 w 37082"/>
                <a:gd name="connsiteY0" fmla="*/ 18176 h 37235"/>
                <a:gd name="connsiteX1" fmla="*/ 17235 w 37082"/>
                <a:gd name="connsiteY1" fmla="*/ 37369 h 37235"/>
                <a:gd name="connsiteX2" fmla="*/ -654 w 37082"/>
                <a:gd name="connsiteY2" fmla="*/ 19174 h 37235"/>
                <a:gd name="connsiteX3" fmla="*/ -615 w 37082"/>
                <a:gd name="connsiteY3" fmla="*/ 18176 h 37235"/>
                <a:gd name="connsiteX4" fmla="*/ 18578 w 37082"/>
                <a:gd name="connsiteY4" fmla="*/ 134 h 37235"/>
                <a:gd name="connsiteX5" fmla="*/ 36428 w 37082"/>
                <a:gd name="connsiteY5" fmla="*/ 17982 h 37235"/>
                <a:gd name="connsiteX6" fmla="*/ 36428 w 37082"/>
                <a:gd name="connsiteY6" fmla="*/ 18176 h 3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082" h="37235">
                  <a:moveTo>
                    <a:pt x="36428" y="18176"/>
                  </a:moveTo>
                  <a:cubicBezTo>
                    <a:pt x="36428" y="28776"/>
                    <a:pt x="27829" y="37369"/>
                    <a:pt x="17235" y="37369"/>
                  </a:cubicBezTo>
                  <a:cubicBezTo>
                    <a:pt x="7273" y="37283"/>
                    <a:pt x="-730" y="29137"/>
                    <a:pt x="-654" y="19174"/>
                  </a:cubicBezTo>
                  <a:cubicBezTo>
                    <a:pt x="-654" y="18840"/>
                    <a:pt x="-634" y="18508"/>
                    <a:pt x="-615" y="18176"/>
                  </a:cubicBezTo>
                  <a:cubicBezTo>
                    <a:pt x="-1" y="8028"/>
                    <a:pt x="8405" y="115"/>
                    <a:pt x="18578" y="134"/>
                  </a:cubicBezTo>
                  <a:cubicBezTo>
                    <a:pt x="28443" y="134"/>
                    <a:pt x="36428" y="8124"/>
                    <a:pt x="36428" y="17982"/>
                  </a:cubicBezTo>
                  <a:cubicBezTo>
                    <a:pt x="36428" y="18047"/>
                    <a:pt x="36428" y="18110"/>
                    <a:pt x="36428" y="18176"/>
                  </a:cubicBezTo>
                  <a:close/>
                </a:path>
              </a:pathLst>
            </a:custGeom>
            <a:solidFill>
              <a:srgbClr val="6597EF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C969A98-0BB2-0C64-D8C8-9B2FF69E5BC9}"/>
                </a:ext>
              </a:extLst>
            </p:cNvPr>
            <p:cNvSpPr/>
            <p:nvPr/>
          </p:nvSpPr>
          <p:spPr>
            <a:xfrm>
              <a:off x="3119308" y="2726336"/>
              <a:ext cx="193725" cy="157114"/>
            </a:xfrm>
            <a:custGeom>
              <a:avLst/>
              <a:gdLst>
                <a:gd name="connsiteX0" fmla="*/ 192816 w 193725"/>
                <a:gd name="connsiteY0" fmla="*/ 469 h 157114"/>
                <a:gd name="connsiteX1" fmla="*/ 186675 w 193725"/>
                <a:gd name="connsiteY1" fmla="*/ 9106 h 157114"/>
                <a:gd name="connsiteX2" fmla="*/ 9137 w 193725"/>
                <a:gd name="connsiteY2" fmla="*/ 152672 h 157114"/>
                <a:gd name="connsiteX3" fmla="*/ -460 w 193725"/>
                <a:gd name="connsiteY3" fmla="*/ 156895 h 157114"/>
                <a:gd name="connsiteX4" fmla="*/ -460 w 193725"/>
                <a:gd name="connsiteY4" fmla="*/ 156895 h 157114"/>
                <a:gd name="connsiteX5" fmla="*/ 5681 w 193725"/>
                <a:gd name="connsiteY5" fmla="*/ 148258 h 157114"/>
                <a:gd name="connsiteX6" fmla="*/ 183219 w 193725"/>
                <a:gd name="connsiteY6" fmla="*/ 4691 h 157114"/>
                <a:gd name="connsiteX7" fmla="*/ 192816 w 193725"/>
                <a:gd name="connsiteY7" fmla="*/ 469 h 157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3725" h="157114">
                  <a:moveTo>
                    <a:pt x="192816" y="469"/>
                  </a:moveTo>
                  <a:cubicBezTo>
                    <a:pt x="193968" y="1812"/>
                    <a:pt x="191089" y="5651"/>
                    <a:pt x="186675" y="9106"/>
                  </a:cubicBezTo>
                  <a:lnTo>
                    <a:pt x="9137" y="152672"/>
                  </a:lnTo>
                  <a:cubicBezTo>
                    <a:pt x="4721" y="156319"/>
                    <a:pt x="499" y="158046"/>
                    <a:pt x="-460" y="156895"/>
                  </a:cubicBezTo>
                  <a:lnTo>
                    <a:pt x="-460" y="156895"/>
                  </a:lnTo>
                  <a:cubicBezTo>
                    <a:pt x="-1421" y="155743"/>
                    <a:pt x="1267" y="151904"/>
                    <a:pt x="5681" y="148258"/>
                  </a:cubicBezTo>
                  <a:lnTo>
                    <a:pt x="183219" y="4691"/>
                  </a:lnTo>
                  <a:cubicBezTo>
                    <a:pt x="187635" y="1236"/>
                    <a:pt x="191857" y="-683"/>
                    <a:pt x="192816" y="469"/>
                  </a:cubicBezTo>
                  <a:close/>
                </a:path>
              </a:pathLst>
            </a:custGeom>
            <a:solidFill>
              <a:srgbClr val="72859B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82DFC74-8863-56E2-D9D8-5A49228354DA}"/>
                </a:ext>
              </a:extLst>
            </p:cNvPr>
            <p:cNvSpPr/>
            <p:nvPr/>
          </p:nvSpPr>
          <p:spPr>
            <a:xfrm>
              <a:off x="2584965" y="2751844"/>
              <a:ext cx="190591" cy="157400"/>
            </a:xfrm>
            <a:custGeom>
              <a:avLst/>
              <a:gdLst>
                <a:gd name="connsiteX0" fmla="*/ -460 w 190591"/>
                <a:gd name="connsiteY0" fmla="*/ 487 h 157400"/>
                <a:gd name="connsiteX1" fmla="*/ 5682 w 190591"/>
                <a:gd name="connsiteY1" fmla="*/ 9125 h 157400"/>
                <a:gd name="connsiteX2" fmla="*/ 180341 w 190591"/>
                <a:gd name="connsiteY2" fmla="*/ 152883 h 157400"/>
                <a:gd name="connsiteX3" fmla="*/ 189937 w 190591"/>
                <a:gd name="connsiteY3" fmla="*/ 157105 h 157400"/>
                <a:gd name="connsiteX4" fmla="*/ 189937 w 190591"/>
                <a:gd name="connsiteY4" fmla="*/ 157105 h 157400"/>
                <a:gd name="connsiteX5" fmla="*/ 183988 w 190591"/>
                <a:gd name="connsiteY5" fmla="*/ 148660 h 157400"/>
                <a:gd name="connsiteX6" fmla="*/ 9136 w 190591"/>
                <a:gd name="connsiteY6" fmla="*/ 4710 h 157400"/>
                <a:gd name="connsiteX7" fmla="*/ -460 w 190591"/>
                <a:gd name="connsiteY7" fmla="*/ 487 h 1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91" h="157400">
                  <a:moveTo>
                    <a:pt x="-460" y="487"/>
                  </a:moveTo>
                  <a:cubicBezTo>
                    <a:pt x="-1420" y="1639"/>
                    <a:pt x="1267" y="5478"/>
                    <a:pt x="5682" y="9125"/>
                  </a:cubicBezTo>
                  <a:lnTo>
                    <a:pt x="180341" y="152883"/>
                  </a:lnTo>
                  <a:cubicBezTo>
                    <a:pt x="184756" y="156529"/>
                    <a:pt x="188978" y="158449"/>
                    <a:pt x="189937" y="157105"/>
                  </a:cubicBezTo>
                  <a:lnTo>
                    <a:pt x="189937" y="157105"/>
                  </a:lnTo>
                  <a:cubicBezTo>
                    <a:pt x="189937" y="155954"/>
                    <a:pt x="188403" y="152115"/>
                    <a:pt x="183988" y="148660"/>
                  </a:cubicBezTo>
                  <a:lnTo>
                    <a:pt x="9136" y="4710"/>
                  </a:lnTo>
                  <a:cubicBezTo>
                    <a:pt x="4914" y="1063"/>
                    <a:pt x="691" y="-664"/>
                    <a:pt x="-460" y="487"/>
                  </a:cubicBezTo>
                  <a:close/>
                </a:path>
              </a:pathLst>
            </a:custGeom>
            <a:solidFill>
              <a:srgbClr val="72859B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73A5287-9D45-3FE3-0FF4-DDA92BAF9573}"/>
                </a:ext>
              </a:extLst>
            </p:cNvPr>
            <p:cNvSpPr/>
            <p:nvPr/>
          </p:nvSpPr>
          <p:spPr>
            <a:xfrm>
              <a:off x="3171516" y="3043170"/>
              <a:ext cx="146253" cy="10364"/>
            </a:xfrm>
            <a:custGeom>
              <a:avLst/>
              <a:gdLst>
                <a:gd name="connsiteX0" fmla="*/ 145599 w 146253"/>
                <a:gd name="connsiteY0" fmla="*/ 2821 h 10364"/>
                <a:gd name="connsiteX1" fmla="*/ 139841 w 146253"/>
                <a:gd name="connsiteY1" fmla="*/ 5892 h 10364"/>
                <a:gd name="connsiteX2" fmla="*/ 5488 w 146253"/>
                <a:gd name="connsiteY2" fmla="*/ 10498 h 10364"/>
                <a:gd name="connsiteX3" fmla="*/ -654 w 146253"/>
                <a:gd name="connsiteY3" fmla="*/ 7811 h 10364"/>
                <a:gd name="connsiteX4" fmla="*/ -654 w 146253"/>
                <a:gd name="connsiteY4" fmla="*/ 7811 h 10364"/>
                <a:gd name="connsiteX5" fmla="*/ 5103 w 146253"/>
                <a:gd name="connsiteY5" fmla="*/ 4740 h 10364"/>
                <a:gd name="connsiteX6" fmla="*/ 139457 w 146253"/>
                <a:gd name="connsiteY6" fmla="*/ 134 h 10364"/>
                <a:gd name="connsiteX7" fmla="*/ 145407 w 146253"/>
                <a:gd name="connsiteY7" fmla="*/ 2821 h 1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253" h="10364">
                  <a:moveTo>
                    <a:pt x="145599" y="2821"/>
                  </a:moveTo>
                  <a:cubicBezTo>
                    <a:pt x="145599" y="4356"/>
                    <a:pt x="143104" y="5700"/>
                    <a:pt x="139841" y="5892"/>
                  </a:cubicBezTo>
                  <a:lnTo>
                    <a:pt x="5488" y="10498"/>
                  </a:lnTo>
                  <a:cubicBezTo>
                    <a:pt x="2033" y="10498"/>
                    <a:pt x="-462" y="9347"/>
                    <a:pt x="-654" y="7811"/>
                  </a:cubicBezTo>
                  <a:lnTo>
                    <a:pt x="-654" y="7811"/>
                  </a:lnTo>
                  <a:cubicBezTo>
                    <a:pt x="-654" y="6276"/>
                    <a:pt x="2033" y="4932"/>
                    <a:pt x="5103" y="4740"/>
                  </a:cubicBezTo>
                  <a:lnTo>
                    <a:pt x="139457" y="134"/>
                  </a:lnTo>
                  <a:cubicBezTo>
                    <a:pt x="142721" y="134"/>
                    <a:pt x="145407" y="1285"/>
                    <a:pt x="145407" y="2821"/>
                  </a:cubicBezTo>
                  <a:close/>
                </a:path>
              </a:pathLst>
            </a:custGeom>
            <a:solidFill>
              <a:srgbClr val="72859B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92406DF-D039-FA45-DDE6-7619E253F24F}"/>
                </a:ext>
              </a:extLst>
            </p:cNvPr>
            <p:cNvSpPr/>
            <p:nvPr/>
          </p:nvSpPr>
          <p:spPr>
            <a:xfrm>
              <a:off x="3378804" y="2698073"/>
              <a:ext cx="198459" cy="22648"/>
            </a:xfrm>
            <a:custGeom>
              <a:avLst/>
              <a:gdLst>
                <a:gd name="connsiteX0" fmla="*/ 0 w 198459"/>
                <a:gd name="connsiteY0" fmla="*/ 0 h 22648"/>
                <a:gd name="connsiteX1" fmla="*/ 198460 w 198459"/>
                <a:gd name="connsiteY1" fmla="*/ 0 h 22648"/>
                <a:gd name="connsiteX2" fmla="*/ 198460 w 198459"/>
                <a:gd name="connsiteY2" fmla="*/ 22648 h 22648"/>
                <a:gd name="connsiteX3" fmla="*/ 0 w 198459"/>
                <a:gd name="connsiteY3" fmla="*/ 22648 h 22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459" h="22648">
                  <a:moveTo>
                    <a:pt x="0" y="0"/>
                  </a:moveTo>
                  <a:lnTo>
                    <a:pt x="198460" y="0"/>
                  </a:lnTo>
                  <a:lnTo>
                    <a:pt x="198460" y="22648"/>
                  </a:lnTo>
                  <a:lnTo>
                    <a:pt x="0" y="22648"/>
                  </a:lnTo>
                  <a:close/>
                </a:path>
              </a:pathLst>
            </a:custGeom>
            <a:solidFill>
              <a:srgbClr val="B6C2D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BDF2584-8175-AA33-3B5C-21166C8508F4}"/>
                </a:ext>
              </a:extLst>
            </p:cNvPr>
            <p:cNvSpPr/>
            <p:nvPr/>
          </p:nvSpPr>
          <p:spPr>
            <a:xfrm>
              <a:off x="3378804" y="2740874"/>
              <a:ext cx="198459" cy="8637"/>
            </a:xfrm>
            <a:custGeom>
              <a:avLst/>
              <a:gdLst>
                <a:gd name="connsiteX0" fmla="*/ 0 w 198459"/>
                <a:gd name="connsiteY0" fmla="*/ 0 h 8637"/>
                <a:gd name="connsiteX1" fmla="*/ 198460 w 198459"/>
                <a:gd name="connsiteY1" fmla="*/ 0 h 8637"/>
                <a:gd name="connsiteX2" fmla="*/ 198460 w 198459"/>
                <a:gd name="connsiteY2" fmla="*/ 8637 h 8637"/>
                <a:gd name="connsiteX3" fmla="*/ 0 w 198459"/>
                <a:gd name="connsiteY3" fmla="*/ 8637 h 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459" h="8637">
                  <a:moveTo>
                    <a:pt x="0" y="0"/>
                  </a:moveTo>
                  <a:lnTo>
                    <a:pt x="198460" y="0"/>
                  </a:lnTo>
                  <a:lnTo>
                    <a:pt x="198460" y="8637"/>
                  </a:lnTo>
                  <a:lnTo>
                    <a:pt x="0" y="8637"/>
                  </a:lnTo>
                  <a:close/>
                </a:path>
              </a:pathLst>
            </a:custGeom>
            <a:solidFill>
              <a:srgbClr val="B6C2D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5F7BDE4-A853-DCDC-6FF3-408011C2C965}"/>
                </a:ext>
              </a:extLst>
            </p:cNvPr>
            <p:cNvSpPr/>
            <p:nvPr/>
          </p:nvSpPr>
          <p:spPr>
            <a:xfrm>
              <a:off x="3378613" y="2758916"/>
              <a:ext cx="198459" cy="8828"/>
            </a:xfrm>
            <a:custGeom>
              <a:avLst/>
              <a:gdLst>
                <a:gd name="connsiteX0" fmla="*/ 0 w 198459"/>
                <a:gd name="connsiteY0" fmla="*/ 0 h 8828"/>
                <a:gd name="connsiteX1" fmla="*/ 198459 w 198459"/>
                <a:gd name="connsiteY1" fmla="*/ 0 h 8828"/>
                <a:gd name="connsiteX2" fmla="*/ 198459 w 198459"/>
                <a:gd name="connsiteY2" fmla="*/ 8829 h 8828"/>
                <a:gd name="connsiteX3" fmla="*/ 0 w 198459"/>
                <a:gd name="connsiteY3" fmla="*/ 8829 h 8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459" h="8828">
                  <a:moveTo>
                    <a:pt x="0" y="0"/>
                  </a:moveTo>
                  <a:lnTo>
                    <a:pt x="198459" y="0"/>
                  </a:lnTo>
                  <a:lnTo>
                    <a:pt x="198459" y="8829"/>
                  </a:lnTo>
                  <a:lnTo>
                    <a:pt x="0" y="8829"/>
                  </a:lnTo>
                  <a:close/>
                </a:path>
              </a:pathLst>
            </a:custGeom>
            <a:solidFill>
              <a:srgbClr val="B6C2D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B8ADBFF-00C2-ACB4-D26E-0A959D4F4572}"/>
                </a:ext>
              </a:extLst>
            </p:cNvPr>
            <p:cNvSpPr/>
            <p:nvPr/>
          </p:nvSpPr>
          <p:spPr>
            <a:xfrm>
              <a:off x="3378613" y="2776957"/>
              <a:ext cx="198651" cy="8829"/>
            </a:xfrm>
            <a:custGeom>
              <a:avLst/>
              <a:gdLst>
                <a:gd name="connsiteX0" fmla="*/ 198652 w 198651"/>
                <a:gd name="connsiteY0" fmla="*/ 8829 h 8829"/>
                <a:gd name="connsiteX1" fmla="*/ 0 w 198651"/>
                <a:gd name="connsiteY1" fmla="*/ 8637 h 8829"/>
                <a:gd name="connsiteX2" fmla="*/ 0 w 198651"/>
                <a:gd name="connsiteY2" fmla="*/ 0 h 8829"/>
                <a:gd name="connsiteX3" fmla="*/ 198652 w 198651"/>
                <a:gd name="connsiteY3" fmla="*/ 192 h 8829"/>
                <a:gd name="connsiteX4" fmla="*/ 198652 w 198651"/>
                <a:gd name="connsiteY4" fmla="*/ 8829 h 8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651" h="8829">
                  <a:moveTo>
                    <a:pt x="198652" y="8829"/>
                  </a:moveTo>
                  <a:lnTo>
                    <a:pt x="0" y="8637"/>
                  </a:lnTo>
                  <a:lnTo>
                    <a:pt x="0" y="0"/>
                  </a:lnTo>
                  <a:lnTo>
                    <a:pt x="198652" y="192"/>
                  </a:lnTo>
                  <a:lnTo>
                    <a:pt x="198652" y="8829"/>
                  </a:lnTo>
                  <a:close/>
                </a:path>
              </a:pathLst>
            </a:custGeom>
            <a:solidFill>
              <a:srgbClr val="B6C2D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A353CF3-73DF-690E-CCE4-D79E083FB5CA}"/>
                </a:ext>
              </a:extLst>
            </p:cNvPr>
            <p:cNvSpPr/>
            <p:nvPr/>
          </p:nvSpPr>
          <p:spPr>
            <a:xfrm>
              <a:off x="3378421" y="2794999"/>
              <a:ext cx="198651" cy="8828"/>
            </a:xfrm>
            <a:custGeom>
              <a:avLst/>
              <a:gdLst>
                <a:gd name="connsiteX0" fmla="*/ 198651 w 198651"/>
                <a:gd name="connsiteY0" fmla="*/ 8829 h 8828"/>
                <a:gd name="connsiteX1" fmla="*/ 0 w 198651"/>
                <a:gd name="connsiteY1" fmla="*/ 8637 h 8828"/>
                <a:gd name="connsiteX2" fmla="*/ 192 w 198651"/>
                <a:gd name="connsiteY2" fmla="*/ 0 h 8828"/>
                <a:gd name="connsiteX3" fmla="*/ 198651 w 198651"/>
                <a:gd name="connsiteY3" fmla="*/ 192 h 8828"/>
                <a:gd name="connsiteX4" fmla="*/ 198651 w 198651"/>
                <a:gd name="connsiteY4" fmla="*/ 8829 h 8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651" h="8828">
                  <a:moveTo>
                    <a:pt x="198651" y="8829"/>
                  </a:moveTo>
                  <a:lnTo>
                    <a:pt x="0" y="8637"/>
                  </a:lnTo>
                  <a:lnTo>
                    <a:pt x="192" y="0"/>
                  </a:lnTo>
                  <a:lnTo>
                    <a:pt x="198651" y="192"/>
                  </a:lnTo>
                  <a:lnTo>
                    <a:pt x="198651" y="8829"/>
                  </a:lnTo>
                  <a:close/>
                </a:path>
              </a:pathLst>
            </a:custGeom>
            <a:solidFill>
              <a:srgbClr val="B6C2D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B787FBD-48DA-460B-9673-AF801FF9CB3E}"/>
                </a:ext>
              </a:extLst>
            </p:cNvPr>
            <p:cNvSpPr/>
            <p:nvPr/>
          </p:nvSpPr>
          <p:spPr>
            <a:xfrm rot="-5394600">
              <a:off x="3473031" y="2941787"/>
              <a:ext cx="22840" cy="199227"/>
            </a:xfrm>
            <a:custGeom>
              <a:avLst/>
              <a:gdLst>
                <a:gd name="connsiteX0" fmla="*/ -655 w 22840"/>
                <a:gd name="connsiteY0" fmla="*/ 134 h 199227"/>
                <a:gd name="connsiteX1" fmla="*/ 22186 w 22840"/>
                <a:gd name="connsiteY1" fmla="*/ 134 h 199227"/>
                <a:gd name="connsiteX2" fmla="*/ 22186 w 22840"/>
                <a:gd name="connsiteY2" fmla="*/ 199361 h 199227"/>
                <a:gd name="connsiteX3" fmla="*/ -655 w 22840"/>
                <a:gd name="connsiteY3" fmla="*/ 199361 h 199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40" h="199227">
                  <a:moveTo>
                    <a:pt x="-655" y="134"/>
                  </a:moveTo>
                  <a:lnTo>
                    <a:pt x="22186" y="134"/>
                  </a:lnTo>
                  <a:lnTo>
                    <a:pt x="22186" y="199361"/>
                  </a:lnTo>
                  <a:lnTo>
                    <a:pt x="-655" y="199361"/>
                  </a:lnTo>
                  <a:close/>
                </a:path>
              </a:pathLst>
            </a:custGeom>
            <a:solidFill>
              <a:srgbClr val="B6C2D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6870F8C-FA8A-1F72-D028-DD0B55F290E3}"/>
                </a:ext>
              </a:extLst>
            </p:cNvPr>
            <p:cNvSpPr/>
            <p:nvPr/>
          </p:nvSpPr>
          <p:spPr>
            <a:xfrm>
              <a:off x="3384371" y="3072919"/>
              <a:ext cx="199227" cy="9020"/>
            </a:xfrm>
            <a:custGeom>
              <a:avLst/>
              <a:gdLst>
                <a:gd name="connsiteX0" fmla="*/ 199227 w 199227"/>
                <a:gd name="connsiteY0" fmla="*/ 9021 h 9020"/>
                <a:gd name="connsiteX1" fmla="*/ 0 w 199227"/>
                <a:gd name="connsiteY1" fmla="*/ 8637 h 9020"/>
                <a:gd name="connsiteX2" fmla="*/ 0 w 199227"/>
                <a:gd name="connsiteY2" fmla="*/ 0 h 9020"/>
                <a:gd name="connsiteX3" fmla="*/ 199227 w 199227"/>
                <a:gd name="connsiteY3" fmla="*/ 192 h 9020"/>
                <a:gd name="connsiteX4" fmla="*/ 199227 w 199227"/>
                <a:gd name="connsiteY4" fmla="*/ 9021 h 9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227" h="9020">
                  <a:moveTo>
                    <a:pt x="199227" y="9021"/>
                  </a:moveTo>
                  <a:lnTo>
                    <a:pt x="0" y="8637"/>
                  </a:lnTo>
                  <a:lnTo>
                    <a:pt x="0" y="0"/>
                  </a:lnTo>
                  <a:lnTo>
                    <a:pt x="199227" y="192"/>
                  </a:lnTo>
                  <a:lnTo>
                    <a:pt x="199227" y="9021"/>
                  </a:lnTo>
                  <a:close/>
                </a:path>
              </a:pathLst>
            </a:custGeom>
            <a:solidFill>
              <a:srgbClr val="B6C2D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A7509F5-281F-BCCB-2675-CE569B77579E}"/>
                </a:ext>
              </a:extLst>
            </p:cNvPr>
            <p:cNvSpPr/>
            <p:nvPr/>
          </p:nvSpPr>
          <p:spPr>
            <a:xfrm>
              <a:off x="3384371" y="3090961"/>
              <a:ext cx="199227" cy="9212"/>
            </a:xfrm>
            <a:custGeom>
              <a:avLst/>
              <a:gdLst>
                <a:gd name="connsiteX0" fmla="*/ 199227 w 199227"/>
                <a:gd name="connsiteY0" fmla="*/ 9213 h 9212"/>
                <a:gd name="connsiteX1" fmla="*/ 0 w 199227"/>
                <a:gd name="connsiteY1" fmla="*/ 8829 h 9212"/>
                <a:gd name="connsiteX2" fmla="*/ 0 w 199227"/>
                <a:gd name="connsiteY2" fmla="*/ 0 h 9212"/>
                <a:gd name="connsiteX3" fmla="*/ 199227 w 199227"/>
                <a:gd name="connsiteY3" fmla="*/ 384 h 9212"/>
                <a:gd name="connsiteX4" fmla="*/ 199227 w 199227"/>
                <a:gd name="connsiteY4" fmla="*/ 9213 h 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227" h="9212">
                  <a:moveTo>
                    <a:pt x="199227" y="9213"/>
                  </a:moveTo>
                  <a:lnTo>
                    <a:pt x="0" y="8829"/>
                  </a:lnTo>
                  <a:lnTo>
                    <a:pt x="0" y="0"/>
                  </a:lnTo>
                  <a:lnTo>
                    <a:pt x="199227" y="384"/>
                  </a:lnTo>
                  <a:lnTo>
                    <a:pt x="199227" y="9213"/>
                  </a:lnTo>
                  <a:close/>
                </a:path>
              </a:pathLst>
            </a:custGeom>
            <a:solidFill>
              <a:srgbClr val="B6C2D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4C2CBF4-E54E-A33F-0D2C-0280FB8AAB64}"/>
                </a:ext>
              </a:extLst>
            </p:cNvPr>
            <p:cNvSpPr/>
            <p:nvPr/>
          </p:nvSpPr>
          <p:spPr>
            <a:xfrm>
              <a:off x="3384179" y="3109195"/>
              <a:ext cx="199419" cy="9212"/>
            </a:xfrm>
            <a:custGeom>
              <a:avLst/>
              <a:gdLst>
                <a:gd name="connsiteX0" fmla="*/ 199419 w 199419"/>
                <a:gd name="connsiteY0" fmla="*/ 9213 h 9212"/>
                <a:gd name="connsiteX1" fmla="*/ 0 w 199419"/>
                <a:gd name="connsiteY1" fmla="*/ 8829 h 9212"/>
                <a:gd name="connsiteX2" fmla="*/ 0 w 199419"/>
                <a:gd name="connsiteY2" fmla="*/ 0 h 9212"/>
                <a:gd name="connsiteX3" fmla="*/ 199419 w 199419"/>
                <a:gd name="connsiteY3" fmla="*/ 384 h 9212"/>
                <a:gd name="connsiteX4" fmla="*/ 199419 w 199419"/>
                <a:gd name="connsiteY4" fmla="*/ 9213 h 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419" h="9212">
                  <a:moveTo>
                    <a:pt x="199419" y="9213"/>
                  </a:moveTo>
                  <a:lnTo>
                    <a:pt x="0" y="8829"/>
                  </a:lnTo>
                  <a:lnTo>
                    <a:pt x="0" y="0"/>
                  </a:lnTo>
                  <a:lnTo>
                    <a:pt x="199419" y="384"/>
                  </a:lnTo>
                  <a:lnTo>
                    <a:pt x="199419" y="9213"/>
                  </a:lnTo>
                  <a:close/>
                </a:path>
              </a:pathLst>
            </a:custGeom>
            <a:solidFill>
              <a:srgbClr val="B6C2D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C68FE58-ED0E-B182-8A31-381DA97BAA4F}"/>
                </a:ext>
              </a:extLst>
            </p:cNvPr>
            <p:cNvSpPr/>
            <p:nvPr/>
          </p:nvSpPr>
          <p:spPr>
            <a:xfrm>
              <a:off x="3384179" y="3127428"/>
              <a:ext cx="199419" cy="9020"/>
            </a:xfrm>
            <a:custGeom>
              <a:avLst/>
              <a:gdLst>
                <a:gd name="connsiteX0" fmla="*/ 199227 w 199419"/>
                <a:gd name="connsiteY0" fmla="*/ 9021 h 9020"/>
                <a:gd name="connsiteX1" fmla="*/ 0 w 199419"/>
                <a:gd name="connsiteY1" fmla="*/ 8637 h 9020"/>
                <a:gd name="connsiteX2" fmla="*/ 0 w 199419"/>
                <a:gd name="connsiteY2" fmla="*/ 0 h 9020"/>
                <a:gd name="connsiteX3" fmla="*/ 199419 w 199419"/>
                <a:gd name="connsiteY3" fmla="*/ 384 h 9020"/>
                <a:gd name="connsiteX4" fmla="*/ 199227 w 199419"/>
                <a:gd name="connsiteY4" fmla="*/ 9021 h 9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419" h="9020">
                  <a:moveTo>
                    <a:pt x="199227" y="9021"/>
                  </a:moveTo>
                  <a:lnTo>
                    <a:pt x="0" y="8637"/>
                  </a:lnTo>
                  <a:lnTo>
                    <a:pt x="0" y="0"/>
                  </a:lnTo>
                  <a:lnTo>
                    <a:pt x="199419" y="384"/>
                  </a:lnTo>
                  <a:lnTo>
                    <a:pt x="199227" y="9021"/>
                  </a:lnTo>
                  <a:close/>
                </a:path>
              </a:pathLst>
            </a:custGeom>
            <a:solidFill>
              <a:srgbClr val="B6C2D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AEDC127-886F-B22C-F8E7-4797FDBD5980}"/>
                </a:ext>
              </a:extLst>
            </p:cNvPr>
            <p:cNvSpPr/>
            <p:nvPr/>
          </p:nvSpPr>
          <p:spPr>
            <a:xfrm>
              <a:off x="2311845" y="2718993"/>
              <a:ext cx="197691" cy="23032"/>
            </a:xfrm>
            <a:custGeom>
              <a:avLst/>
              <a:gdLst>
                <a:gd name="connsiteX0" fmla="*/ 197500 w 197691"/>
                <a:gd name="connsiteY0" fmla="*/ 23032 h 23032"/>
                <a:gd name="connsiteX1" fmla="*/ 0 w 197691"/>
                <a:gd name="connsiteY1" fmla="*/ 22840 h 23032"/>
                <a:gd name="connsiteX2" fmla="*/ 384 w 197691"/>
                <a:gd name="connsiteY2" fmla="*/ 0 h 23032"/>
                <a:gd name="connsiteX3" fmla="*/ 197692 w 197691"/>
                <a:gd name="connsiteY3" fmla="*/ 192 h 23032"/>
                <a:gd name="connsiteX4" fmla="*/ 197500 w 197691"/>
                <a:gd name="connsiteY4" fmla="*/ 23032 h 2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691" h="23032">
                  <a:moveTo>
                    <a:pt x="197500" y="23032"/>
                  </a:moveTo>
                  <a:lnTo>
                    <a:pt x="0" y="22840"/>
                  </a:lnTo>
                  <a:lnTo>
                    <a:pt x="384" y="0"/>
                  </a:lnTo>
                  <a:lnTo>
                    <a:pt x="197692" y="192"/>
                  </a:lnTo>
                  <a:lnTo>
                    <a:pt x="197500" y="23032"/>
                  </a:lnTo>
                  <a:close/>
                </a:path>
              </a:pathLst>
            </a:custGeom>
            <a:solidFill>
              <a:srgbClr val="B6C2D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54F30A2-C875-2349-5526-580F58BBB2AB}"/>
                </a:ext>
              </a:extLst>
            </p:cNvPr>
            <p:cNvSpPr/>
            <p:nvPr/>
          </p:nvSpPr>
          <p:spPr>
            <a:xfrm>
              <a:off x="2311461" y="2761795"/>
              <a:ext cx="197499" cy="8828"/>
            </a:xfrm>
            <a:custGeom>
              <a:avLst/>
              <a:gdLst>
                <a:gd name="connsiteX0" fmla="*/ 197500 w 197499"/>
                <a:gd name="connsiteY0" fmla="*/ 8829 h 8828"/>
                <a:gd name="connsiteX1" fmla="*/ 0 w 197499"/>
                <a:gd name="connsiteY1" fmla="*/ 8637 h 8828"/>
                <a:gd name="connsiteX2" fmla="*/ 192 w 197499"/>
                <a:gd name="connsiteY2" fmla="*/ 0 h 8828"/>
                <a:gd name="connsiteX3" fmla="*/ 197500 w 197499"/>
                <a:gd name="connsiteY3" fmla="*/ 192 h 8828"/>
                <a:gd name="connsiteX4" fmla="*/ 197500 w 197499"/>
                <a:gd name="connsiteY4" fmla="*/ 8829 h 8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99" h="8828">
                  <a:moveTo>
                    <a:pt x="197500" y="8829"/>
                  </a:moveTo>
                  <a:lnTo>
                    <a:pt x="0" y="8637"/>
                  </a:lnTo>
                  <a:lnTo>
                    <a:pt x="192" y="0"/>
                  </a:lnTo>
                  <a:lnTo>
                    <a:pt x="197500" y="192"/>
                  </a:lnTo>
                  <a:lnTo>
                    <a:pt x="197500" y="8829"/>
                  </a:lnTo>
                  <a:close/>
                </a:path>
              </a:pathLst>
            </a:custGeom>
            <a:solidFill>
              <a:srgbClr val="B6C2D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DE69B2-7A25-37B0-23D3-4FDFCCF2C4E0}"/>
                </a:ext>
              </a:extLst>
            </p:cNvPr>
            <p:cNvSpPr/>
            <p:nvPr/>
          </p:nvSpPr>
          <p:spPr>
            <a:xfrm>
              <a:off x="2311269" y="2779836"/>
              <a:ext cx="197499" cy="8828"/>
            </a:xfrm>
            <a:custGeom>
              <a:avLst/>
              <a:gdLst>
                <a:gd name="connsiteX0" fmla="*/ 197500 w 197499"/>
                <a:gd name="connsiteY0" fmla="*/ 8829 h 8828"/>
                <a:gd name="connsiteX1" fmla="*/ 0 w 197499"/>
                <a:gd name="connsiteY1" fmla="*/ 8637 h 8828"/>
                <a:gd name="connsiteX2" fmla="*/ 0 w 197499"/>
                <a:gd name="connsiteY2" fmla="*/ 0 h 8828"/>
                <a:gd name="connsiteX3" fmla="*/ 197500 w 197499"/>
                <a:gd name="connsiteY3" fmla="*/ 192 h 8828"/>
                <a:gd name="connsiteX4" fmla="*/ 197500 w 197499"/>
                <a:gd name="connsiteY4" fmla="*/ 8829 h 8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99" h="8828">
                  <a:moveTo>
                    <a:pt x="197500" y="8829"/>
                  </a:moveTo>
                  <a:lnTo>
                    <a:pt x="0" y="8637"/>
                  </a:lnTo>
                  <a:lnTo>
                    <a:pt x="0" y="0"/>
                  </a:lnTo>
                  <a:lnTo>
                    <a:pt x="197500" y="192"/>
                  </a:lnTo>
                  <a:lnTo>
                    <a:pt x="197500" y="8829"/>
                  </a:lnTo>
                  <a:close/>
                </a:path>
              </a:pathLst>
            </a:custGeom>
            <a:solidFill>
              <a:srgbClr val="B6C2D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404090B-4DF4-2040-8A88-202C913433F6}"/>
                </a:ext>
              </a:extLst>
            </p:cNvPr>
            <p:cNvSpPr/>
            <p:nvPr/>
          </p:nvSpPr>
          <p:spPr>
            <a:xfrm>
              <a:off x="2310885" y="2797878"/>
              <a:ext cx="197691" cy="8828"/>
            </a:xfrm>
            <a:custGeom>
              <a:avLst/>
              <a:gdLst>
                <a:gd name="connsiteX0" fmla="*/ 197692 w 197691"/>
                <a:gd name="connsiteY0" fmla="*/ 8829 h 8828"/>
                <a:gd name="connsiteX1" fmla="*/ 0 w 197691"/>
                <a:gd name="connsiteY1" fmla="*/ 8637 h 8828"/>
                <a:gd name="connsiteX2" fmla="*/ 192 w 197691"/>
                <a:gd name="connsiteY2" fmla="*/ 0 h 8828"/>
                <a:gd name="connsiteX3" fmla="*/ 197692 w 197691"/>
                <a:gd name="connsiteY3" fmla="*/ 192 h 8828"/>
                <a:gd name="connsiteX4" fmla="*/ 197692 w 197691"/>
                <a:gd name="connsiteY4" fmla="*/ 8829 h 8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691" h="8828">
                  <a:moveTo>
                    <a:pt x="197692" y="8829"/>
                  </a:moveTo>
                  <a:lnTo>
                    <a:pt x="0" y="8637"/>
                  </a:lnTo>
                  <a:lnTo>
                    <a:pt x="192" y="0"/>
                  </a:lnTo>
                  <a:lnTo>
                    <a:pt x="197692" y="192"/>
                  </a:lnTo>
                  <a:lnTo>
                    <a:pt x="197692" y="8829"/>
                  </a:lnTo>
                  <a:close/>
                </a:path>
              </a:pathLst>
            </a:custGeom>
            <a:solidFill>
              <a:srgbClr val="B6C2D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7E32D4A-F3B3-CAAB-426C-92FDC46CBDBE}"/>
                </a:ext>
              </a:extLst>
            </p:cNvPr>
            <p:cNvSpPr/>
            <p:nvPr/>
          </p:nvSpPr>
          <p:spPr>
            <a:xfrm>
              <a:off x="2310693" y="2815920"/>
              <a:ext cx="197691" cy="8828"/>
            </a:xfrm>
            <a:custGeom>
              <a:avLst/>
              <a:gdLst>
                <a:gd name="connsiteX0" fmla="*/ 197500 w 197691"/>
                <a:gd name="connsiteY0" fmla="*/ 8829 h 8828"/>
                <a:gd name="connsiteX1" fmla="*/ 0 w 197691"/>
                <a:gd name="connsiteY1" fmla="*/ 8637 h 8828"/>
                <a:gd name="connsiteX2" fmla="*/ 0 w 197691"/>
                <a:gd name="connsiteY2" fmla="*/ 0 h 8828"/>
                <a:gd name="connsiteX3" fmla="*/ 197692 w 197691"/>
                <a:gd name="connsiteY3" fmla="*/ 192 h 8828"/>
                <a:gd name="connsiteX4" fmla="*/ 197500 w 197691"/>
                <a:gd name="connsiteY4" fmla="*/ 8829 h 8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691" h="8828">
                  <a:moveTo>
                    <a:pt x="197500" y="8829"/>
                  </a:moveTo>
                  <a:lnTo>
                    <a:pt x="0" y="8637"/>
                  </a:lnTo>
                  <a:lnTo>
                    <a:pt x="0" y="0"/>
                  </a:lnTo>
                  <a:lnTo>
                    <a:pt x="197692" y="192"/>
                  </a:lnTo>
                  <a:lnTo>
                    <a:pt x="197500" y="8829"/>
                  </a:lnTo>
                  <a:close/>
                </a:path>
              </a:pathLst>
            </a:custGeom>
            <a:solidFill>
              <a:srgbClr val="B6C2D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9623322-6582-ED62-8347-55E7AC09611B}"/>
                </a:ext>
              </a:extLst>
            </p:cNvPr>
            <p:cNvSpPr/>
            <p:nvPr/>
          </p:nvSpPr>
          <p:spPr>
            <a:xfrm>
              <a:off x="3322184" y="4102068"/>
              <a:ext cx="235310" cy="19769"/>
            </a:xfrm>
            <a:custGeom>
              <a:avLst/>
              <a:gdLst>
                <a:gd name="connsiteX0" fmla="*/ 234927 w 235310"/>
                <a:gd name="connsiteY0" fmla="*/ 19769 h 19769"/>
                <a:gd name="connsiteX1" fmla="*/ 0 w 235310"/>
                <a:gd name="connsiteY1" fmla="*/ 19193 h 19769"/>
                <a:gd name="connsiteX2" fmla="*/ 384 w 235310"/>
                <a:gd name="connsiteY2" fmla="*/ 0 h 19769"/>
                <a:gd name="connsiteX3" fmla="*/ 235311 w 235310"/>
                <a:gd name="connsiteY3" fmla="*/ 576 h 19769"/>
                <a:gd name="connsiteX4" fmla="*/ 234927 w 235310"/>
                <a:gd name="connsiteY4" fmla="*/ 19769 h 19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310" h="19769">
                  <a:moveTo>
                    <a:pt x="234927" y="19769"/>
                  </a:moveTo>
                  <a:lnTo>
                    <a:pt x="0" y="19193"/>
                  </a:lnTo>
                  <a:lnTo>
                    <a:pt x="384" y="0"/>
                  </a:lnTo>
                  <a:lnTo>
                    <a:pt x="235311" y="576"/>
                  </a:lnTo>
                  <a:lnTo>
                    <a:pt x="234927" y="19769"/>
                  </a:lnTo>
                  <a:close/>
                </a:path>
              </a:pathLst>
            </a:custGeom>
            <a:solidFill>
              <a:srgbClr val="B6C2D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04E6DCD-7414-0E90-7272-709339D8E207}"/>
                </a:ext>
              </a:extLst>
            </p:cNvPr>
            <p:cNvSpPr/>
            <p:nvPr/>
          </p:nvSpPr>
          <p:spPr>
            <a:xfrm>
              <a:off x="3321800" y="4138151"/>
              <a:ext cx="235310" cy="7869"/>
            </a:xfrm>
            <a:custGeom>
              <a:avLst/>
              <a:gdLst>
                <a:gd name="connsiteX0" fmla="*/ 235119 w 235310"/>
                <a:gd name="connsiteY0" fmla="*/ 7869 h 7869"/>
                <a:gd name="connsiteX1" fmla="*/ 0 w 235310"/>
                <a:gd name="connsiteY1" fmla="*/ 7293 h 7869"/>
                <a:gd name="connsiteX2" fmla="*/ 192 w 235310"/>
                <a:gd name="connsiteY2" fmla="*/ 0 h 7869"/>
                <a:gd name="connsiteX3" fmla="*/ 235311 w 235310"/>
                <a:gd name="connsiteY3" fmla="*/ 576 h 7869"/>
                <a:gd name="connsiteX4" fmla="*/ 235119 w 235310"/>
                <a:gd name="connsiteY4" fmla="*/ 7869 h 7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310" h="7869">
                  <a:moveTo>
                    <a:pt x="235119" y="7869"/>
                  </a:moveTo>
                  <a:lnTo>
                    <a:pt x="0" y="7293"/>
                  </a:lnTo>
                  <a:lnTo>
                    <a:pt x="192" y="0"/>
                  </a:lnTo>
                  <a:lnTo>
                    <a:pt x="235311" y="576"/>
                  </a:lnTo>
                  <a:lnTo>
                    <a:pt x="235119" y="7869"/>
                  </a:lnTo>
                  <a:close/>
                </a:path>
              </a:pathLst>
            </a:custGeom>
            <a:solidFill>
              <a:srgbClr val="B6C2D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BFFDDB0-C3BE-F66A-4C6E-31154123DD43}"/>
                </a:ext>
              </a:extLst>
            </p:cNvPr>
            <p:cNvSpPr/>
            <p:nvPr/>
          </p:nvSpPr>
          <p:spPr>
            <a:xfrm>
              <a:off x="3321608" y="4153314"/>
              <a:ext cx="235118" cy="8061"/>
            </a:xfrm>
            <a:custGeom>
              <a:avLst/>
              <a:gdLst>
                <a:gd name="connsiteX0" fmla="*/ 235119 w 235118"/>
                <a:gd name="connsiteY0" fmla="*/ 8061 h 8061"/>
                <a:gd name="connsiteX1" fmla="*/ 0 w 235118"/>
                <a:gd name="connsiteY1" fmla="*/ 7485 h 8061"/>
                <a:gd name="connsiteX2" fmla="*/ 0 w 235118"/>
                <a:gd name="connsiteY2" fmla="*/ 0 h 8061"/>
                <a:gd name="connsiteX3" fmla="*/ 235119 w 235118"/>
                <a:gd name="connsiteY3" fmla="*/ 576 h 8061"/>
                <a:gd name="connsiteX4" fmla="*/ 235119 w 235118"/>
                <a:gd name="connsiteY4" fmla="*/ 8061 h 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118" h="8061">
                  <a:moveTo>
                    <a:pt x="235119" y="8061"/>
                  </a:moveTo>
                  <a:lnTo>
                    <a:pt x="0" y="7485"/>
                  </a:lnTo>
                  <a:lnTo>
                    <a:pt x="0" y="0"/>
                  </a:lnTo>
                  <a:lnTo>
                    <a:pt x="235119" y="576"/>
                  </a:lnTo>
                  <a:lnTo>
                    <a:pt x="235119" y="8061"/>
                  </a:lnTo>
                  <a:close/>
                </a:path>
              </a:pathLst>
            </a:custGeom>
            <a:solidFill>
              <a:srgbClr val="B6C2D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8147271-33A7-0972-F6A0-5C19B88D5D82}"/>
                </a:ext>
              </a:extLst>
            </p:cNvPr>
            <p:cNvSpPr/>
            <p:nvPr/>
          </p:nvSpPr>
          <p:spPr>
            <a:xfrm>
              <a:off x="3321225" y="4168669"/>
              <a:ext cx="235310" cy="7869"/>
            </a:xfrm>
            <a:custGeom>
              <a:avLst/>
              <a:gdLst>
                <a:gd name="connsiteX0" fmla="*/ 235311 w 235310"/>
                <a:gd name="connsiteY0" fmla="*/ 7869 h 7869"/>
                <a:gd name="connsiteX1" fmla="*/ 0 w 235310"/>
                <a:gd name="connsiteY1" fmla="*/ 7294 h 7869"/>
                <a:gd name="connsiteX2" fmla="*/ 192 w 235310"/>
                <a:gd name="connsiteY2" fmla="*/ 0 h 7869"/>
                <a:gd name="connsiteX3" fmla="*/ 235311 w 235310"/>
                <a:gd name="connsiteY3" fmla="*/ 576 h 7869"/>
                <a:gd name="connsiteX4" fmla="*/ 235311 w 235310"/>
                <a:gd name="connsiteY4" fmla="*/ 7869 h 7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310" h="7869">
                  <a:moveTo>
                    <a:pt x="235311" y="7869"/>
                  </a:moveTo>
                  <a:lnTo>
                    <a:pt x="0" y="7294"/>
                  </a:lnTo>
                  <a:lnTo>
                    <a:pt x="192" y="0"/>
                  </a:lnTo>
                  <a:lnTo>
                    <a:pt x="235311" y="576"/>
                  </a:lnTo>
                  <a:lnTo>
                    <a:pt x="235311" y="7869"/>
                  </a:lnTo>
                  <a:close/>
                </a:path>
              </a:pathLst>
            </a:custGeom>
            <a:solidFill>
              <a:srgbClr val="B6C2D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1E6F1F3-4267-B4AA-4304-231B018F0DF0}"/>
                </a:ext>
              </a:extLst>
            </p:cNvPr>
            <p:cNvSpPr/>
            <p:nvPr/>
          </p:nvSpPr>
          <p:spPr>
            <a:xfrm>
              <a:off x="3321032" y="4183831"/>
              <a:ext cx="235310" cy="8061"/>
            </a:xfrm>
            <a:custGeom>
              <a:avLst/>
              <a:gdLst>
                <a:gd name="connsiteX0" fmla="*/ 235119 w 235310"/>
                <a:gd name="connsiteY0" fmla="*/ 8061 h 8061"/>
                <a:gd name="connsiteX1" fmla="*/ 0 w 235310"/>
                <a:gd name="connsiteY1" fmla="*/ 7485 h 8061"/>
                <a:gd name="connsiteX2" fmla="*/ 192 w 235310"/>
                <a:gd name="connsiteY2" fmla="*/ 0 h 8061"/>
                <a:gd name="connsiteX3" fmla="*/ 235311 w 235310"/>
                <a:gd name="connsiteY3" fmla="*/ 768 h 8061"/>
                <a:gd name="connsiteX4" fmla="*/ 235119 w 235310"/>
                <a:gd name="connsiteY4" fmla="*/ 8061 h 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310" h="8061">
                  <a:moveTo>
                    <a:pt x="235119" y="8061"/>
                  </a:moveTo>
                  <a:lnTo>
                    <a:pt x="0" y="7485"/>
                  </a:lnTo>
                  <a:lnTo>
                    <a:pt x="192" y="0"/>
                  </a:lnTo>
                  <a:lnTo>
                    <a:pt x="235311" y="768"/>
                  </a:lnTo>
                  <a:lnTo>
                    <a:pt x="235119" y="8061"/>
                  </a:lnTo>
                  <a:close/>
                </a:path>
              </a:pathLst>
            </a:custGeom>
            <a:solidFill>
              <a:srgbClr val="B6C2D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361A209-841C-9DAD-A6BE-83679273090D}"/>
                </a:ext>
              </a:extLst>
            </p:cNvPr>
            <p:cNvSpPr/>
            <p:nvPr/>
          </p:nvSpPr>
          <p:spPr>
            <a:xfrm>
              <a:off x="2984573" y="4101300"/>
              <a:ext cx="264292" cy="19769"/>
            </a:xfrm>
            <a:custGeom>
              <a:avLst/>
              <a:gdLst>
                <a:gd name="connsiteX0" fmla="*/ 264101 w 264292"/>
                <a:gd name="connsiteY0" fmla="*/ 19769 h 19769"/>
                <a:gd name="connsiteX1" fmla="*/ 0 w 264292"/>
                <a:gd name="connsiteY1" fmla="*/ 19001 h 19769"/>
                <a:gd name="connsiteX2" fmla="*/ 384 w 264292"/>
                <a:gd name="connsiteY2" fmla="*/ 0 h 19769"/>
                <a:gd name="connsiteX3" fmla="*/ 264293 w 264292"/>
                <a:gd name="connsiteY3" fmla="*/ 576 h 19769"/>
                <a:gd name="connsiteX4" fmla="*/ 264101 w 264292"/>
                <a:gd name="connsiteY4" fmla="*/ 19769 h 19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292" h="19769">
                  <a:moveTo>
                    <a:pt x="264101" y="19769"/>
                  </a:moveTo>
                  <a:lnTo>
                    <a:pt x="0" y="19001"/>
                  </a:lnTo>
                  <a:lnTo>
                    <a:pt x="384" y="0"/>
                  </a:lnTo>
                  <a:lnTo>
                    <a:pt x="264293" y="576"/>
                  </a:lnTo>
                  <a:lnTo>
                    <a:pt x="264101" y="19769"/>
                  </a:lnTo>
                  <a:close/>
                </a:path>
              </a:pathLst>
            </a:custGeom>
            <a:solidFill>
              <a:srgbClr val="B6C2D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177FAC2-CE34-A8A6-6E3E-7E7E1534691D}"/>
                </a:ext>
              </a:extLst>
            </p:cNvPr>
            <p:cNvSpPr/>
            <p:nvPr/>
          </p:nvSpPr>
          <p:spPr>
            <a:xfrm>
              <a:off x="2983997" y="4137383"/>
              <a:ext cx="264292" cy="7869"/>
            </a:xfrm>
            <a:custGeom>
              <a:avLst/>
              <a:gdLst>
                <a:gd name="connsiteX0" fmla="*/ 264101 w 264292"/>
                <a:gd name="connsiteY0" fmla="*/ 7869 h 7869"/>
                <a:gd name="connsiteX1" fmla="*/ 0 w 264292"/>
                <a:gd name="connsiteY1" fmla="*/ 7293 h 7869"/>
                <a:gd name="connsiteX2" fmla="*/ 192 w 264292"/>
                <a:gd name="connsiteY2" fmla="*/ 0 h 7869"/>
                <a:gd name="connsiteX3" fmla="*/ 264293 w 264292"/>
                <a:gd name="connsiteY3" fmla="*/ 576 h 7869"/>
                <a:gd name="connsiteX4" fmla="*/ 264101 w 264292"/>
                <a:gd name="connsiteY4" fmla="*/ 7869 h 7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292" h="7869">
                  <a:moveTo>
                    <a:pt x="264101" y="7869"/>
                  </a:moveTo>
                  <a:lnTo>
                    <a:pt x="0" y="7293"/>
                  </a:lnTo>
                  <a:lnTo>
                    <a:pt x="192" y="0"/>
                  </a:lnTo>
                  <a:lnTo>
                    <a:pt x="264293" y="576"/>
                  </a:lnTo>
                  <a:lnTo>
                    <a:pt x="264101" y="7869"/>
                  </a:lnTo>
                  <a:close/>
                </a:path>
              </a:pathLst>
            </a:custGeom>
            <a:solidFill>
              <a:srgbClr val="B6C2D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0F3C6E7-B3D2-1479-3524-99C08035B2B2}"/>
                </a:ext>
              </a:extLst>
            </p:cNvPr>
            <p:cNvSpPr/>
            <p:nvPr/>
          </p:nvSpPr>
          <p:spPr>
            <a:xfrm>
              <a:off x="2983613" y="4152546"/>
              <a:ext cx="264484" cy="8061"/>
            </a:xfrm>
            <a:custGeom>
              <a:avLst/>
              <a:gdLst>
                <a:gd name="connsiteX0" fmla="*/ 264484 w 264484"/>
                <a:gd name="connsiteY0" fmla="*/ 8061 h 8061"/>
                <a:gd name="connsiteX1" fmla="*/ 0 w 264484"/>
                <a:gd name="connsiteY1" fmla="*/ 7293 h 8061"/>
                <a:gd name="connsiteX2" fmla="*/ 192 w 264484"/>
                <a:gd name="connsiteY2" fmla="*/ 0 h 8061"/>
                <a:gd name="connsiteX3" fmla="*/ 264484 w 264484"/>
                <a:gd name="connsiteY3" fmla="*/ 576 h 8061"/>
                <a:gd name="connsiteX4" fmla="*/ 264484 w 264484"/>
                <a:gd name="connsiteY4" fmla="*/ 8061 h 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484" h="8061">
                  <a:moveTo>
                    <a:pt x="264484" y="8061"/>
                  </a:moveTo>
                  <a:lnTo>
                    <a:pt x="0" y="7293"/>
                  </a:lnTo>
                  <a:lnTo>
                    <a:pt x="192" y="0"/>
                  </a:lnTo>
                  <a:lnTo>
                    <a:pt x="264484" y="576"/>
                  </a:lnTo>
                  <a:lnTo>
                    <a:pt x="264484" y="8061"/>
                  </a:lnTo>
                  <a:close/>
                </a:path>
              </a:pathLst>
            </a:custGeom>
            <a:solidFill>
              <a:srgbClr val="B6C2D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94AA7D8-EFD4-F93C-FF61-2B00466FA18B}"/>
                </a:ext>
              </a:extLst>
            </p:cNvPr>
            <p:cNvSpPr/>
            <p:nvPr/>
          </p:nvSpPr>
          <p:spPr>
            <a:xfrm>
              <a:off x="2983421" y="4167709"/>
              <a:ext cx="264292" cy="8061"/>
            </a:xfrm>
            <a:custGeom>
              <a:avLst/>
              <a:gdLst>
                <a:gd name="connsiteX0" fmla="*/ 264293 w 264292"/>
                <a:gd name="connsiteY0" fmla="*/ 8061 h 8061"/>
                <a:gd name="connsiteX1" fmla="*/ 0 w 264292"/>
                <a:gd name="connsiteY1" fmla="*/ 7293 h 8061"/>
                <a:gd name="connsiteX2" fmla="*/ 192 w 264292"/>
                <a:gd name="connsiteY2" fmla="*/ 0 h 8061"/>
                <a:gd name="connsiteX3" fmla="*/ 264293 w 264292"/>
                <a:gd name="connsiteY3" fmla="*/ 768 h 8061"/>
                <a:gd name="connsiteX4" fmla="*/ 264293 w 264292"/>
                <a:gd name="connsiteY4" fmla="*/ 8061 h 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292" h="8061">
                  <a:moveTo>
                    <a:pt x="264293" y="8061"/>
                  </a:moveTo>
                  <a:lnTo>
                    <a:pt x="0" y="7293"/>
                  </a:lnTo>
                  <a:lnTo>
                    <a:pt x="192" y="0"/>
                  </a:lnTo>
                  <a:lnTo>
                    <a:pt x="264293" y="768"/>
                  </a:lnTo>
                  <a:lnTo>
                    <a:pt x="264293" y="8061"/>
                  </a:lnTo>
                  <a:close/>
                </a:path>
              </a:pathLst>
            </a:custGeom>
            <a:solidFill>
              <a:srgbClr val="B6C2D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44F9103-16C9-3A63-083E-1C2FF880E6E1}"/>
                </a:ext>
              </a:extLst>
            </p:cNvPr>
            <p:cNvSpPr/>
            <p:nvPr/>
          </p:nvSpPr>
          <p:spPr>
            <a:xfrm>
              <a:off x="2983037" y="4183064"/>
              <a:ext cx="264484" cy="8061"/>
            </a:xfrm>
            <a:custGeom>
              <a:avLst/>
              <a:gdLst>
                <a:gd name="connsiteX0" fmla="*/ 264293 w 264484"/>
                <a:gd name="connsiteY0" fmla="*/ 8061 h 8061"/>
                <a:gd name="connsiteX1" fmla="*/ 0 w 264484"/>
                <a:gd name="connsiteY1" fmla="*/ 7294 h 8061"/>
                <a:gd name="connsiteX2" fmla="*/ 192 w 264484"/>
                <a:gd name="connsiteY2" fmla="*/ 0 h 8061"/>
                <a:gd name="connsiteX3" fmla="*/ 264485 w 264484"/>
                <a:gd name="connsiteY3" fmla="*/ 576 h 8061"/>
                <a:gd name="connsiteX4" fmla="*/ 264293 w 264484"/>
                <a:gd name="connsiteY4" fmla="*/ 8061 h 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484" h="8061">
                  <a:moveTo>
                    <a:pt x="264293" y="8061"/>
                  </a:moveTo>
                  <a:lnTo>
                    <a:pt x="0" y="7294"/>
                  </a:lnTo>
                  <a:lnTo>
                    <a:pt x="192" y="0"/>
                  </a:lnTo>
                  <a:lnTo>
                    <a:pt x="264485" y="576"/>
                  </a:lnTo>
                  <a:lnTo>
                    <a:pt x="264293" y="8061"/>
                  </a:lnTo>
                  <a:close/>
                </a:path>
              </a:pathLst>
            </a:custGeom>
            <a:solidFill>
              <a:srgbClr val="B6C2D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BFFF71C-F699-7571-2BD7-8CB658DB8A5C}"/>
                </a:ext>
              </a:extLst>
            </p:cNvPr>
            <p:cNvSpPr/>
            <p:nvPr/>
          </p:nvSpPr>
          <p:spPr>
            <a:xfrm>
              <a:off x="2985724" y="3861767"/>
              <a:ext cx="56428" cy="201338"/>
            </a:xfrm>
            <a:custGeom>
              <a:avLst/>
              <a:gdLst>
                <a:gd name="connsiteX0" fmla="*/ 52398 w 56428"/>
                <a:gd name="connsiteY0" fmla="*/ 201338 h 201338"/>
                <a:gd name="connsiteX1" fmla="*/ 0 w 56428"/>
                <a:gd name="connsiteY1" fmla="*/ 201147 h 201338"/>
                <a:gd name="connsiteX2" fmla="*/ 4222 w 56428"/>
                <a:gd name="connsiteY2" fmla="*/ 0 h 201338"/>
                <a:gd name="connsiteX3" fmla="*/ 56428 w 56428"/>
                <a:gd name="connsiteY3" fmla="*/ 0 h 201338"/>
                <a:gd name="connsiteX4" fmla="*/ 52398 w 56428"/>
                <a:gd name="connsiteY4" fmla="*/ 201338 h 20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428" h="201338">
                  <a:moveTo>
                    <a:pt x="52398" y="201338"/>
                  </a:moveTo>
                  <a:lnTo>
                    <a:pt x="0" y="201147"/>
                  </a:lnTo>
                  <a:lnTo>
                    <a:pt x="4222" y="0"/>
                  </a:lnTo>
                  <a:lnTo>
                    <a:pt x="56428" y="0"/>
                  </a:lnTo>
                  <a:lnTo>
                    <a:pt x="52398" y="201338"/>
                  </a:lnTo>
                  <a:close/>
                </a:path>
              </a:pathLst>
            </a:custGeom>
            <a:solidFill>
              <a:schemeClr val="accent2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EDFCE5A-17A9-F11F-E8A7-4C7566B1DCF0}"/>
                </a:ext>
              </a:extLst>
            </p:cNvPr>
            <p:cNvSpPr/>
            <p:nvPr/>
          </p:nvSpPr>
          <p:spPr>
            <a:xfrm>
              <a:off x="3054053" y="3925873"/>
              <a:ext cx="55085" cy="137424"/>
            </a:xfrm>
            <a:custGeom>
              <a:avLst/>
              <a:gdLst>
                <a:gd name="connsiteX0" fmla="*/ 52398 w 55085"/>
                <a:gd name="connsiteY0" fmla="*/ 137424 h 137424"/>
                <a:gd name="connsiteX1" fmla="*/ 0 w 55085"/>
                <a:gd name="connsiteY1" fmla="*/ 137232 h 137424"/>
                <a:gd name="connsiteX2" fmla="*/ 2879 w 55085"/>
                <a:gd name="connsiteY2" fmla="*/ 0 h 137424"/>
                <a:gd name="connsiteX3" fmla="*/ 55085 w 55085"/>
                <a:gd name="connsiteY3" fmla="*/ 192 h 137424"/>
                <a:gd name="connsiteX4" fmla="*/ 52398 w 55085"/>
                <a:gd name="connsiteY4" fmla="*/ 137424 h 13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085" h="137424">
                  <a:moveTo>
                    <a:pt x="52398" y="137424"/>
                  </a:moveTo>
                  <a:lnTo>
                    <a:pt x="0" y="137232"/>
                  </a:lnTo>
                  <a:lnTo>
                    <a:pt x="2879" y="0"/>
                  </a:lnTo>
                  <a:lnTo>
                    <a:pt x="55085" y="192"/>
                  </a:lnTo>
                  <a:lnTo>
                    <a:pt x="52398" y="137424"/>
                  </a:lnTo>
                  <a:close/>
                </a:path>
              </a:pathLst>
            </a:custGeom>
            <a:solidFill>
              <a:schemeClr val="accent2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3356A86-EBA0-8DFB-D1ED-B5C255A7D060}"/>
                </a:ext>
              </a:extLst>
            </p:cNvPr>
            <p:cNvSpPr/>
            <p:nvPr/>
          </p:nvSpPr>
          <p:spPr>
            <a:xfrm>
              <a:off x="3130250" y="3889213"/>
              <a:ext cx="55660" cy="174275"/>
            </a:xfrm>
            <a:custGeom>
              <a:avLst/>
              <a:gdLst>
                <a:gd name="connsiteX0" fmla="*/ 52398 w 55660"/>
                <a:gd name="connsiteY0" fmla="*/ 174276 h 174275"/>
                <a:gd name="connsiteX1" fmla="*/ 0 w 55660"/>
                <a:gd name="connsiteY1" fmla="*/ 174084 h 174275"/>
                <a:gd name="connsiteX2" fmla="*/ 3455 w 55660"/>
                <a:gd name="connsiteY2" fmla="*/ 0 h 174275"/>
                <a:gd name="connsiteX3" fmla="*/ 55661 w 55660"/>
                <a:gd name="connsiteY3" fmla="*/ 192 h 174275"/>
                <a:gd name="connsiteX4" fmla="*/ 52398 w 55660"/>
                <a:gd name="connsiteY4" fmla="*/ 174276 h 17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60" h="174275">
                  <a:moveTo>
                    <a:pt x="52398" y="174276"/>
                  </a:moveTo>
                  <a:lnTo>
                    <a:pt x="0" y="174084"/>
                  </a:lnTo>
                  <a:lnTo>
                    <a:pt x="3455" y="0"/>
                  </a:lnTo>
                  <a:lnTo>
                    <a:pt x="55661" y="192"/>
                  </a:lnTo>
                  <a:lnTo>
                    <a:pt x="52398" y="174276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FAB66DC-9875-BCF3-7E15-D596A69E5975}"/>
                </a:ext>
              </a:extLst>
            </p:cNvPr>
            <p:cNvSpPr/>
            <p:nvPr/>
          </p:nvSpPr>
          <p:spPr>
            <a:xfrm>
              <a:off x="3205296" y="3950248"/>
              <a:ext cx="54317" cy="113432"/>
            </a:xfrm>
            <a:custGeom>
              <a:avLst/>
              <a:gdLst>
                <a:gd name="connsiteX0" fmla="*/ 52398 w 54317"/>
                <a:gd name="connsiteY0" fmla="*/ 113433 h 113432"/>
                <a:gd name="connsiteX1" fmla="*/ 0 w 54317"/>
                <a:gd name="connsiteY1" fmla="*/ 113241 h 113432"/>
                <a:gd name="connsiteX2" fmla="*/ 2111 w 54317"/>
                <a:gd name="connsiteY2" fmla="*/ 0 h 113432"/>
                <a:gd name="connsiteX3" fmla="*/ 54317 w 54317"/>
                <a:gd name="connsiteY3" fmla="*/ 192 h 113432"/>
                <a:gd name="connsiteX4" fmla="*/ 52398 w 54317"/>
                <a:gd name="connsiteY4" fmla="*/ 113433 h 11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17" h="113432">
                  <a:moveTo>
                    <a:pt x="52398" y="113433"/>
                  </a:moveTo>
                  <a:lnTo>
                    <a:pt x="0" y="113241"/>
                  </a:lnTo>
                  <a:lnTo>
                    <a:pt x="2111" y="0"/>
                  </a:lnTo>
                  <a:lnTo>
                    <a:pt x="54317" y="192"/>
                  </a:lnTo>
                  <a:lnTo>
                    <a:pt x="52398" y="113433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AD83331-0408-6D76-7655-0BCD685E1110}"/>
                </a:ext>
              </a:extLst>
            </p:cNvPr>
            <p:cNvSpPr/>
            <p:nvPr/>
          </p:nvSpPr>
          <p:spPr>
            <a:xfrm>
              <a:off x="3280343" y="3919347"/>
              <a:ext cx="54700" cy="144334"/>
            </a:xfrm>
            <a:custGeom>
              <a:avLst/>
              <a:gdLst>
                <a:gd name="connsiteX0" fmla="*/ 52398 w 54700"/>
                <a:gd name="connsiteY0" fmla="*/ 144334 h 144334"/>
                <a:gd name="connsiteX1" fmla="*/ 0 w 54700"/>
                <a:gd name="connsiteY1" fmla="*/ 144334 h 144334"/>
                <a:gd name="connsiteX2" fmla="*/ 2495 w 54700"/>
                <a:gd name="connsiteY2" fmla="*/ 0 h 144334"/>
                <a:gd name="connsiteX3" fmla="*/ 54701 w 54700"/>
                <a:gd name="connsiteY3" fmla="*/ 192 h 144334"/>
                <a:gd name="connsiteX4" fmla="*/ 52398 w 54700"/>
                <a:gd name="connsiteY4" fmla="*/ 144334 h 144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700" h="144334">
                  <a:moveTo>
                    <a:pt x="52398" y="144334"/>
                  </a:moveTo>
                  <a:lnTo>
                    <a:pt x="0" y="144334"/>
                  </a:lnTo>
                  <a:lnTo>
                    <a:pt x="2495" y="0"/>
                  </a:lnTo>
                  <a:lnTo>
                    <a:pt x="54701" y="192"/>
                  </a:lnTo>
                  <a:lnTo>
                    <a:pt x="52398" y="144334"/>
                  </a:lnTo>
                  <a:close/>
                </a:path>
              </a:pathLst>
            </a:custGeom>
            <a:solidFill>
              <a:srgbClr val="6597EF">
                <a:alpha val="70000"/>
              </a:srgbClr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C8293D7-AAEF-D603-C792-E6FABF62F751}"/>
                </a:ext>
              </a:extLst>
            </p:cNvPr>
            <p:cNvSpPr/>
            <p:nvPr/>
          </p:nvSpPr>
          <p:spPr>
            <a:xfrm>
              <a:off x="3355389" y="3900345"/>
              <a:ext cx="54893" cy="163527"/>
            </a:xfrm>
            <a:custGeom>
              <a:avLst/>
              <a:gdLst>
                <a:gd name="connsiteX0" fmla="*/ 52398 w 54893"/>
                <a:gd name="connsiteY0" fmla="*/ 163527 h 163527"/>
                <a:gd name="connsiteX1" fmla="*/ 0 w 54893"/>
                <a:gd name="connsiteY1" fmla="*/ 163527 h 163527"/>
                <a:gd name="connsiteX2" fmla="*/ 2687 w 54893"/>
                <a:gd name="connsiteY2" fmla="*/ 0 h 163527"/>
                <a:gd name="connsiteX3" fmla="*/ 54893 w 54893"/>
                <a:gd name="connsiteY3" fmla="*/ 192 h 163527"/>
                <a:gd name="connsiteX4" fmla="*/ 52398 w 54893"/>
                <a:gd name="connsiteY4" fmla="*/ 163527 h 16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93" h="163527">
                  <a:moveTo>
                    <a:pt x="52398" y="163527"/>
                  </a:moveTo>
                  <a:lnTo>
                    <a:pt x="0" y="163527"/>
                  </a:lnTo>
                  <a:lnTo>
                    <a:pt x="2687" y="0"/>
                  </a:lnTo>
                  <a:lnTo>
                    <a:pt x="54893" y="192"/>
                  </a:lnTo>
                  <a:lnTo>
                    <a:pt x="52398" y="163527"/>
                  </a:lnTo>
                  <a:close/>
                </a:path>
              </a:pathLst>
            </a:custGeom>
            <a:solidFill>
              <a:srgbClr val="FF781D">
                <a:alpha val="68000"/>
              </a:srgbClr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B9A5BE3-6665-E410-75BD-E5D5B6D8CEE5}"/>
                </a:ext>
              </a:extLst>
            </p:cNvPr>
            <p:cNvSpPr/>
            <p:nvPr/>
          </p:nvSpPr>
          <p:spPr>
            <a:xfrm>
              <a:off x="3430435" y="3864262"/>
              <a:ext cx="55277" cy="199803"/>
            </a:xfrm>
            <a:custGeom>
              <a:avLst/>
              <a:gdLst>
                <a:gd name="connsiteX0" fmla="*/ 52398 w 55277"/>
                <a:gd name="connsiteY0" fmla="*/ 199803 h 199803"/>
                <a:gd name="connsiteX1" fmla="*/ 0 w 55277"/>
                <a:gd name="connsiteY1" fmla="*/ 199611 h 199803"/>
                <a:gd name="connsiteX2" fmla="*/ 3071 w 55277"/>
                <a:gd name="connsiteY2" fmla="*/ 0 h 199803"/>
                <a:gd name="connsiteX3" fmla="*/ 55277 w 55277"/>
                <a:gd name="connsiteY3" fmla="*/ 0 h 199803"/>
                <a:gd name="connsiteX4" fmla="*/ 52398 w 55277"/>
                <a:gd name="connsiteY4" fmla="*/ 199803 h 19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77" h="199803">
                  <a:moveTo>
                    <a:pt x="52398" y="199803"/>
                  </a:moveTo>
                  <a:lnTo>
                    <a:pt x="0" y="199611"/>
                  </a:lnTo>
                  <a:lnTo>
                    <a:pt x="3071" y="0"/>
                  </a:lnTo>
                  <a:lnTo>
                    <a:pt x="55277" y="0"/>
                  </a:lnTo>
                  <a:lnTo>
                    <a:pt x="52398" y="199803"/>
                  </a:lnTo>
                  <a:close/>
                </a:path>
              </a:pathLst>
            </a:custGeom>
            <a:solidFill>
              <a:srgbClr val="FF781D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C6A5FA6-93B4-D7F2-A5E5-2668A374B95D}"/>
                </a:ext>
              </a:extLst>
            </p:cNvPr>
            <p:cNvSpPr/>
            <p:nvPr/>
          </p:nvSpPr>
          <p:spPr>
            <a:xfrm>
              <a:off x="3505481" y="3840270"/>
              <a:ext cx="55660" cy="223986"/>
            </a:xfrm>
            <a:custGeom>
              <a:avLst/>
              <a:gdLst>
                <a:gd name="connsiteX0" fmla="*/ 52590 w 55660"/>
                <a:gd name="connsiteY0" fmla="*/ 223987 h 223986"/>
                <a:gd name="connsiteX1" fmla="*/ 0 w 55660"/>
                <a:gd name="connsiteY1" fmla="*/ 223795 h 223986"/>
                <a:gd name="connsiteX2" fmla="*/ 3263 w 55660"/>
                <a:gd name="connsiteY2" fmla="*/ 0 h 223986"/>
                <a:gd name="connsiteX3" fmla="*/ 55661 w 55660"/>
                <a:gd name="connsiteY3" fmla="*/ 0 h 223986"/>
                <a:gd name="connsiteX4" fmla="*/ 52590 w 55660"/>
                <a:gd name="connsiteY4" fmla="*/ 223987 h 22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60" h="223986">
                  <a:moveTo>
                    <a:pt x="52590" y="223987"/>
                  </a:moveTo>
                  <a:lnTo>
                    <a:pt x="0" y="223795"/>
                  </a:lnTo>
                  <a:lnTo>
                    <a:pt x="3263" y="0"/>
                  </a:lnTo>
                  <a:lnTo>
                    <a:pt x="55661" y="0"/>
                  </a:lnTo>
                  <a:lnTo>
                    <a:pt x="52590" y="223987"/>
                  </a:lnTo>
                  <a:close/>
                </a:path>
              </a:pathLst>
            </a:custGeom>
            <a:solidFill>
              <a:srgbClr val="E64A00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1012E18-977C-F105-28CD-5D897C3C5CA6}"/>
                </a:ext>
              </a:extLst>
            </p:cNvPr>
            <p:cNvSpPr/>
            <p:nvPr/>
          </p:nvSpPr>
          <p:spPr>
            <a:xfrm>
              <a:off x="3269558" y="3395571"/>
              <a:ext cx="18048" cy="17741"/>
            </a:xfrm>
            <a:custGeom>
              <a:avLst/>
              <a:gdLst>
                <a:gd name="connsiteX0" fmla="*/ 17232 w 18048"/>
                <a:gd name="connsiteY0" fmla="*/ 7032 h 17741"/>
                <a:gd name="connsiteX1" fmla="*/ 9939 w 18048"/>
                <a:gd name="connsiteY1" fmla="*/ 17780 h 17741"/>
                <a:gd name="connsiteX2" fmla="*/ -618 w 18048"/>
                <a:gd name="connsiteY2" fmla="*/ 10295 h 17741"/>
                <a:gd name="connsiteX3" fmla="*/ 5908 w 18048"/>
                <a:gd name="connsiteY3" fmla="*/ 506 h 17741"/>
                <a:gd name="connsiteX4" fmla="*/ 17117 w 18048"/>
                <a:gd name="connsiteY4" fmla="*/ 6600 h 17741"/>
                <a:gd name="connsiteX5" fmla="*/ 17232 w 18048"/>
                <a:gd name="connsiteY5" fmla="*/ 7032 h 17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48" h="17741">
                  <a:moveTo>
                    <a:pt x="17232" y="7032"/>
                  </a:moveTo>
                  <a:cubicBezTo>
                    <a:pt x="18172" y="12011"/>
                    <a:pt x="14909" y="16813"/>
                    <a:pt x="9939" y="17780"/>
                  </a:cubicBezTo>
                  <a:cubicBezTo>
                    <a:pt x="4987" y="18487"/>
                    <a:pt x="361" y="15199"/>
                    <a:pt x="-618" y="10295"/>
                  </a:cubicBezTo>
                  <a:cubicBezTo>
                    <a:pt x="-1001" y="5907"/>
                    <a:pt x="1705" y="1838"/>
                    <a:pt x="5908" y="506"/>
                  </a:cubicBezTo>
                  <a:cubicBezTo>
                    <a:pt x="10687" y="-906"/>
                    <a:pt x="15697" y="1823"/>
                    <a:pt x="17117" y="6600"/>
                  </a:cubicBezTo>
                  <a:cubicBezTo>
                    <a:pt x="17155" y="6742"/>
                    <a:pt x="17194" y="6888"/>
                    <a:pt x="17232" y="7032"/>
                  </a:cubicBezTo>
                  <a:close/>
                </a:path>
              </a:pathLst>
            </a:custGeom>
            <a:solidFill>
              <a:srgbClr val="6597EF">
                <a:alpha val="70000"/>
              </a:srgbClr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F780E31-95FA-A2AA-FEB2-DC13AF060224}"/>
                </a:ext>
              </a:extLst>
            </p:cNvPr>
            <p:cNvSpPr/>
            <p:nvPr/>
          </p:nvSpPr>
          <p:spPr>
            <a:xfrm>
              <a:off x="3187831" y="3415003"/>
              <a:ext cx="80420" cy="95274"/>
            </a:xfrm>
            <a:custGeom>
              <a:avLst/>
              <a:gdLst>
                <a:gd name="connsiteX0" fmla="*/ 79766 w 80420"/>
                <a:gd name="connsiteY0" fmla="*/ 268 h 95274"/>
                <a:gd name="connsiteX1" fmla="*/ 77462 w 80420"/>
                <a:gd name="connsiteY1" fmla="*/ 5066 h 95274"/>
                <a:gd name="connsiteX2" fmla="*/ 3760 w 80420"/>
                <a:gd name="connsiteY2" fmla="*/ 92396 h 95274"/>
                <a:gd name="connsiteX3" fmla="*/ -654 w 80420"/>
                <a:gd name="connsiteY3" fmla="*/ 95275 h 95274"/>
                <a:gd name="connsiteX4" fmla="*/ -654 w 80420"/>
                <a:gd name="connsiteY4" fmla="*/ 95275 h 95274"/>
                <a:gd name="connsiteX5" fmla="*/ 1649 w 80420"/>
                <a:gd name="connsiteY5" fmla="*/ 90476 h 95274"/>
                <a:gd name="connsiteX6" fmla="*/ 75351 w 80420"/>
                <a:gd name="connsiteY6" fmla="*/ 3147 h 95274"/>
                <a:gd name="connsiteX7" fmla="*/ 79766 w 80420"/>
                <a:gd name="connsiteY7" fmla="*/ 268 h 95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420" h="95274">
                  <a:moveTo>
                    <a:pt x="79766" y="268"/>
                  </a:moveTo>
                  <a:cubicBezTo>
                    <a:pt x="79766" y="268"/>
                    <a:pt x="79766" y="2955"/>
                    <a:pt x="77462" y="5066"/>
                  </a:cubicBezTo>
                  <a:lnTo>
                    <a:pt x="3760" y="92396"/>
                  </a:lnTo>
                  <a:cubicBezTo>
                    <a:pt x="1841" y="94507"/>
                    <a:pt x="-79" y="95851"/>
                    <a:pt x="-654" y="95275"/>
                  </a:cubicBezTo>
                  <a:lnTo>
                    <a:pt x="-654" y="95275"/>
                  </a:lnTo>
                  <a:cubicBezTo>
                    <a:pt x="-654" y="95275"/>
                    <a:pt x="-654" y="92588"/>
                    <a:pt x="1649" y="90476"/>
                  </a:cubicBezTo>
                  <a:lnTo>
                    <a:pt x="75351" y="3147"/>
                  </a:lnTo>
                  <a:cubicBezTo>
                    <a:pt x="77271" y="1035"/>
                    <a:pt x="79190" y="-308"/>
                    <a:pt x="79766" y="268"/>
                  </a:cubicBezTo>
                  <a:close/>
                </a:path>
              </a:pathLst>
            </a:custGeom>
            <a:solidFill>
              <a:srgbClr val="72859B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3E7D518-E8BC-16A7-C7B7-D8DF19AD699D}"/>
                </a:ext>
              </a:extLst>
            </p:cNvPr>
            <p:cNvSpPr/>
            <p:nvPr/>
          </p:nvSpPr>
          <p:spPr>
            <a:xfrm>
              <a:off x="2835399" y="3366727"/>
              <a:ext cx="18195" cy="18266"/>
            </a:xfrm>
            <a:custGeom>
              <a:avLst/>
              <a:gdLst>
                <a:gd name="connsiteX0" fmla="*/ 347 w 18195"/>
                <a:gd name="connsiteY0" fmla="*/ 4975 h 18266"/>
                <a:gd name="connsiteX1" fmla="*/ 4184 w 18195"/>
                <a:gd name="connsiteY1" fmla="*/ 17259 h 18266"/>
                <a:gd name="connsiteX2" fmla="*/ 16219 w 18195"/>
                <a:gd name="connsiteY2" fmla="*/ 13907 h 18266"/>
                <a:gd name="connsiteX3" fmla="*/ 16468 w 18195"/>
                <a:gd name="connsiteY3" fmla="*/ 13420 h 18266"/>
                <a:gd name="connsiteX4" fmla="*/ 12764 w 18195"/>
                <a:gd name="connsiteY4" fmla="*/ 1211 h 18266"/>
                <a:gd name="connsiteX5" fmla="*/ 12629 w 18195"/>
                <a:gd name="connsiteY5" fmla="*/ 1136 h 18266"/>
                <a:gd name="connsiteX6" fmla="*/ 347 w 18195"/>
                <a:gd name="connsiteY6" fmla="*/ 4975 h 18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95" h="18266">
                  <a:moveTo>
                    <a:pt x="347" y="4975"/>
                  </a:moveTo>
                  <a:cubicBezTo>
                    <a:pt x="-1919" y="9433"/>
                    <a:pt x="-211" y="14884"/>
                    <a:pt x="4184" y="17259"/>
                  </a:cubicBezTo>
                  <a:cubicBezTo>
                    <a:pt x="8426" y="19656"/>
                    <a:pt x="13820" y="18155"/>
                    <a:pt x="16219" y="13907"/>
                  </a:cubicBezTo>
                  <a:cubicBezTo>
                    <a:pt x="16296" y="13748"/>
                    <a:pt x="16392" y="13585"/>
                    <a:pt x="16468" y="13420"/>
                  </a:cubicBezTo>
                  <a:cubicBezTo>
                    <a:pt x="18829" y="9027"/>
                    <a:pt x="17159" y="3560"/>
                    <a:pt x="12764" y="1211"/>
                  </a:cubicBezTo>
                  <a:cubicBezTo>
                    <a:pt x="12725" y="1184"/>
                    <a:pt x="12687" y="1161"/>
                    <a:pt x="12629" y="1136"/>
                  </a:cubicBezTo>
                  <a:cubicBezTo>
                    <a:pt x="8177" y="-1131"/>
                    <a:pt x="2726" y="574"/>
                    <a:pt x="347" y="4975"/>
                  </a:cubicBezTo>
                  <a:close/>
                </a:path>
              </a:pathLst>
            </a:custGeom>
            <a:solidFill>
              <a:srgbClr val="FF781D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4474EF8-2A99-51B0-03C1-19BA452A5472}"/>
                </a:ext>
              </a:extLst>
            </p:cNvPr>
            <p:cNvSpPr/>
            <p:nvPr/>
          </p:nvSpPr>
          <p:spPr>
            <a:xfrm>
              <a:off x="2850603" y="3389753"/>
              <a:ext cx="47983" cy="114874"/>
            </a:xfrm>
            <a:custGeom>
              <a:avLst/>
              <a:gdLst>
                <a:gd name="connsiteX0" fmla="*/ -271 w 47983"/>
                <a:gd name="connsiteY0" fmla="*/ 183 h 114874"/>
                <a:gd name="connsiteX1" fmla="*/ -271 w 47983"/>
                <a:gd name="connsiteY1" fmla="*/ 5365 h 114874"/>
                <a:gd name="connsiteX2" fmla="*/ 44065 w 47983"/>
                <a:gd name="connsiteY2" fmla="*/ 110737 h 114874"/>
                <a:gd name="connsiteX3" fmla="*/ 47329 w 47983"/>
                <a:gd name="connsiteY3" fmla="*/ 114959 h 114874"/>
                <a:gd name="connsiteX4" fmla="*/ 47329 w 47983"/>
                <a:gd name="connsiteY4" fmla="*/ 114959 h 114874"/>
                <a:gd name="connsiteX5" fmla="*/ 47329 w 47983"/>
                <a:gd name="connsiteY5" fmla="*/ 109777 h 114874"/>
                <a:gd name="connsiteX6" fmla="*/ 2608 w 47983"/>
                <a:gd name="connsiteY6" fmla="*/ 4213 h 114874"/>
                <a:gd name="connsiteX7" fmla="*/ -654 w 47983"/>
                <a:gd name="connsiteY7" fmla="*/ 183 h 11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983" h="114874">
                  <a:moveTo>
                    <a:pt x="-271" y="183"/>
                  </a:moveTo>
                  <a:cubicBezTo>
                    <a:pt x="-271" y="183"/>
                    <a:pt x="-271" y="2678"/>
                    <a:pt x="-271" y="5365"/>
                  </a:cubicBezTo>
                  <a:lnTo>
                    <a:pt x="44065" y="110737"/>
                  </a:lnTo>
                  <a:cubicBezTo>
                    <a:pt x="45217" y="113424"/>
                    <a:pt x="46753" y="115343"/>
                    <a:pt x="47329" y="114959"/>
                  </a:cubicBezTo>
                  <a:lnTo>
                    <a:pt x="47329" y="114959"/>
                  </a:lnTo>
                  <a:cubicBezTo>
                    <a:pt x="47329" y="114959"/>
                    <a:pt x="47329" y="112272"/>
                    <a:pt x="47329" y="109777"/>
                  </a:cubicBezTo>
                  <a:lnTo>
                    <a:pt x="2608" y="4213"/>
                  </a:lnTo>
                  <a:cubicBezTo>
                    <a:pt x="2608" y="1718"/>
                    <a:pt x="113" y="-201"/>
                    <a:pt x="-654" y="183"/>
                  </a:cubicBezTo>
                  <a:close/>
                </a:path>
              </a:pathLst>
            </a:custGeom>
            <a:solidFill>
              <a:srgbClr val="72859B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EE905B3-1B9A-8B19-E16C-52182DCF5835}"/>
                </a:ext>
              </a:extLst>
            </p:cNvPr>
            <p:cNvSpPr/>
            <p:nvPr/>
          </p:nvSpPr>
          <p:spPr>
            <a:xfrm>
              <a:off x="2675751" y="3518589"/>
              <a:ext cx="571059" cy="153738"/>
            </a:xfrm>
            <a:custGeom>
              <a:avLst/>
              <a:gdLst>
                <a:gd name="connsiteX0" fmla="*/ 570348 w 571059"/>
                <a:gd name="connsiteY0" fmla="*/ 109536 h 153738"/>
                <a:gd name="connsiteX1" fmla="*/ 570348 w 571059"/>
                <a:gd name="connsiteY1" fmla="*/ 24126 h 153738"/>
                <a:gd name="connsiteX2" fmla="*/ 359221 w 571059"/>
                <a:gd name="connsiteY2" fmla="*/ 134 h 153738"/>
                <a:gd name="connsiteX3" fmla="*/ 131205 w 571059"/>
                <a:gd name="connsiteY3" fmla="*/ 3589 h 153738"/>
                <a:gd name="connsiteX4" fmla="*/ -654 w 571059"/>
                <a:gd name="connsiteY4" fmla="*/ 22782 h 153738"/>
                <a:gd name="connsiteX5" fmla="*/ -654 w 571059"/>
                <a:gd name="connsiteY5" fmla="*/ 111647 h 153738"/>
                <a:gd name="connsiteX6" fmla="*/ -654 w 571059"/>
                <a:gd name="connsiteY6" fmla="*/ 111647 h 153738"/>
                <a:gd name="connsiteX7" fmla="*/ -654 w 571059"/>
                <a:gd name="connsiteY7" fmla="*/ 112799 h 153738"/>
                <a:gd name="connsiteX8" fmla="*/ -654 w 571059"/>
                <a:gd name="connsiteY8" fmla="*/ 114143 h 153738"/>
                <a:gd name="connsiteX9" fmla="*/ -654 w 571059"/>
                <a:gd name="connsiteY9" fmla="*/ 114143 h 153738"/>
                <a:gd name="connsiteX10" fmla="*/ 284560 w 571059"/>
                <a:gd name="connsiteY10" fmla="*/ 153873 h 153738"/>
                <a:gd name="connsiteX11" fmla="*/ 564591 w 571059"/>
                <a:gd name="connsiteY11" fmla="*/ 112415 h 153738"/>
                <a:gd name="connsiteX12" fmla="*/ 570348 w 571059"/>
                <a:gd name="connsiteY12" fmla="*/ 109536 h 15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1059" h="153738">
                  <a:moveTo>
                    <a:pt x="570348" y="109536"/>
                  </a:moveTo>
                  <a:lnTo>
                    <a:pt x="570348" y="24126"/>
                  </a:lnTo>
                  <a:lnTo>
                    <a:pt x="359221" y="134"/>
                  </a:lnTo>
                  <a:lnTo>
                    <a:pt x="131205" y="3589"/>
                  </a:lnTo>
                  <a:lnTo>
                    <a:pt x="-654" y="22782"/>
                  </a:lnTo>
                  <a:lnTo>
                    <a:pt x="-654" y="111647"/>
                  </a:lnTo>
                  <a:cubicBezTo>
                    <a:pt x="-654" y="111647"/>
                    <a:pt x="-654" y="111647"/>
                    <a:pt x="-654" y="111647"/>
                  </a:cubicBezTo>
                  <a:cubicBezTo>
                    <a:pt x="-654" y="111647"/>
                    <a:pt x="-654" y="111647"/>
                    <a:pt x="-654" y="112799"/>
                  </a:cubicBezTo>
                  <a:lnTo>
                    <a:pt x="-654" y="114143"/>
                  </a:lnTo>
                  <a:lnTo>
                    <a:pt x="-654" y="114143"/>
                  </a:lnTo>
                  <a:cubicBezTo>
                    <a:pt x="6639" y="141397"/>
                    <a:pt x="131013" y="152529"/>
                    <a:pt x="284560" y="153873"/>
                  </a:cubicBezTo>
                  <a:cubicBezTo>
                    <a:pt x="443097" y="153873"/>
                    <a:pt x="564591" y="140821"/>
                    <a:pt x="564591" y="112415"/>
                  </a:cubicBezTo>
                  <a:cubicBezTo>
                    <a:pt x="563823" y="111455"/>
                    <a:pt x="571117" y="111072"/>
                    <a:pt x="570348" y="109536"/>
                  </a:cubicBezTo>
                  <a:close/>
                </a:path>
              </a:pathLst>
            </a:custGeom>
            <a:solidFill>
              <a:srgbClr val="E64A00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80AA8F6B-753B-D409-18F8-CC531C25E708}"/>
                </a:ext>
              </a:extLst>
            </p:cNvPr>
            <p:cNvSpPr/>
            <p:nvPr/>
          </p:nvSpPr>
          <p:spPr>
            <a:xfrm>
              <a:off x="2969026" y="3542581"/>
              <a:ext cx="278087" cy="141263"/>
            </a:xfrm>
            <a:custGeom>
              <a:avLst/>
              <a:gdLst>
                <a:gd name="connsiteX0" fmla="*/ 277073 w 278087"/>
                <a:gd name="connsiteY0" fmla="*/ 92262 h 141263"/>
                <a:gd name="connsiteX1" fmla="*/ 277073 w 278087"/>
                <a:gd name="connsiteY1" fmla="*/ 85544 h 141263"/>
                <a:gd name="connsiteX2" fmla="*/ 277073 w 278087"/>
                <a:gd name="connsiteY2" fmla="*/ 134 h 141263"/>
                <a:gd name="connsiteX3" fmla="*/ 171894 w 278087"/>
                <a:gd name="connsiteY3" fmla="*/ 10114 h 141263"/>
                <a:gd name="connsiteX4" fmla="*/ 1457 w 278087"/>
                <a:gd name="connsiteY4" fmla="*/ 21055 h 141263"/>
                <a:gd name="connsiteX5" fmla="*/ -654 w 278087"/>
                <a:gd name="connsiteY5" fmla="*/ 141397 h 141263"/>
                <a:gd name="connsiteX6" fmla="*/ 277073 w 278087"/>
                <a:gd name="connsiteY6" fmla="*/ 92262 h 141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087" h="141263">
                  <a:moveTo>
                    <a:pt x="277073" y="92262"/>
                  </a:moveTo>
                  <a:cubicBezTo>
                    <a:pt x="277553" y="90049"/>
                    <a:pt x="277553" y="87757"/>
                    <a:pt x="277073" y="85544"/>
                  </a:cubicBezTo>
                  <a:lnTo>
                    <a:pt x="277073" y="134"/>
                  </a:lnTo>
                  <a:lnTo>
                    <a:pt x="171894" y="10114"/>
                  </a:lnTo>
                  <a:lnTo>
                    <a:pt x="1457" y="21055"/>
                  </a:lnTo>
                  <a:lnTo>
                    <a:pt x="-654" y="141397"/>
                  </a:lnTo>
                  <a:cubicBezTo>
                    <a:pt x="154428" y="140245"/>
                    <a:pt x="274003" y="115294"/>
                    <a:pt x="277073" y="92262"/>
                  </a:cubicBezTo>
                  <a:close/>
                </a:path>
              </a:pathLst>
            </a:custGeom>
            <a:solidFill>
              <a:schemeClr val="accent2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02E06EC-2F51-85AC-1434-B06450A194EF}"/>
                </a:ext>
              </a:extLst>
            </p:cNvPr>
            <p:cNvSpPr/>
            <p:nvPr/>
          </p:nvSpPr>
          <p:spPr>
            <a:xfrm>
              <a:off x="2675176" y="3540854"/>
              <a:ext cx="295002" cy="141263"/>
            </a:xfrm>
            <a:custGeom>
              <a:avLst/>
              <a:gdLst>
                <a:gd name="connsiteX0" fmla="*/ -654 w 295002"/>
                <a:gd name="connsiteY0" fmla="*/ 134 h 141263"/>
                <a:gd name="connsiteX1" fmla="*/ -654 w 295002"/>
                <a:gd name="connsiteY1" fmla="*/ 88999 h 141263"/>
                <a:gd name="connsiteX2" fmla="*/ -654 w 295002"/>
                <a:gd name="connsiteY2" fmla="*/ 88999 h 141263"/>
                <a:gd name="connsiteX3" fmla="*/ -654 w 295002"/>
                <a:gd name="connsiteY3" fmla="*/ 90151 h 141263"/>
                <a:gd name="connsiteX4" fmla="*/ -654 w 295002"/>
                <a:gd name="connsiteY4" fmla="*/ 91494 h 141263"/>
                <a:gd name="connsiteX5" fmla="*/ -654 w 295002"/>
                <a:gd name="connsiteY5" fmla="*/ 91494 h 141263"/>
                <a:gd name="connsiteX6" fmla="*/ 285135 w 295002"/>
                <a:gd name="connsiteY6" fmla="*/ 141397 h 141263"/>
                <a:gd name="connsiteX7" fmla="*/ 294348 w 295002"/>
                <a:gd name="connsiteY7" fmla="*/ 141397 h 141263"/>
                <a:gd name="connsiteX8" fmla="*/ 294348 w 295002"/>
                <a:gd name="connsiteY8" fmla="*/ 27388 h 141263"/>
                <a:gd name="connsiteX9" fmla="*/ 93201 w 295002"/>
                <a:gd name="connsiteY9" fmla="*/ 15872 h 141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5002" h="141263">
                  <a:moveTo>
                    <a:pt x="-654" y="134"/>
                  </a:moveTo>
                  <a:lnTo>
                    <a:pt x="-654" y="88999"/>
                  </a:lnTo>
                  <a:cubicBezTo>
                    <a:pt x="-654" y="88999"/>
                    <a:pt x="-654" y="88999"/>
                    <a:pt x="-654" y="88999"/>
                  </a:cubicBezTo>
                  <a:cubicBezTo>
                    <a:pt x="-654" y="88999"/>
                    <a:pt x="-654" y="88999"/>
                    <a:pt x="-654" y="90151"/>
                  </a:cubicBezTo>
                  <a:lnTo>
                    <a:pt x="-654" y="91494"/>
                  </a:lnTo>
                  <a:lnTo>
                    <a:pt x="-654" y="91494"/>
                  </a:lnTo>
                  <a:cubicBezTo>
                    <a:pt x="6639" y="118749"/>
                    <a:pt x="131396" y="140821"/>
                    <a:pt x="285135" y="141397"/>
                  </a:cubicBezTo>
                  <a:lnTo>
                    <a:pt x="294348" y="141397"/>
                  </a:lnTo>
                  <a:lnTo>
                    <a:pt x="294348" y="27388"/>
                  </a:lnTo>
                  <a:lnTo>
                    <a:pt x="93201" y="15872"/>
                  </a:lnTo>
                  <a:close/>
                </a:path>
              </a:pathLst>
            </a:custGeom>
            <a:solidFill>
              <a:schemeClr val="accent1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B30CD68-480A-4512-D654-AAB1AB23F41A}"/>
                </a:ext>
              </a:extLst>
            </p:cNvPr>
            <p:cNvSpPr/>
            <p:nvPr/>
          </p:nvSpPr>
          <p:spPr>
            <a:xfrm>
              <a:off x="2674791" y="3509368"/>
              <a:ext cx="568507" cy="62020"/>
            </a:xfrm>
            <a:custGeom>
              <a:avLst/>
              <a:gdLst>
                <a:gd name="connsiteX0" fmla="*/ -654 w 568507"/>
                <a:gd name="connsiteY0" fmla="*/ 30084 h 62020"/>
                <a:gd name="connsiteX1" fmla="*/ 283216 w 568507"/>
                <a:gd name="connsiteY1" fmla="*/ 62137 h 62020"/>
                <a:gd name="connsiteX2" fmla="*/ 567853 w 568507"/>
                <a:gd name="connsiteY2" fmla="*/ 32003 h 62020"/>
                <a:gd name="connsiteX3" fmla="*/ 283599 w 568507"/>
                <a:gd name="connsiteY3" fmla="*/ 142 h 62020"/>
                <a:gd name="connsiteX4" fmla="*/ -654 w 568507"/>
                <a:gd name="connsiteY4" fmla="*/ 30084 h 62020"/>
                <a:gd name="connsiteX5" fmla="*/ 111243 w 568507"/>
                <a:gd name="connsiteY5" fmla="*/ 30084 h 62020"/>
                <a:gd name="connsiteX6" fmla="*/ 283984 w 568507"/>
                <a:gd name="connsiteY6" fmla="*/ 10890 h 62020"/>
                <a:gd name="connsiteX7" fmla="*/ 456724 w 568507"/>
                <a:gd name="connsiteY7" fmla="*/ 30084 h 62020"/>
                <a:gd name="connsiteX8" fmla="*/ 283984 w 568507"/>
                <a:gd name="connsiteY8" fmla="*/ 49277 h 62020"/>
                <a:gd name="connsiteX9" fmla="*/ 111243 w 568507"/>
                <a:gd name="connsiteY9" fmla="*/ 30468 h 6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8507" h="62020">
                  <a:moveTo>
                    <a:pt x="-654" y="30084"/>
                  </a:moveTo>
                  <a:cubicBezTo>
                    <a:pt x="-654" y="47358"/>
                    <a:pt x="126406" y="61561"/>
                    <a:pt x="283216" y="62137"/>
                  </a:cubicBezTo>
                  <a:cubicBezTo>
                    <a:pt x="440026" y="62712"/>
                    <a:pt x="567853" y="49085"/>
                    <a:pt x="567853" y="32003"/>
                  </a:cubicBezTo>
                  <a:cubicBezTo>
                    <a:pt x="567853" y="14921"/>
                    <a:pt x="440601" y="526"/>
                    <a:pt x="283599" y="142"/>
                  </a:cubicBezTo>
                  <a:cubicBezTo>
                    <a:pt x="126598" y="-242"/>
                    <a:pt x="-462" y="13002"/>
                    <a:pt x="-654" y="30084"/>
                  </a:cubicBezTo>
                  <a:close/>
                  <a:moveTo>
                    <a:pt x="111243" y="30084"/>
                  </a:moveTo>
                  <a:cubicBezTo>
                    <a:pt x="111243" y="19719"/>
                    <a:pt x="188017" y="10890"/>
                    <a:pt x="283984" y="10890"/>
                  </a:cubicBezTo>
                  <a:cubicBezTo>
                    <a:pt x="379950" y="10890"/>
                    <a:pt x="456724" y="19911"/>
                    <a:pt x="456724" y="30084"/>
                  </a:cubicBezTo>
                  <a:cubicBezTo>
                    <a:pt x="456724" y="40256"/>
                    <a:pt x="379950" y="49277"/>
                    <a:pt x="283984" y="49277"/>
                  </a:cubicBezTo>
                  <a:cubicBezTo>
                    <a:pt x="188017" y="49277"/>
                    <a:pt x="111243" y="40256"/>
                    <a:pt x="111243" y="30468"/>
                  </a:cubicBezTo>
                  <a:close/>
                </a:path>
              </a:pathLst>
            </a:custGeom>
            <a:solidFill>
              <a:srgbClr val="FF781D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26B62F87-863F-67A6-BEE0-E9F13259CC2B}"/>
                </a:ext>
              </a:extLst>
            </p:cNvPr>
            <p:cNvSpPr/>
            <p:nvPr/>
          </p:nvSpPr>
          <p:spPr>
            <a:xfrm>
              <a:off x="2676903" y="3540278"/>
              <a:ext cx="293658" cy="31093"/>
            </a:xfrm>
            <a:custGeom>
              <a:avLst/>
              <a:gdLst>
                <a:gd name="connsiteX0" fmla="*/ -654 w 293658"/>
                <a:gd name="connsiteY0" fmla="*/ 134 h 31093"/>
                <a:gd name="connsiteX1" fmla="*/ -654 w 293658"/>
                <a:gd name="connsiteY1" fmla="*/ 134 h 31093"/>
                <a:gd name="connsiteX2" fmla="*/ 108555 w 293658"/>
                <a:gd name="connsiteY2" fmla="*/ 134 h 31093"/>
                <a:gd name="connsiteX3" fmla="*/ 108555 w 293658"/>
                <a:gd name="connsiteY3" fmla="*/ 134 h 31093"/>
                <a:gd name="connsiteX4" fmla="*/ 276306 w 293658"/>
                <a:gd name="connsiteY4" fmla="*/ 19327 h 31093"/>
                <a:gd name="connsiteX5" fmla="*/ 293004 w 293658"/>
                <a:gd name="connsiteY5" fmla="*/ 19327 h 31093"/>
                <a:gd name="connsiteX6" fmla="*/ 293004 w 293658"/>
                <a:gd name="connsiteY6" fmla="*/ 31227 h 31093"/>
                <a:gd name="connsiteX7" fmla="*/ 276306 w 293658"/>
                <a:gd name="connsiteY7" fmla="*/ 31227 h 31093"/>
                <a:gd name="connsiteX8" fmla="*/ -654 w 293658"/>
                <a:gd name="connsiteY8" fmla="*/ 134 h 3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3658" h="31093">
                  <a:moveTo>
                    <a:pt x="-654" y="134"/>
                  </a:moveTo>
                  <a:lnTo>
                    <a:pt x="-654" y="134"/>
                  </a:lnTo>
                  <a:lnTo>
                    <a:pt x="108555" y="134"/>
                  </a:lnTo>
                  <a:lnTo>
                    <a:pt x="108555" y="134"/>
                  </a:lnTo>
                  <a:cubicBezTo>
                    <a:pt x="108555" y="10114"/>
                    <a:pt x="183602" y="19327"/>
                    <a:pt x="276306" y="19327"/>
                  </a:cubicBezTo>
                  <a:lnTo>
                    <a:pt x="293004" y="19327"/>
                  </a:lnTo>
                  <a:lnTo>
                    <a:pt x="293004" y="31227"/>
                  </a:lnTo>
                  <a:lnTo>
                    <a:pt x="276306" y="31227"/>
                  </a:lnTo>
                  <a:cubicBezTo>
                    <a:pt x="123142" y="30651"/>
                    <a:pt x="-846" y="16832"/>
                    <a:pt x="-654" y="134"/>
                  </a:cubicBezTo>
                  <a:close/>
                </a:path>
              </a:pathLst>
            </a:custGeom>
            <a:solidFill>
              <a:srgbClr val="8ACDFF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4BA4982-49A4-2463-AB7D-E555C3127037}"/>
                </a:ext>
              </a:extLst>
            </p:cNvPr>
            <p:cNvSpPr/>
            <p:nvPr/>
          </p:nvSpPr>
          <p:spPr>
            <a:xfrm>
              <a:off x="2970562" y="3516862"/>
              <a:ext cx="276000" cy="54509"/>
            </a:xfrm>
            <a:custGeom>
              <a:avLst/>
              <a:gdLst>
                <a:gd name="connsiteX0" fmla="*/ 275346 w 276000"/>
                <a:gd name="connsiteY0" fmla="*/ 24509 h 54509"/>
                <a:gd name="connsiteX1" fmla="*/ -654 w 276000"/>
                <a:gd name="connsiteY1" fmla="*/ 54643 h 54509"/>
                <a:gd name="connsiteX2" fmla="*/ -654 w 276000"/>
                <a:gd name="connsiteY2" fmla="*/ 42359 h 54509"/>
                <a:gd name="connsiteX3" fmla="*/ 159610 w 276000"/>
                <a:gd name="connsiteY3" fmla="*/ 23166 h 54509"/>
                <a:gd name="connsiteX4" fmla="*/ 102030 w 276000"/>
                <a:gd name="connsiteY4" fmla="*/ 8963 h 54509"/>
                <a:gd name="connsiteX5" fmla="*/ 170550 w 276000"/>
                <a:gd name="connsiteY5" fmla="*/ 134 h 54509"/>
                <a:gd name="connsiteX6" fmla="*/ 275346 w 276000"/>
                <a:gd name="connsiteY6" fmla="*/ 24509 h 54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000" h="54509">
                  <a:moveTo>
                    <a:pt x="275346" y="24509"/>
                  </a:moveTo>
                  <a:cubicBezTo>
                    <a:pt x="275346" y="41400"/>
                    <a:pt x="152316" y="54643"/>
                    <a:pt x="-654" y="54643"/>
                  </a:cubicBezTo>
                  <a:lnTo>
                    <a:pt x="-654" y="42359"/>
                  </a:lnTo>
                  <a:cubicBezTo>
                    <a:pt x="90514" y="42359"/>
                    <a:pt x="159610" y="33914"/>
                    <a:pt x="159610" y="23166"/>
                  </a:cubicBezTo>
                  <a:cubicBezTo>
                    <a:pt x="159610" y="17408"/>
                    <a:pt x="139265" y="12610"/>
                    <a:pt x="102030" y="8963"/>
                  </a:cubicBezTo>
                  <a:lnTo>
                    <a:pt x="170550" y="134"/>
                  </a:lnTo>
                  <a:cubicBezTo>
                    <a:pt x="234272" y="6084"/>
                    <a:pt x="275346" y="14913"/>
                    <a:pt x="275346" y="24509"/>
                  </a:cubicBezTo>
                  <a:close/>
                </a:path>
              </a:pathLst>
            </a:custGeom>
            <a:solidFill>
              <a:srgbClr val="6597EF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1178D7D-36FC-CCD7-EE07-5C9DBFFE6B6A}"/>
                </a:ext>
              </a:extLst>
            </p:cNvPr>
            <p:cNvSpPr/>
            <p:nvPr/>
          </p:nvSpPr>
          <p:spPr>
            <a:xfrm>
              <a:off x="2866917" y="3557360"/>
              <a:ext cx="104028" cy="13819"/>
            </a:xfrm>
            <a:custGeom>
              <a:avLst/>
              <a:gdLst>
                <a:gd name="connsiteX0" fmla="*/ 14395 w 104028"/>
                <a:gd name="connsiteY0" fmla="*/ 0 h 13819"/>
                <a:gd name="connsiteX1" fmla="*/ 0 w 104028"/>
                <a:gd name="connsiteY1" fmla="*/ 12284 h 13819"/>
                <a:gd name="connsiteX2" fmla="*/ 104028 w 104028"/>
                <a:gd name="connsiteY2" fmla="*/ 13819 h 13819"/>
                <a:gd name="connsiteX3" fmla="*/ 103644 w 104028"/>
                <a:gd name="connsiteY3" fmla="*/ 1727 h 13819"/>
                <a:gd name="connsiteX4" fmla="*/ 14395 w 104028"/>
                <a:gd name="connsiteY4" fmla="*/ 0 h 13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28" h="13819">
                  <a:moveTo>
                    <a:pt x="14395" y="0"/>
                  </a:moveTo>
                  <a:lnTo>
                    <a:pt x="0" y="12284"/>
                  </a:lnTo>
                  <a:lnTo>
                    <a:pt x="104028" y="13819"/>
                  </a:lnTo>
                  <a:lnTo>
                    <a:pt x="103644" y="1727"/>
                  </a:lnTo>
                  <a:lnTo>
                    <a:pt x="14395" y="0"/>
                  </a:lnTo>
                  <a:close/>
                </a:path>
              </a:pathLst>
            </a:custGeom>
            <a:solidFill>
              <a:srgbClr val="FFFFFF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315E2F3-6845-754A-3CD7-77613A69503C}"/>
                </a:ext>
              </a:extLst>
            </p:cNvPr>
            <p:cNvSpPr/>
            <p:nvPr/>
          </p:nvSpPr>
          <p:spPr>
            <a:xfrm>
              <a:off x="2867109" y="3569644"/>
              <a:ext cx="104796" cy="113299"/>
            </a:xfrm>
            <a:custGeom>
              <a:avLst/>
              <a:gdLst>
                <a:gd name="connsiteX0" fmla="*/ -654 w 104796"/>
                <a:gd name="connsiteY0" fmla="*/ 134 h 113299"/>
                <a:gd name="connsiteX1" fmla="*/ -654 w 104796"/>
                <a:gd name="connsiteY1" fmla="*/ 110112 h 113299"/>
                <a:gd name="connsiteX2" fmla="*/ 102798 w 104796"/>
                <a:gd name="connsiteY2" fmla="*/ 113375 h 113299"/>
                <a:gd name="connsiteX3" fmla="*/ 104142 w 104796"/>
                <a:gd name="connsiteY3" fmla="*/ 902 h 11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96" h="113299">
                  <a:moveTo>
                    <a:pt x="-654" y="134"/>
                  </a:moveTo>
                  <a:lnTo>
                    <a:pt x="-654" y="110112"/>
                  </a:lnTo>
                  <a:cubicBezTo>
                    <a:pt x="-654" y="110112"/>
                    <a:pt x="101262" y="113951"/>
                    <a:pt x="102798" y="113375"/>
                  </a:cubicBezTo>
                  <a:cubicBezTo>
                    <a:pt x="102798" y="74988"/>
                    <a:pt x="104142" y="902"/>
                    <a:pt x="104142" y="902"/>
                  </a:cubicBezTo>
                  <a:close/>
                </a:path>
              </a:pathLst>
            </a:custGeom>
            <a:solidFill>
              <a:srgbClr val="E6EDF4">
                <a:alpha val="55000"/>
              </a:srgbClr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1DBB49C-1E4A-40E7-1D47-874402ADDFDF}"/>
                </a:ext>
              </a:extLst>
            </p:cNvPr>
            <p:cNvSpPr/>
            <p:nvPr/>
          </p:nvSpPr>
          <p:spPr>
            <a:xfrm>
              <a:off x="2584763" y="3485154"/>
              <a:ext cx="18145" cy="18306"/>
            </a:xfrm>
            <a:custGeom>
              <a:avLst/>
              <a:gdLst>
                <a:gd name="connsiteX0" fmla="*/ -259 w 18145"/>
                <a:gd name="connsiteY0" fmla="*/ 12073 h 18306"/>
                <a:gd name="connsiteX1" fmla="*/ 11027 w 18145"/>
                <a:gd name="connsiteY1" fmla="*/ 18038 h 18306"/>
                <a:gd name="connsiteX2" fmla="*/ 11066 w 18145"/>
                <a:gd name="connsiteY2" fmla="*/ 18023 h 18306"/>
                <a:gd name="connsiteX3" fmla="*/ 17112 w 18145"/>
                <a:gd name="connsiteY3" fmla="*/ 6785 h 18306"/>
                <a:gd name="connsiteX4" fmla="*/ 17016 w 18145"/>
                <a:gd name="connsiteY4" fmla="*/ 6507 h 18306"/>
                <a:gd name="connsiteX5" fmla="*/ 5499 w 18145"/>
                <a:gd name="connsiteY5" fmla="*/ 557 h 18306"/>
                <a:gd name="connsiteX6" fmla="*/ -259 w 18145"/>
                <a:gd name="connsiteY6" fmla="*/ 12073 h 1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45" h="18306">
                  <a:moveTo>
                    <a:pt x="-259" y="12073"/>
                  </a:moveTo>
                  <a:cubicBezTo>
                    <a:pt x="1200" y="16835"/>
                    <a:pt x="6247" y="19505"/>
                    <a:pt x="11027" y="18038"/>
                  </a:cubicBezTo>
                  <a:cubicBezTo>
                    <a:pt x="11027" y="18033"/>
                    <a:pt x="11046" y="18029"/>
                    <a:pt x="11066" y="18023"/>
                  </a:cubicBezTo>
                  <a:cubicBezTo>
                    <a:pt x="15844" y="16587"/>
                    <a:pt x="18532" y="11557"/>
                    <a:pt x="17112" y="6785"/>
                  </a:cubicBezTo>
                  <a:cubicBezTo>
                    <a:pt x="17073" y="6691"/>
                    <a:pt x="17053" y="6599"/>
                    <a:pt x="17016" y="6507"/>
                  </a:cubicBezTo>
                  <a:cubicBezTo>
                    <a:pt x="15460" y="1701"/>
                    <a:pt x="10317" y="-952"/>
                    <a:pt x="5499" y="557"/>
                  </a:cubicBezTo>
                  <a:cubicBezTo>
                    <a:pt x="835" y="2275"/>
                    <a:pt x="-1679" y="7317"/>
                    <a:pt x="-259" y="12073"/>
                  </a:cubicBezTo>
                  <a:close/>
                </a:path>
              </a:pathLst>
            </a:custGeom>
            <a:solidFill>
              <a:srgbClr val="8ACDFF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950013C-C2E0-8016-F45D-69B5984E123B}"/>
                </a:ext>
              </a:extLst>
            </p:cNvPr>
            <p:cNvSpPr/>
            <p:nvPr/>
          </p:nvSpPr>
          <p:spPr>
            <a:xfrm>
              <a:off x="2608958" y="3498651"/>
              <a:ext cx="114775" cy="47103"/>
            </a:xfrm>
            <a:custGeom>
              <a:avLst/>
              <a:gdLst>
                <a:gd name="connsiteX0" fmla="*/ -654 w 114775"/>
                <a:gd name="connsiteY0" fmla="*/ 1071 h 47103"/>
                <a:gd name="connsiteX1" fmla="*/ 3377 w 114775"/>
                <a:gd name="connsiteY1" fmla="*/ 4142 h 47103"/>
                <a:gd name="connsiteX2" fmla="*/ 108940 w 114775"/>
                <a:gd name="connsiteY2" fmla="*/ 46367 h 47103"/>
                <a:gd name="connsiteX3" fmla="*/ 114122 w 114775"/>
                <a:gd name="connsiteY3" fmla="*/ 46367 h 47103"/>
                <a:gd name="connsiteX4" fmla="*/ 114122 w 114775"/>
                <a:gd name="connsiteY4" fmla="*/ 46367 h 47103"/>
                <a:gd name="connsiteX5" fmla="*/ 109900 w 114775"/>
                <a:gd name="connsiteY5" fmla="*/ 43104 h 47103"/>
                <a:gd name="connsiteX6" fmla="*/ 4528 w 114775"/>
                <a:gd name="connsiteY6" fmla="*/ 1071 h 47103"/>
                <a:gd name="connsiteX7" fmla="*/ -654 w 114775"/>
                <a:gd name="connsiteY7" fmla="*/ 1071 h 47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775" h="47103">
                  <a:moveTo>
                    <a:pt x="-654" y="1071"/>
                  </a:moveTo>
                  <a:cubicBezTo>
                    <a:pt x="-654" y="1071"/>
                    <a:pt x="881" y="2990"/>
                    <a:pt x="3377" y="4142"/>
                  </a:cubicBezTo>
                  <a:lnTo>
                    <a:pt x="108940" y="46367"/>
                  </a:lnTo>
                  <a:cubicBezTo>
                    <a:pt x="111435" y="47327"/>
                    <a:pt x="113739" y="47711"/>
                    <a:pt x="114122" y="46367"/>
                  </a:cubicBezTo>
                  <a:lnTo>
                    <a:pt x="114122" y="46367"/>
                  </a:lnTo>
                  <a:cubicBezTo>
                    <a:pt x="114122" y="46367"/>
                    <a:pt x="112587" y="44256"/>
                    <a:pt x="109900" y="43104"/>
                  </a:cubicBezTo>
                  <a:lnTo>
                    <a:pt x="4528" y="1071"/>
                  </a:lnTo>
                  <a:cubicBezTo>
                    <a:pt x="1841" y="-81"/>
                    <a:pt x="-462" y="-273"/>
                    <a:pt x="-654" y="1071"/>
                  </a:cubicBezTo>
                  <a:close/>
                </a:path>
              </a:pathLst>
            </a:custGeom>
            <a:solidFill>
              <a:srgbClr val="72859B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A4E7203-37E9-7190-CDC6-679F10475B58}"/>
                </a:ext>
              </a:extLst>
            </p:cNvPr>
            <p:cNvSpPr/>
            <p:nvPr/>
          </p:nvSpPr>
          <p:spPr>
            <a:xfrm>
              <a:off x="2864040" y="3814761"/>
              <a:ext cx="20848" cy="20902"/>
            </a:xfrm>
            <a:custGeom>
              <a:avLst/>
              <a:gdLst>
                <a:gd name="connsiteX0" fmla="*/ 9709 w 20848"/>
                <a:gd name="connsiteY0" fmla="*/ 21037 h 20902"/>
                <a:gd name="connsiteX1" fmla="*/ 1456 w 20848"/>
                <a:gd name="connsiteY1" fmla="*/ 16814 h 20902"/>
                <a:gd name="connsiteX2" fmla="*/ 3375 w 20848"/>
                <a:gd name="connsiteY2" fmla="*/ 2035 h 20902"/>
                <a:gd name="connsiteX3" fmla="*/ 18154 w 20848"/>
                <a:gd name="connsiteY3" fmla="*/ 4146 h 20902"/>
                <a:gd name="connsiteX4" fmla="*/ 16043 w 20848"/>
                <a:gd name="connsiteY4" fmla="*/ 18925 h 20902"/>
                <a:gd name="connsiteX5" fmla="*/ 9709 w 20848"/>
                <a:gd name="connsiteY5" fmla="*/ 21037 h 20902"/>
                <a:gd name="connsiteX6" fmla="*/ 9709 w 20848"/>
                <a:gd name="connsiteY6" fmla="*/ 1843 h 20902"/>
                <a:gd name="connsiteX7" fmla="*/ 5102 w 20848"/>
                <a:gd name="connsiteY7" fmla="*/ 3379 h 20902"/>
                <a:gd name="connsiteX8" fmla="*/ 3471 w 20848"/>
                <a:gd name="connsiteY8" fmla="*/ 14388 h 20902"/>
                <a:gd name="connsiteX9" fmla="*/ 3567 w 20848"/>
                <a:gd name="connsiteY9" fmla="*/ 14511 h 20902"/>
                <a:gd name="connsiteX10" fmla="*/ 14507 w 20848"/>
                <a:gd name="connsiteY10" fmla="*/ 16046 h 20902"/>
                <a:gd name="connsiteX11" fmla="*/ 16043 w 20848"/>
                <a:gd name="connsiteY11" fmla="*/ 5106 h 20902"/>
                <a:gd name="connsiteX12" fmla="*/ 9709 w 20848"/>
                <a:gd name="connsiteY12" fmla="*/ 3571 h 2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48" h="20902">
                  <a:moveTo>
                    <a:pt x="9709" y="21037"/>
                  </a:moveTo>
                  <a:cubicBezTo>
                    <a:pt x="6446" y="21037"/>
                    <a:pt x="3375" y="19467"/>
                    <a:pt x="1456" y="16814"/>
                  </a:cubicBezTo>
                  <a:cubicBezTo>
                    <a:pt x="-1980" y="12171"/>
                    <a:pt x="-1136" y="5645"/>
                    <a:pt x="3375" y="2035"/>
                  </a:cubicBezTo>
                  <a:cubicBezTo>
                    <a:pt x="8115" y="-1159"/>
                    <a:pt x="14507" y="-245"/>
                    <a:pt x="18154" y="4146"/>
                  </a:cubicBezTo>
                  <a:cubicBezTo>
                    <a:pt x="21551" y="8837"/>
                    <a:pt x="20610" y="15371"/>
                    <a:pt x="16043" y="18925"/>
                  </a:cubicBezTo>
                  <a:cubicBezTo>
                    <a:pt x="14200" y="20273"/>
                    <a:pt x="11993" y="21010"/>
                    <a:pt x="9709" y="21037"/>
                  </a:cubicBezTo>
                  <a:close/>
                  <a:moveTo>
                    <a:pt x="9709" y="1843"/>
                  </a:moveTo>
                  <a:cubicBezTo>
                    <a:pt x="8058" y="1857"/>
                    <a:pt x="6446" y="2394"/>
                    <a:pt x="5102" y="3379"/>
                  </a:cubicBezTo>
                  <a:cubicBezTo>
                    <a:pt x="1609" y="5970"/>
                    <a:pt x="879" y="10899"/>
                    <a:pt x="3471" y="14388"/>
                  </a:cubicBezTo>
                  <a:cubicBezTo>
                    <a:pt x="3509" y="14428"/>
                    <a:pt x="3528" y="14471"/>
                    <a:pt x="3567" y="14511"/>
                  </a:cubicBezTo>
                  <a:cubicBezTo>
                    <a:pt x="6177" y="17927"/>
                    <a:pt x="11052" y="18611"/>
                    <a:pt x="14507" y="16046"/>
                  </a:cubicBezTo>
                  <a:cubicBezTo>
                    <a:pt x="17827" y="13378"/>
                    <a:pt x="18499" y="8586"/>
                    <a:pt x="16043" y="5106"/>
                  </a:cubicBezTo>
                  <a:cubicBezTo>
                    <a:pt x="14257" y="3680"/>
                    <a:pt x="11954" y="3116"/>
                    <a:pt x="9709" y="3571"/>
                  </a:cubicBezTo>
                  <a:close/>
                </a:path>
              </a:pathLst>
            </a:custGeom>
            <a:solidFill>
              <a:srgbClr val="A0AAAF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8842B0CD-FC9D-F9B2-AD5A-482DD9CB7FF9}"/>
                </a:ext>
              </a:extLst>
            </p:cNvPr>
            <p:cNvSpPr/>
            <p:nvPr/>
          </p:nvSpPr>
          <p:spPr>
            <a:xfrm>
              <a:off x="2878817" y="3669244"/>
              <a:ext cx="27254" cy="141096"/>
            </a:xfrm>
            <a:custGeom>
              <a:avLst/>
              <a:gdLst>
                <a:gd name="connsiteX0" fmla="*/ -654 w 27254"/>
                <a:gd name="connsiteY0" fmla="*/ 141218 h 141096"/>
                <a:gd name="connsiteX1" fmla="*/ -654 w 27254"/>
                <a:gd name="connsiteY1" fmla="*/ 135844 h 141096"/>
                <a:gd name="connsiteX2" fmla="*/ 24106 w 27254"/>
                <a:gd name="connsiteY2" fmla="*/ 4753 h 141096"/>
                <a:gd name="connsiteX3" fmla="*/ 26600 w 27254"/>
                <a:gd name="connsiteY3" fmla="*/ 147 h 141096"/>
                <a:gd name="connsiteX4" fmla="*/ 26600 w 27254"/>
                <a:gd name="connsiteY4" fmla="*/ 147 h 141096"/>
                <a:gd name="connsiteX5" fmla="*/ 26600 w 27254"/>
                <a:gd name="connsiteY5" fmla="*/ 5329 h 141096"/>
                <a:gd name="connsiteX6" fmla="*/ 1649 w 27254"/>
                <a:gd name="connsiteY6" fmla="*/ 136612 h 141096"/>
                <a:gd name="connsiteX7" fmla="*/ -654 w 27254"/>
                <a:gd name="connsiteY7" fmla="*/ 141218 h 14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254" h="141096">
                  <a:moveTo>
                    <a:pt x="-654" y="141218"/>
                  </a:moveTo>
                  <a:cubicBezTo>
                    <a:pt x="-654" y="141218"/>
                    <a:pt x="-654" y="138531"/>
                    <a:pt x="-654" y="135844"/>
                  </a:cubicBezTo>
                  <a:lnTo>
                    <a:pt x="24106" y="4753"/>
                  </a:lnTo>
                  <a:cubicBezTo>
                    <a:pt x="24106" y="1874"/>
                    <a:pt x="26025" y="-45"/>
                    <a:pt x="26600" y="147"/>
                  </a:cubicBezTo>
                  <a:lnTo>
                    <a:pt x="26600" y="147"/>
                  </a:lnTo>
                  <a:cubicBezTo>
                    <a:pt x="26600" y="147"/>
                    <a:pt x="26600" y="2642"/>
                    <a:pt x="26600" y="5329"/>
                  </a:cubicBezTo>
                  <a:lnTo>
                    <a:pt x="1649" y="136612"/>
                  </a:lnTo>
                  <a:cubicBezTo>
                    <a:pt x="1649" y="139299"/>
                    <a:pt x="-78" y="141410"/>
                    <a:pt x="-654" y="141218"/>
                  </a:cubicBezTo>
                  <a:close/>
                </a:path>
              </a:pathLst>
            </a:custGeom>
            <a:solidFill>
              <a:srgbClr val="72859B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C0EF378-9D72-C43D-0D07-BFBC48FB510F}"/>
                </a:ext>
              </a:extLst>
            </p:cNvPr>
            <p:cNvSpPr/>
            <p:nvPr/>
          </p:nvSpPr>
          <p:spPr>
            <a:xfrm>
              <a:off x="1990760" y="5424683"/>
              <a:ext cx="234642" cy="138965"/>
            </a:xfrm>
            <a:custGeom>
              <a:avLst/>
              <a:gdLst>
                <a:gd name="connsiteX0" fmla="*/ 33682 w 234642"/>
                <a:gd name="connsiteY0" fmla="*/ 134 h 138965"/>
                <a:gd name="connsiteX1" fmla="*/ 2972 w 234642"/>
                <a:gd name="connsiteY1" fmla="*/ 113759 h 138965"/>
                <a:gd name="connsiteX2" fmla="*/ 51916 w 234642"/>
                <a:gd name="connsiteY2" fmla="*/ 139094 h 138965"/>
                <a:gd name="connsiteX3" fmla="*/ 109496 w 234642"/>
                <a:gd name="connsiteY3" fmla="*/ 124315 h 138965"/>
                <a:gd name="connsiteX4" fmla="*/ 194523 w 234642"/>
                <a:gd name="connsiteY4" fmla="*/ 110112 h 138965"/>
                <a:gd name="connsiteX5" fmla="*/ 229455 w 234642"/>
                <a:gd name="connsiteY5" fmla="*/ 41592 h 138965"/>
                <a:gd name="connsiteX6" fmla="*/ 116598 w 234642"/>
                <a:gd name="connsiteY6" fmla="*/ 28348 h 138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642" h="138965">
                  <a:moveTo>
                    <a:pt x="33682" y="134"/>
                  </a:moveTo>
                  <a:cubicBezTo>
                    <a:pt x="20823" y="22782"/>
                    <a:pt x="-11423" y="91494"/>
                    <a:pt x="2972" y="113759"/>
                  </a:cubicBezTo>
                  <a:cubicBezTo>
                    <a:pt x="17367" y="136023"/>
                    <a:pt x="25237" y="137366"/>
                    <a:pt x="51916" y="139094"/>
                  </a:cubicBezTo>
                  <a:cubicBezTo>
                    <a:pt x="72069" y="139292"/>
                    <a:pt x="91933" y="134196"/>
                    <a:pt x="109496" y="124315"/>
                  </a:cubicBezTo>
                  <a:cubicBezTo>
                    <a:pt x="126577" y="117789"/>
                    <a:pt x="178017" y="121628"/>
                    <a:pt x="194523" y="110112"/>
                  </a:cubicBezTo>
                  <a:cubicBezTo>
                    <a:pt x="211029" y="98596"/>
                    <a:pt x="246536" y="54643"/>
                    <a:pt x="229455" y="41592"/>
                  </a:cubicBezTo>
                  <a:cubicBezTo>
                    <a:pt x="219282" y="33914"/>
                    <a:pt x="191068" y="32955"/>
                    <a:pt x="116598" y="28348"/>
                  </a:cubicBezTo>
                  <a:close/>
                </a:path>
              </a:pathLst>
            </a:custGeom>
            <a:solidFill>
              <a:srgbClr val="15182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00008FF5-B9DD-4E17-9845-740D22977DE7}"/>
                </a:ext>
              </a:extLst>
            </p:cNvPr>
            <p:cNvSpPr/>
            <p:nvPr/>
          </p:nvSpPr>
          <p:spPr>
            <a:xfrm>
              <a:off x="1974146" y="4746451"/>
              <a:ext cx="288765" cy="744706"/>
            </a:xfrm>
            <a:custGeom>
              <a:avLst/>
              <a:gdLst>
                <a:gd name="connsiteX0" fmla="*/ 63155 w 288765"/>
                <a:gd name="connsiteY0" fmla="*/ 213310 h 744706"/>
                <a:gd name="connsiteX1" fmla="*/ -375 w 288765"/>
                <a:gd name="connsiteY1" fmla="*/ 743239 h 744706"/>
                <a:gd name="connsiteX2" fmla="*/ 198660 w 288765"/>
                <a:gd name="connsiteY2" fmla="*/ 673375 h 744706"/>
                <a:gd name="connsiteX3" fmla="*/ 275433 w 288765"/>
                <a:gd name="connsiteY3" fmla="*/ 219836 h 744706"/>
                <a:gd name="connsiteX4" fmla="*/ 253170 w 288765"/>
                <a:gd name="connsiteY4" fmla="*/ 21760 h 744706"/>
                <a:gd name="connsiteX5" fmla="*/ 63155 w 288765"/>
                <a:gd name="connsiteY5" fmla="*/ 213310 h 74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765" h="744706">
                  <a:moveTo>
                    <a:pt x="63155" y="213310"/>
                  </a:moveTo>
                  <a:cubicBezTo>
                    <a:pt x="63155" y="213310"/>
                    <a:pt x="-5558" y="642666"/>
                    <a:pt x="-375" y="743239"/>
                  </a:cubicBezTo>
                  <a:cubicBezTo>
                    <a:pt x="133978" y="754563"/>
                    <a:pt x="200196" y="703125"/>
                    <a:pt x="198660" y="673375"/>
                  </a:cubicBezTo>
                  <a:cubicBezTo>
                    <a:pt x="197124" y="643626"/>
                    <a:pt x="273322" y="242100"/>
                    <a:pt x="275433" y="219836"/>
                  </a:cubicBezTo>
                  <a:cubicBezTo>
                    <a:pt x="277544" y="197572"/>
                    <a:pt x="313820" y="52470"/>
                    <a:pt x="253170" y="21760"/>
                  </a:cubicBezTo>
                  <a:cubicBezTo>
                    <a:pt x="52406" y="-80540"/>
                    <a:pt x="63155" y="213310"/>
                    <a:pt x="63155" y="213310"/>
                  </a:cubicBezTo>
                  <a:close/>
                </a:path>
              </a:pathLst>
            </a:custGeom>
            <a:solidFill>
              <a:srgbClr val="15182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9AFACA6-B2CD-8415-58A7-0751B58E4D5A}"/>
                </a:ext>
              </a:extLst>
            </p:cNvPr>
            <p:cNvSpPr/>
            <p:nvPr/>
          </p:nvSpPr>
          <p:spPr>
            <a:xfrm>
              <a:off x="2159258" y="5430583"/>
              <a:ext cx="278095" cy="151323"/>
            </a:xfrm>
            <a:custGeom>
              <a:avLst/>
              <a:gdLst>
                <a:gd name="connsiteX0" fmla="*/ 35813 w 278095"/>
                <a:gd name="connsiteY0" fmla="*/ 7669 h 151323"/>
                <a:gd name="connsiteX1" fmla="*/ 1073 w 278095"/>
                <a:gd name="connsiteY1" fmla="*/ 132426 h 151323"/>
                <a:gd name="connsiteX2" fmla="*/ 85524 w 278095"/>
                <a:gd name="connsiteY2" fmla="*/ 142215 h 151323"/>
                <a:gd name="connsiteX3" fmla="*/ 137346 w 278095"/>
                <a:gd name="connsiteY3" fmla="*/ 134346 h 151323"/>
                <a:gd name="connsiteX4" fmla="*/ 239263 w 278095"/>
                <a:gd name="connsiteY4" fmla="*/ 122638 h 151323"/>
                <a:gd name="connsiteX5" fmla="*/ 243869 w 278095"/>
                <a:gd name="connsiteY5" fmla="*/ 60259 h 151323"/>
                <a:gd name="connsiteX6" fmla="*/ 138690 w 278095"/>
                <a:gd name="connsiteY6" fmla="*/ 7861 h 151323"/>
                <a:gd name="connsiteX7" fmla="*/ 35813 w 278095"/>
                <a:gd name="connsiteY7" fmla="*/ 7669 h 151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8095" h="151323">
                  <a:moveTo>
                    <a:pt x="35813" y="7669"/>
                  </a:moveTo>
                  <a:cubicBezTo>
                    <a:pt x="19306" y="44137"/>
                    <a:pt x="-7756" y="107091"/>
                    <a:pt x="1073" y="132426"/>
                  </a:cubicBezTo>
                  <a:cubicBezTo>
                    <a:pt x="9902" y="157762"/>
                    <a:pt x="50591" y="154307"/>
                    <a:pt x="85524" y="142215"/>
                  </a:cubicBezTo>
                  <a:cubicBezTo>
                    <a:pt x="101377" y="133731"/>
                    <a:pt x="119688" y="130954"/>
                    <a:pt x="137346" y="134346"/>
                  </a:cubicBezTo>
                  <a:cubicBezTo>
                    <a:pt x="166136" y="143367"/>
                    <a:pt x="225060" y="125709"/>
                    <a:pt x="239263" y="122638"/>
                  </a:cubicBezTo>
                  <a:cubicBezTo>
                    <a:pt x="298186" y="109010"/>
                    <a:pt x="280145" y="61411"/>
                    <a:pt x="243869" y="60259"/>
                  </a:cubicBezTo>
                  <a:cubicBezTo>
                    <a:pt x="203199" y="57599"/>
                    <a:pt x="165310" y="38720"/>
                    <a:pt x="138690" y="7861"/>
                  </a:cubicBezTo>
                  <a:cubicBezTo>
                    <a:pt x="122759" y="-9413"/>
                    <a:pt x="35813" y="7669"/>
                    <a:pt x="35813" y="7669"/>
                  </a:cubicBezTo>
                  <a:close/>
                </a:path>
              </a:pathLst>
            </a:custGeom>
            <a:solidFill>
              <a:srgbClr val="15182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C123674E-1B6F-B79A-E0F3-B5470C3D13C3}"/>
                </a:ext>
              </a:extLst>
            </p:cNvPr>
            <p:cNvSpPr/>
            <p:nvPr/>
          </p:nvSpPr>
          <p:spPr>
            <a:xfrm>
              <a:off x="2152731" y="4764171"/>
              <a:ext cx="356171" cy="740420"/>
            </a:xfrm>
            <a:custGeom>
              <a:avLst/>
              <a:gdLst>
                <a:gd name="connsiteX0" fmla="*/ 173239 w 356171"/>
                <a:gd name="connsiteY0" fmla="*/ 11526 h 740420"/>
                <a:gd name="connsiteX1" fmla="*/ 302985 w 356171"/>
                <a:gd name="connsiteY1" fmla="*/ 265646 h 740420"/>
                <a:gd name="connsiteX2" fmla="*/ 221989 w 356171"/>
                <a:gd name="connsiteY2" fmla="*/ 709973 h 740420"/>
                <a:gd name="connsiteX3" fmla="*/ -654 w 356171"/>
                <a:gd name="connsiteY3" fmla="*/ 739146 h 740420"/>
                <a:gd name="connsiteX4" fmla="*/ 95312 w 356171"/>
                <a:gd name="connsiteY4" fmla="*/ 276586 h 740420"/>
                <a:gd name="connsiteX5" fmla="*/ 173239 w 356171"/>
                <a:gd name="connsiteY5" fmla="*/ 11526 h 740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6171" h="740420">
                  <a:moveTo>
                    <a:pt x="173239" y="11526"/>
                  </a:moveTo>
                  <a:cubicBezTo>
                    <a:pt x="422753" y="-44327"/>
                    <a:pt x="362485" y="115554"/>
                    <a:pt x="302985" y="265646"/>
                  </a:cubicBezTo>
                  <a:cubicBezTo>
                    <a:pt x="272851" y="342420"/>
                    <a:pt x="207018" y="658534"/>
                    <a:pt x="221989" y="709973"/>
                  </a:cubicBezTo>
                  <a:cubicBezTo>
                    <a:pt x="150493" y="734571"/>
                    <a:pt x="74777" y="744494"/>
                    <a:pt x="-654" y="739146"/>
                  </a:cubicBezTo>
                  <a:cubicBezTo>
                    <a:pt x="-654" y="739146"/>
                    <a:pt x="59805" y="355279"/>
                    <a:pt x="95312" y="276586"/>
                  </a:cubicBezTo>
                  <a:cubicBezTo>
                    <a:pt x="113546" y="239159"/>
                    <a:pt x="173239" y="11526"/>
                    <a:pt x="173239" y="11526"/>
                  </a:cubicBezTo>
                  <a:close/>
                </a:path>
              </a:pathLst>
            </a:custGeom>
            <a:solidFill>
              <a:srgbClr val="15182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35E18B1-9738-A4D1-7C14-73B32A5639D9}"/>
                </a:ext>
              </a:extLst>
            </p:cNvPr>
            <p:cNvSpPr/>
            <p:nvPr/>
          </p:nvSpPr>
          <p:spPr>
            <a:xfrm>
              <a:off x="1730669" y="3875778"/>
              <a:ext cx="273034" cy="325135"/>
            </a:xfrm>
            <a:custGeom>
              <a:avLst/>
              <a:gdLst>
                <a:gd name="connsiteX0" fmla="*/ 109132 w 273034"/>
                <a:gd name="connsiteY0" fmla="*/ 134 h 325135"/>
                <a:gd name="connsiteX1" fmla="*/ 74775 w 273034"/>
                <a:gd name="connsiteY1" fmla="*/ 158287 h 325135"/>
                <a:gd name="connsiteX2" fmla="*/ -654 w 273034"/>
                <a:gd name="connsiteY2" fmla="*/ 239859 h 325135"/>
                <a:gd name="connsiteX3" fmla="*/ 211816 w 273034"/>
                <a:gd name="connsiteY3" fmla="*/ 325270 h 325135"/>
                <a:gd name="connsiteX4" fmla="*/ 269396 w 273034"/>
                <a:gd name="connsiteY4" fmla="*/ 152529 h 325135"/>
                <a:gd name="connsiteX5" fmla="*/ 109132 w 273034"/>
                <a:gd name="connsiteY5" fmla="*/ 134 h 32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3034" h="325135">
                  <a:moveTo>
                    <a:pt x="109132" y="134"/>
                  </a:moveTo>
                  <a:cubicBezTo>
                    <a:pt x="106522" y="54392"/>
                    <a:pt x="94909" y="107839"/>
                    <a:pt x="74775" y="158287"/>
                  </a:cubicBezTo>
                  <a:cubicBezTo>
                    <a:pt x="57310" y="196674"/>
                    <a:pt x="-654" y="239859"/>
                    <a:pt x="-654" y="239859"/>
                  </a:cubicBezTo>
                  <a:lnTo>
                    <a:pt x="211816" y="325270"/>
                  </a:lnTo>
                  <a:cubicBezTo>
                    <a:pt x="211816" y="325270"/>
                    <a:pt x="222372" y="171723"/>
                    <a:pt x="269396" y="152529"/>
                  </a:cubicBezTo>
                  <a:cubicBezTo>
                    <a:pt x="298187" y="138902"/>
                    <a:pt x="109132" y="134"/>
                    <a:pt x="109132" y="134"/>
                  </a:cubicBezTo>
                  <a:close/>
                </a:path>
              </a:pathLst>
            </a:custGeom>
            <a:solidFill>
              <a:srgbClr val="CC948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CCAD91A-11D6-06EE-CCD1-3E2E7EEBF6A0}"/>
                </a:ext>
              </a:extLst>
            </p:cNvPr>
            <p:cNvSpPr/>
            <p:nvPr/>
          </p:nvSpPr>
          <p:spPr>
            <a:xfrm>
              <a:off x="1829412" y="3754188"/>
              <a:ext cx="239636" cy="301531"/>
            </a:xfrm>
            <a:custGeom>
              <a:avLst/>
              <a:gdLst>
                <a:gd name="connsiteX0" fmla="*/ 233801 w 239636"/>
                <a:gd name="connsiteY0" fmla="*/ 78730 h 301531"/>
                <a:gd name="connsiteX1" fmla="*/ 230537 w 239636"/>
                <a:gd name="connsiteY1" fmla="*/ 130168 h 301531"/>
                <a:gd name="connsiteX2" fmla="*/ 238982 w 239636"/>
                <a:gd name="connsiteY2" fmla="*/ 161838 h 301531"/>
                <a:gd name="connsiteX3" fmla="*/ 196757 w 239636"/>
                <a:gd name="connsiteY3" fmla="*/ 288706 h 301531"/>
                <a:gd name="connsiteX4" fmla="*/ 114226 w 239636"/>
                <a:gd name="connsiteY4" fmla="*/ 299262 h 301531"/>
                <a:gd name="connsiteX5" fmla="*/ 9238 w 239636"/>
                <a:gd name="connsiteY5" fmla="*/ 181799 h 301531"/>
                <a:gd name="connsiteX6" fmla="*/ 87931 w 239636"/>
                <a:gd name="connsiteY6" fmla="*/ 7139 h 301531"/>
                <a:gd name="connsiteX7" fmla="*/ 233801 w 239636"/>
                <a:gd name="connsiteY7" fmla="*/ 78730 h 301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636" h="301531">
                  <a:moveTo>
                    <a:pt x="233801" y="78730"/>
                  </a:moveTo>
                  <a:cubicBezTo>
                    <a:pt x="234953" y="91398"/>
                    <a:pt x="230154" y="117117"/>
                    <a:pt x="230537" y="130168"/>
                  </a:cubicBezTo>
                  <a:cubicBezTo>
                    <a:pt x="230922" y="143220"/>
                    <a:pt x="238982" y="151281"/>
                    <a:pt x="238982" y="161838"/>
                  </a:cubicBezTo>
                  <a:cubicBezTo>
                    <a:pt x="237831" y="232853"/>
                    <a:pt x="222092" y="285443"/>
                    <a:pt x="196757" y="288706"/>
                  </a:cubicBezTo>
                  <a:cubicBezTo>
                    <a:pt x="181594" y="290625"/>
                    <a:pt x="140328" y="307899"/>
                    <a:pt x="114226" y="299262"/>
                  </a:cubicBezTo>
                  <a:cubicBezTo>
                    <a:pt x="69122" y="284099"/>
                    <a:pt x="26321" y="229590"/>
                    <a:pt x="9238" y="181799"/>
                  </a:cubicBezTo>
                  <a:cubicBezTo>
                    <a:pt x="-17633" y="106561"/>
                    <a:pt x="10773" y="22110"/>
                    <a:pt x="87931" y="7139"/>
                  </a:cubicBezTo>
                  <a:cubicBezTo>
                    <a:pt x="171806" y="-9367"/>
                    <a:pt x="225931" y="-922"/>
                    <a:pt x="233801" y="78730"/>
                  </a:cubicBezTo>
                  <a:close/>
                </a:path>
              </a:pathLst>
            </a:custGeom>
            <a:solidFill>
              <a:srgbClr val="EFB8AB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6AE4697-FE33-2A2F-626A-642323A45DD8}"/>
                </a:ext>
              </a:extLst>
            </p:cNvPr>
            <p:cNvSpPr/>
            <p:nvPr/>
          </p:nvSpPr>
          <p:spPr>
            <a:xfrm>
              <a:off x="1510138" y="4918554"/>
              <a:ext cx="461792" cy="769462"/>
            </a:xfrm>
            <a:custGeom>
              <a:avLst/>
              <a:gdLst>
                <a:gd name="connsiteX0" fmla="*/ 23992 w 461792"/>
                <a:gd name="connsiteY0" fmla="*/ 696911 h 769462"/>
                <a:gd name="connsiteX1" fmla="*/ 0 w 461792"/>
                <a:gd name="connsiteY1" fmla="*/ 696719 h 769462"/>
                <a:gd name="connsiteX2" fmla="*/ 53933 w 461792"/>
                <a:gd name="connsiteY2" fmla="*/ 74854 h 769462"/>
                <a:gd name="connsiteX3" fmla="*/ 65066 w 461792"/>
                <a:gd name="connsiteY3" fmla="*/ 0 h 769462"/>
                <a:gd name="connsiteX4" fmla="*/ 461793 w 461792"/>
                <a:gd name="connsiteY4" fmla="*/ 47024 h 769462"/>
                <a:gd name="connsiteX5" fmla="*/ 436649 w 461792"/>
                <a:gd name="connsiteY5" fmla="*/ 769462 h 769462"/>
                <a:gd name="connsiteX6" fmla="*/ 406132 w 461792"/>
                <a:gd name="connsiteY6" fmla="*/ 767159 h 769462"/>
                <a:gd name="connsiteX7" fmla="*/ 391353 w 461792"/>
                <a:gd name="connsiteY7" fmla="*/ 126868 h 769462"/>
                <a:gd name="connsiteX8" fmla="*/ 111705 w 461792"/>
                <a:gd name="connsiteY8" fmla="*/ 95199 h 769462"/>
                <a:gd name="connsiteX9" fmla="*/ 23992 w 461792"/>
                <a:gd name="connsiteY9" fmla="*/ 696911 h 769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92" h="769462">
                  <a:moveTo>
                    <a:pt x="23992" y="696911"/>
                  </a:moveTo>
                  <a:lnTo>
                    <a:pt x="0" y="696719"/>
                  </a:lnTo>
                  <a:lnTo>
                    <a:pt x="53933" y="74854"/>
                  </a:lnTo>
                  <a:lnTo>
                    <a:pt x="65066" y="0"/>
                  </a:lnTo>
                  <a:lnTo>
                    <a:pt x="461793" y="47024"/>
                  </a:lnTo>
                  <a:lnTo>
                    <a:pt x="436649" y="769462"/>
                  </a:lnTo>
                  <a:lnTo>
                    <a:pt x="406132" y="767159"/>
                  </a:lnTo>
                  <a:lnTo>
                    <a:pt x="391353" y="126868"/>
                  </a:lnTo>
                  <a:lnTo>
                    <a:pt x="111705" y="95199"/>
                  </a:lnTo>
                  <a:lnTo>
                    <a:pt x="23992" y="69691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F8656E6-376D-5722-2290-F2D8F69D72C6}"/>
                </a:ext>
              </a:extLst>
            </p:cNvPr>
            <p:cNvSpPr/>
            <p:nvPr/>
          </p:nvSpPr>
          <p:spPr>
            <a:xfrm>
              <a:off x="1564957" y="4816253"/>
              <a:ext cx="836520" cy="235168"/>
            </a:xfrm>
            <a:custGeom>
              <a:avLst/>
              <a:gdLst>
                <a:gd name="connsiteX0" fmla="*/ 829725 w 836520"/>
                <a:gd name="connsiteY0" fmla="*/ 34490 h 235168"/>
                <a:gd name="connsiteX1" fmla="*/ 521479 w 836520"/>
                <a:gd name="connsiteY1" fmla="*/ 134 h 235168"/>
                <a:gd name="connsiteX2" fmla="*/ 3258 w 836520"/>
                <a:gd name="connsiteY2" fmla="*/ 67503 h 235168"/>
                <a:gd name="connsiteX3" fmla="*/ 1531 w 836520"/>
                <a:gd name="connsiteY3" fmla="*/ 163469 h 235168"/>
                <a:gd name="connsiteX4" fmla="*/ 17001 w 836520"/>
                <a:gd name="connsiteY4" fmla="*/ 200835 h 235168"/>
                <a:gd name="connsiteX5" fmla="*/ 28401 w 836520"/>
                <a:gd name="connsiteY5" fmla="*/ 203008 h 235168"/>
                <a:gd name="connsiteX6" fmla="*/ 392116 w 836520"/>
                <a:gd name="connsiteY6" fmla="*/ 232949 h 235168"/>
                <a:gd name="connsiteX7" fmla="*/ 835867 w 836520"/>
                <a:gd name="connsiteY7" fmla="*/ 173834 h 23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520" h="235168">
                  <a:moveTo>
                    <a:pt x="829725" y="34490"/>
                  </a:moveTo>
                  <a:lnTo>
                    <a:pt x="521479" y="134"/>
                  </a:lnTo>
                  <a:lnTo>
                    <a:pt x="3258" y="67503"/>
                  </a:lnTo>
                  <a:lnTo>
                    <a:pt x="1531" y="163469"/>
                  </a:lnTo>
                  <a:cubicBezTo>
                    <a:pt x="-4515" y="178062"/>
                    <a:pt x="2413" y="194791"/>
                    <a:pt x="17001" y="200835"/>
                  </a:cubicBezTo>
                  <a:cubicBezTo>
                    <a:pt x="20609" y="202330"/>
                    <a:pt x="24486" y="203069"/>
                    <a:pt x="28401" y="203008"/>
                  </a:cubicBezTo>
                  <a:cubicBezTo>
                    <a:pt x="28401" y="203008"/>
                    <a:pt x="352193" y="245617"/>
                    <a:pt x="392116" y="232949"/>
                  </a:cubicBezTo>
                  <a:lnTo>
                    <a:pt x="835867" y="17383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02AFC196-0C2B-8088-2692-8CE434DAFF88}"/>
                </a:ext>
              </a:extLst>
            </p:cNvPr>
            <p:cNvSpPr/>
            <p:nvPr/>
          </p:nvSpPr>
          <p:spPr>
            <a:xfrm>
              <a:off x="1564508" y="4789821"/>
              <a:ext cx="840911" cy="149985"/>
            </a:xfrm>
            <a:custGeom>
              <a:avLst/>
              <a:gdLst>
                <a:gd name="connsiteX0" fmla="*/ 428649 w 840911"/>
                <a:gd name="connsiteY0" fmla="*/ 141726 h 149985"/>
                <a:gd name="connsiteX1" fmla="*/ 302932 w 840911"/>
                <a:gd name="connsiteY1" fmla="*/ 145181 h 149985"/>
                <a:gd name="connsiteX2" fmla="*/ 55337 w 840911"/>
                <a:gd name="connsiteY2" fmla="*/ 124068 h 149985"/>
                <a:gd name="connsiteX3" fmla="*/ 43630 w 840911"/>
                <a:gd name="connsiteY3" fmla="*/ 79156 h 149985"/>
                <a:gd name="connsiteX4" fmla="*/ 83743 w 840911"/>
                <a:gd name="connsiteY4" fmla="*/ 48830 h 149985"/>
                <a:gd name="connsiteX5" fmla="*/ 505997 w 840911"/>
                <a:gd name="connsiteY5" fmla="*/ 655 h 149985"/>
                <a:gd name="connsiteX6" fmla="*/ 800232 w 840911"/>
                <a:gd name="connsiteY6" fmla="*/ 31364 h 149985"/>
                <a:gd name="connsiteX7" fmla="*/ 830942 w 840911"/>
                <a:gd name="connsiteY7" fmla="*/ 88944 h 149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0911" h="149985">
                  <a:moveTo>
                    <a:pt x="428649" y="141726"/>
                  </a:moveTo>
                  <a:cubicBezTo>
                    <a:pt x="387441" y="151599"/>
                    <a:pt x="344620" y="152776"/>
                    <a:pt x="302932" y="145181"/>
                  </a:cubicBezTo>
                  <a:lnTo>
                    <a:pt x="55337" y="124068"/>
                  </a:lnTo>
                  <a:cubicBezTo>
                    <a:pt x="-29497" y="109673"/>
                    <a:pt x="-4930" y="98541"/>
                    <a:pt x="43630" y="79156"/>
                  </a:cubicBezTo>
                  <a:lnTo>
                    <a:pt x="83743" y="48830"/>
                  </a:lnTo>
                  <a:cubicBezTo>
                    <a:pt x="123858" y="32900"/>
                    <a:pt x="453792" y="-4719"/>
                    <a:pt x="505997" y="655"/>
                  </a:cubicBezTo>
                  <a:lnTo>
                    <a:pt x="800232" y="31364"/>
                  </a:lnTo>
                  <a:cubicBezTo>
                    <a:pt x="857812" y="37122"/>
                    <a:pt x="838619" y="87601"/>
                    <a:pt x="830942" y="8894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69424AE-124E-30B3-12D5-6E6883A0239E}"/>
                </a:ext>
              </a:extLst>
            </p:cNvPr>
            <p:cNvSpPr/>
            <p:nvPr/>
          </p:nvSpPr>
          <p:spPr>
            <a:xfrm>
              <a:off x="2306663" y="4951566"/>
              <a:ext cx="124948" cy="673879"/>
            </a:xfrm>
            <a:custGeom>
              <a:avLst/>
              <a:gdLst>
                <a:gd name="connsiteX0" fmla="*/ 61611 w 124948"/>
                <a:gd name="connsiteY0" fmla="*/ 19193 h 673879"/>
                <a:gd name="connsiteX1" fmla="*/ 124949 w 124948"/>
                <a:gd name="connsiteY1" fmla="*/ 673879 h 673879"/>
                <a:gd name="connsiteX2" fmla="*/ 106139 w 124948"/>
                <a:gd name="connsiteY2" fmla="*/ 671576 h 673879"/>
                <a:gd name="connsiteX3" fmla="*/ 0 w 124948"/>
                <a:gd name="connsiteY3" fmla="*/ 0 h 673879"/>
                <a:gd name="connsiteX4" fmla="*/ 61611 w 124948"/>
                <a:gd name="connsiteY4" fmla="*/ 19193 h 673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948" h="673879">
                  <a:moveTo>
                    <a:pt x="61611" y="19193"/>
                  </a:moveTo>
                  <a:lnTo>
                    <a:pt x="124949" y="673879"/>
                  </a:lnTo>
                  <a:lnTo>
                    <a:pt x="106139" y="671576"/>
                  </a:lnTo>
                  <a:lnTo>
                    <a:pt x="0" y="0"/>
                  </a:lnTo>
                  <a:lnTo>
                    <a:pt x="61611" y="1919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DAF3300-C512-D449-9987-142B693D66F5}"/>
                </a:ext>
              </a:extLst>
            </p:cNvPr>
            <p:cNvSpPr/>
            <p:nvPr/>
          </p:nvSpPr>
          <p:spPr>
            <a:xfrm>
              <a:off x="1788987" y="4031119"/>
              <a:ext cx="205975" cy="91485"/>
            </a:xfrm>
            <a:custGeom>
              <a:avLst/>
              <a:gdLst>
                <a:gd name="connsiteX0" fmla="*/ 4367 w 205975"/>
                <a:gd name="connsiteY0" fmla="*/ 3330 h 91485"/>
                <a:gd name="connsiteX1" fmla="*/ 191693 w 205975"/>
                <a:gd name="connsiteY1" fmla="*/ 34040 h 91485"/>
                <a:gd name="connsiteX2" fmla="*/ 205321 w 205975"/>
                <a:gd name="connsiteY2" fmla="*/ 91620 h 91485"/>
                <a:gd name="connsiteX3" fmla="*/ 1295 w 205975"/>
                <a:gd name="connsiteY3" fmla="*/ 21756 h 91485"/>
                <a:gd name="connsiteX4" fmla="*/ 4367 w 205975"/>
                <a:gd name="connsiteY4" fmla="*/ 3330 h 91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75" h="91485">
                  <a:moveTo>
                    <a:pt x="4367" y="3330"/>
                  </a:moveTo>
                  <a:cubicBezTo>
                    <a:pt x="68472" y="-5854"/>
                    <a:pt x="133863" y="4866"/>
                    <a:pt x="191693" y="34040"/>
                  </a:cubicBezTo>
                  <a:cubicBezTo>
                    <a:pt x="199620" y="52269"/>
                    <a:pt x="204245" y="71768"/>
                    <a:pt x="205321" y="91620"/>
                  </a:cubicBezTo>
                  <a:cubicBezTo>
                    <a:pt x="205321" y="91620"/>
                    <a:pt x="7053" y="30009"/>
                    <a:pt x="1295" y="21756"/>
                  </a:cubicBezTo>
                  <a:cubicBezTo>
                    <a:pt x="-4463" y="13503"/>
                    <a:pt x="4367" y="3330"/>
                    <a:pt x="4367" y="3330"/>
                  </a:cubicBezTo>
                  <a:close/>
                </a:path>
              </a:pathLst>
            </a:custGeom>
            <a:solidFill>
              <a:srgbClr val="FFFFFF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AAF6B1A1-6A60-14C7-AF6A-3DFFAF0D5607}"/>
                </a:ext>
              </a:extLst>
            </p:cNvPr>
            <p:cNvSpPr/>
            <p:nvPr/>
          </p:nvSpPr>
          <p:spPr>
            <a:xfrm>
              <a:off x="1752544" y="3704469"/>
              <a:ext cx="333925" cy="323897"/>
            </a:xfrm>
            <a:custGeom>
              <a:avLst/>
              <a:gdLst>
                <a:gd name="connsiteX0" fmla="*/ 331781 w 333925"/>
                <a:gd name="connsiteY0" fmla="*/ 49565 h 323897"/>
                <a:gd name="connsiteX1" fmla="*/ 322951 w 333925"/>
                <a:gd name="connsiteY1" fmla="*/ 66839 h 323897"/>
                <a:gd name="connsiteX2" fmla="*/ 325447 w 333925"/>
                <a:gd name="connsiteY2" fmla="*/ 20967 h 323897"/>
                <a:gd name="connsiteX3" fmla="*/ 72670 w 333925"/>
                <a:gd name="connsiteY3" fmla="*/ 27685 h 323897"/>
                <a:gd name="connsiteX4" fmla="*/ 66336 w 333925"/>
                <a:gd name="connsiteY4" fmla="*/ 46878 h 323897"/>
                <a:gd name="connsiteX5" fmla="*/ 8756 w 333925"/>
                <a:gd name="connsiteY5" fmla="*/ 189485 h 323897"/>
                <a:gd name="connsiteX6" fmla="*/ 31980 w 333925"/>
                <a:gd name="connsiteY6" fmla="*/ 300806 h 323897"/>
                <a:gd name="connsiteX7" fmla="*/ 182265 w 333925"/>
                <a:gd name="connsiteY7" fmla="*/ 324030 h 323897"/>
                <a:gd name="connsiteX8" fmla="*/ 224681 w 333925"/>
                <a:gd name="connsiteY8" fmla="*/ 285644 h 323897"/>
                <a:gd name="connsiteX9" fmla="*/ 247714 w 333925"/>
                <a:gd name="connsiteY9" fmla="*/ 234973 h 323897"/>
                <a:gd name="connsiteX10" fmla="*/ 269210 w 333925"/>
                <a:gd name="connsiteY10" fmla="*/ 190061 h 323897"/>
                <a:gd name="connsiteX11" fmla="*/ 274201 w 333925"/>
                <a:gd name="connsiteY11" fmla="*/ 219235 h 323897"/>
                <a:gd name="connsiteX12" fmla="*/ 292242 w 333925"/>
                <a:gd name="connsiteY12" fmla="*/ 209638 h 323897"/>
                <a:gd name="connsiteX13" fmla="*/ 292242 w 333925"/>
                <a:gd name="connsiteY13" fmla="*/ 127106 h 323897"/>
                <a:gd name="connsiteX14" fmla="*/ 318345 w 333925"/>
                <a:gd name="connsiteY14" fmla="*/ 88720 h 323897"/>
                <a:gd name="connsiteX15" fmla="*/ 331781 w 333925"/>
                <a:gd name="connsiteY15" fmla="*/ 49565 h 32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3925" h="323897">
                  <a:moveTo>
                    <a:pt x="331781" y="49565"/>
                  </a:moveTo>
                  <a:cubicBezTo>
                    <a:pt x="333317" y="64536"/>
                    <a:pt x="327175" y="66839"/>
                    <a:pt x="322951" y="66839"/>
                  </a:cubicBezTo>
                  <a:cubicBezTo>
                    <a:pt x="333892" y="51676"/>
                    <a:pt x="325447" y="20967"/>
                    <a:pt x="325447" y="20967"/>
                  </a:cubicBezTo>
                  <a:cubicBezTo>
                    <a:pt x="287060" y="63000"/>
                    <a:pt x="179385" y="-48897"/>
                    <a:pt x="72670" y="27685"/>
                  </a:cubicBezTo>
                  <a:cubicBezTo>
                    <a:pt x="61922" y="35170"/>
                    <a:pt x="74973" y="39968"/>
                    <a:pt x="66336" y="46878"/>
                  </a:cubicBezTo>
                  <a:cubicBezTo>
                    <a:pt x="-6983" y="102347"/>
                    <a:pt x="-9286" y="137471"/>
                    <a:pt x="8756" y="189485"/>
                  </a:cubicBezTo>
                  <a:cubicBezTo>
                    <a:pt x="29293" y="247065"/>
                    <a:pt x="38315" y="271249"/>
                    <a:pt x="31980" y="300806"/>
                  </a:cubicBezTo>
                  <a:cubicBezTo>
                    <a:pt x="26798" y="324606"/>
                    <a:pt x="182265" y="324030"/>
                    <a:pt x="182265" y="324030"/>
                  </a:cubicBezTo>
                  <a:cubicBezTo>
                    <a:pt x="200172" y="316128"/>
                    <a:pt x="215046" y="302668"/>
                    <a:pt x="224681" y="285644"/>
                  </a:cubicBezTo>
                  <a:cubicBezTo>
                    <a:pt x="231016" y="269713"/>
                    <a:pt x="250209" y="240347"/>
                    <a:pt x="247714" y="234973"/>
                  </a:cubicBezTo>
                  <a:cubicBezTo>
                    <a:pt x="224681" y="182191"/>
                    <a:pt x="258462" y="166837"/>
                    <a:pt x="269210" y="190061"/>
                  </a:cubicBezTo>
                  <a:cubicBezTo>
                    <a:pt x="274086" y="198953"/>
                    <a:pt x="275851" y="209225"/>
                    <a:pt x="274201" y="219235"/>
                  </a:cubicBezTo>
                  <a:lnTo>
                    <a:pt x="292242" y="209638"/>
                  </a:lnTo>
                  <a:cubicBezTo>
                    <a:pt x="292242" y="209638"/>
                    <a:pt x="279383" y="152058"/>
                    <a:pt x="292242" y="127106"/>
                  </a:cubicBezTo>
                  <a:cubicBezTo>
                    <a:pt x="295313" y="120964"/>
                    <a:pt x="306445" y="104650"/>
                    <a:pt x="318345" y="88720"/>
                  </a:cubicBezTo>
                  <a:cubicBezTo>
                    <a:pt x="342337" y="82386"/>
                    <a:pt x="329670" y="29220"/>
                    <a:pt x="331781" y="49565"/>
                  </a:cubicBezTo>
                  <a:close/>
                </a:path>
              </a:pathLst>
            </a:custGeom>
            <a:solidFill>
              <a:srgbClr val="15182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4A18E37F-872D-0529-F366-A06A95E67254}"/>
                </a:ext>
              </a:extLst>
            </p:cNvPr>
            <p:cNvSpPr/>
            <p:nvPr/>
          </p:nvSpPr>
          <p:spPr>
            <a:xfrm>
              <a:off x="1573910" y="4046983"/>
              <a:ext cx="626917" cy="844598"/>
            </a:xfrm>
            <a:custGeom>
              <a:avLst/>
              <a:gdLst>
                <a:gd name="connsiteX0" fmla="*/ 557440 w 626917"/>
                <a:gd name="connsiteY0" fmla="*/ 214140 h 844598"/>
                <a:gd name="connsiteX1" fmla="*/ 541124 w 626917"/>
                <a:gd name="connsiteY1" fmla="*/ 118173 h 844598"/>
                <a:gd name="connsiteX2" fmla="*/ 423661 w 626917"/>
                <a:gd name="connsiteY2" fmla="*/ 68078 h 844598"/>
                <a:gd name="connsiteX3" fmla="*/ 340170 w 626917"/>
                <a:gd name="connsiteY3" fmla="*/ 29692 h 844598"/>
                <a:gd name="connsiteX4" fmla="*/ 213303 w 626917"/>
                <a:gd name="connsiteY4" fmla="*/ 134 h 844598"/>
                <a:gd name="connsiteX5" fmla="*/ 62442 w 626917"/>
                <a:gd name="connsiteY5" fmla="*/ 106849 h 844598"/>
                <a:gd name="connsiteX6" fmla="*/ 17338 w 626917"/>
                <a:gd name="connsiteY6" fmla="*/ 160974 h 844598"/>
                <a:gd name="connsiteX7" fmla="*/ 82979 w 626917"/>
                <a:gd name="connsiteY7" fmla="*/ 429682 h 844598"/>
                <a:gd name="connsiteX8" fmla="*/ 140559 w 626917"/>
                <a:gd name="connsiteY8" fmla="*/ 809326 h 844598"/>
                <a:gd name="connsiteX9" fmla="*/ 316563 w 626917"/>
                <a:gd name="connsiteY9" fmla="*/ 842531 h 844598"/>
                <a:gd name="connsiteX10" fmla="*/ 625384 w 626917"/>
                <a:gd name="connsiteY10" fmla="*/ 770556 h 844598"/>
                <a:gd name="connsiteX11" fmla="*/ 546115 w 626917"/>
                <a:gd name="connsiteY11" fmla="*/ 612978 h 844598"/>
                <a:gd name="connsiteX12" fmla="*/ 546115 w 626917"/>
                <a:gd name="connsiteY12" fmla="*/ 471907 h 844598"/>
                <a:gd name="connsiteX13" fmla="*/ 557440 w 626917"/>
                <a:gd name="connsiteY13" fmla="*/ 214140 h 84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6917" h="844598">
                  <a:moveTo>
                    <a:pt x="557440" y="214140"/>
                  </a:moveTo>
                  <a:cubicBezTo>
                    <a:pt x="545348" y="192068"/>
                    <a:pt x="541124" y="118173"/>
                    <a:pt x="541124" y="118173"/>
                  </a:cubicBezTo>
                  <a:cubicBezTo>
                    <a:pt x="541124" y="118173"/>
                    <a:pt x="555329" y="131608"/>
                    <a:pt x="423661" y="68078"/>
                  </a:cubicBezTo>
                  <a:cubicBezTo>
                    <a:pt x="379132" y="46582"/>
                    <a:pt x="340170" y="29692"/>
                    <a:pt x="340170" y="29692"/>
                  </a:cubicBezTo>
                  <a:lnTo>
                    <a:pt x="213303" y="134"/>
                  </a:lnTo>
                  <a:cubicBezTo>
                    <a:pt x="158218" y="44471"/>
                    <a:pt x="94879" y="72493"/>
                    <a:pt x="62442" y="106849"/>
                  </a:cubicBezTo>
                  <a:cubicBezTo>
                    <a:pt x="45956" y="123628"/>
                    <a:pt x="30869" y="141731"/>
                    <a:pt x="17338" y="160974"/>
                  </a:cubicBezTo>
                  <a:cubicBezTo>
                    <a:pt x="-49072" y="320471"/>
                    <a:pt x="90272" y="366151"/>
                    <a:pt x="82979" y="429682"/>
                  </a:cubicBezTo>
                  <a:cubicBezTo>
                    <a:pt x="53997" y="686489"/>
                    <a:pt x="131922" y="776698"/>
                    <a:pt x="140559" y="809326"/>
                  </a:cubicBezTo>
                  <a:cubicBezTo>
                    <a:pt x="144782" y="825257"/>
                    <a:pt x="224051" y="840995"/>
                    <a:pt x="316563" y="842531"/>
                  </a:cubicBezTo>
                  <a:cubicBezTo>
                    <a:pt x="366850" y="858269"/>
                    <a:pt x="608301" y="784951"/>
                    <a:pt x="625384" y="770556"/>
                  </a:cubicBezTo>
                  <a:cubicBezTo>
                    <a:pt x="633637" y="749059"/>
                    <a:pt x="582006" y="824489"/>
                    <a:pt x="546115" y="612978"/>
                  </a:cubicBezTo>
                  <a:cubicBezTo>
                    <a:pt x="537402" y="566358"/>
                    <a:pt x="537402" y="518527"/>
                    <a:pt x="546115" y="471907"/>
                  </a:cubicBezTo>
                  <a:cubicBezTo>
                    <a:pt x="561854" y="310491"/>
                    <a:pt x="616746" y="303197"/>
                    <a:pt x="557440" y="214140"/>
                  </a:cubicBezTo>
                  <a:close/>
                </a:path>
              </a:pathLst>
            </a:custGeom>
            <a:solidFill>
              <a:srgbClr val="15182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AF55DBE2-925A-5B64-5CDC-4585683B927A}"/>
                </a:ext>
              </a:extLst>
            </p:cNvPr>
            <p:cNvSpPr/>
            <p:nvPr/>
          </p:nvSpPr>
          <p:spPr>
            <a:xfrm>
              <a:off x="1744489" y="4042036"/>
              <a:ext cx="278111" cy="98418"/>
            </a:xfrm>
            <a:custGeom>
              <a:avLst/>
              <a:gdLst>
                <a:gd name="connsiteX0" fmla="*/ 36389 w 278111"/>
                <a:gd name="connsiteY0" fmla="*/ 858 h 98418"/>
                <a:gd name="connsiteX1" fmla="*/ -654 w 278111"/>
                <a:gd name="connsiteY1" fmla="*/ 35790 h 98418"/>
                <a:gd name="connsiteX2" fmla="*/ 81110 w 278111"/>
                <a:gd name="connsiteY2" fmla="*/ 40972 h 98418"/>
                <a:gd name="connsiteX3" fmla="*/ 277457 w 278111"/>
                <a:gd name="connsiteY3" fmla="*/ 98552 h 98418"/>
                <a:gd name="connsiteX4" fmla="*/ 259416 w 278111"/>
                <a:gd name="connsiteY4" fmla="*/ 53831 h 98418"/>
                <a:gd name="connsiteX5" fmla="*/ 99727 w 278111"/>
                <a:gd name="connsiteY5" fmla="*/ 4313 h 98418"/>
                <a:gd name="connsiteX6" fmla="*/ 36389 w 278111"/>
                <a:gd name="connsiteY6" fmla="*/ 858 h 98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111" h="98418">
                  <a:moveTo>
                    <a:pt x="36389" y="858"/>
                  </a:moveTo>
                  <a:lnTo>
                    <a:pt x="-654" y="35790"/>
                  </a:lnTo>
                  <a:cubicBezTo>
                    <a:pt x="26715" y="33920"/>
                    <a:pt x="54200" y="35663"/>
                    <a:pt x="81110" y="40972"/>
                  </a:cubicBezTo>
                  <a:cubicBezTo>
                    <a:pt x="153276" y="60165"/>
                    <a:pt x="277457" y="98552"/>
                    <a:pt x="277457" y="98552"/>
                  </a:cubicBezTo>
                  <a:lnTo>
                    <a:pt x="259416" y="53831"/>
                  </a:lnTo>
                  <a:cubicBezTo>
                    <a:pt x="207536" y="33262"/>
                    <a:pt x="154140" y="16706"/>
                    <a:pt x="99727" y="4313"/>
                  </a:cubicBezTo>
                  <a:cubicBezTo>
                    <a:pt x="78864" y="374"/>
                    <a:pt x="57558" y="-787"/>
                    <a:pt x="36389" y="858"/>
                  </a:cubicBezTo>
                  <a:close/>
                </a:path>
              </a:pathLst>
            </a:custGeom>
            <a:solidFill>
              <a:srgbClr val="15182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90A3A310-8DAD-05BD-8C32-DCCD03E7B451}"/>
                </a:ext>
              </a:extLst>
            </p:cNvPr>
            <p:cNvSpPr/>
            <p:nvPr/>
          </p:nvSpPr>
          <p:spPr>
            <a:xfrm>
              <a:off x="1844870" y="4045831"/>
              <a:ext cx="171780" cy="78308"/>
            </a:xfrm>
            <a:custGeom>
              <a:avLst/>
              <a:gdLst>
                <a:gd name="connsiteX0" fmla="*/ 171127 w 171780"/>
                <a:gd name="connsiteY0" fmla="*/ 78443 h 78308"/>
                <a:gd name="connsiteX1" fmla="*/ 159035 w 171780"/>
                <a:gd name="connsiteY1" fmla="*/ 49653 h 78308"/>
                <a:gd name="connsiteX2" fmla="*/ -654 w 171780"/>
                <a:gd name="connsiteY2" fmla="*/ 134 h 78308"/>
                <a:gd name="connsiteX3" fmla="*/ 129860 w 171780"/>
                <a:gd name="connsiteY3" fmla="*/ 71917 h 78308"/>
                <a:gd name="connsiteX4" fmla="*/ 171127 w 171780"/>
                <a:gd name="connsiteY4" fmla="*/ 78443 h 7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780" h="78308">
                  <a:moveTo>
                    <a:pt x="171127" y="78443"/>
                  </a:moveTo>
                  <a:lnTo>
                    <a:pt x="159035" y="49653"/>
                  </a:lnTo>
                  <a:cubicBezTo>
                    <a:pt x="159035" y="49653"/>
                    <a:pt x="60765" y="4548"/>
                    <a:pt x="-654" y="134"/>
                  </a:cubicBezTo>
                  <a:cubicBezTo>
                    <a:pt x="123527" y="45238"/>
                    <a:pt x="117001" y="66735"/>
                    <a:pt x="129860" y="71917"/>
                  </a:cubicBezTo>
                  <a:cubicBezTo>
                    <a:pt x="143335" y="75618"/>
                    <a:pt x="157173" y="77808"/>
                    <a:pt x="171127" y="78443"/>
                  </a:cubicBezTo>
                  <a:close/>
                </a:path>
              </a:pathLst>
            </a:custGeom>
            <a:solidFill>
              <a:srgbClr val="282A35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8C467D4-5EC2-CDF1-47D8-2AC8FB1E3556}"/>
                </a:ext>
              </a:extLst>
            </p:cNvPr>
            <p:cNvSpPr/>
            <p:nvPr/>
          </p:nvSpPr>
          <p:spPr>
            <a:xfrm>
              <a:off x="2029702" y="4182277"/>
              <a:ext cx="238264" cy="445038"/>
            </a:xfrm>
            <a:custGeom>
              <a:avLst/>
              <a:gdLst>
                <a:gd name="connsiteX0" fmla="*/ -654 w 238264"/>
                <a:gd name="connsiteY0" fmla="*/ 107827 h 445038"/>
                <a:gd name="connsiteX1" fmla="*/ 85141 w 238264"/>
                <a:gd name="connsiteY1" fmla="*/ 378838 h 445038"/>
                <a:gd name="connsiteX2" fmla="*/ 192239 w 238264"/>
                <a:gd name="connsiteY2" fmla="*/ 443711 h 445038"/>
                <a:gd name="connsiteX3" fmla="*/ 230625 w 238264"/>
                <a:gd name="connsiteY3" fmla="*/ 384020 h 445038"/>
                <a:gd name="connsiteX4" fmla="*/ 233505 w 238264"/>
                <a:gd name="connsiteY4" fmla="*/ 272890 h 445038"/>
                <a:gd name="connsiteX5" fmla="*/ 198765 w 238264"/>
                <a:gd name="connsiteY5" fmla="*/ 215310 h 445038"/>
                <a:gd name="connsiteX6" fmla="*/ 105293 w 238264"/>
                <a:gd name="connsiteY6" fmla="*/ 3031 h 445038"/>
                <a:gd name="connsiteX7" fmla="*/ -654 w 238264"/>
                <a:gd name="connsiteY7" fmla="*/ 107827 h 445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264" h="445038">
                  <a:moveTo>
                    <a:pt x="-654" y="107827"/>
                  </a:moveTo>
                  <a:cubicBezTo>
                    <a:pt x="3185" y="189591"/>
                    <a:pt x="73432" y="358301"/>
                    <a:pt x="85141" y="378838"/>
                  </a:cubicBezTo>
                  <a:cubicBezTo>
                    <a:pt x="100878" y="406860"/>
                    <a:pt x="165944" y="454076"/>
                    <a:pt x="192239" y="443711"/>
                  </a:cubicBezTo>
                  <a:cubicBezTo>
                    <a:pt x="211432" y="436226"/>
                    <a:pt x="218534" y="422982"/>
                    <a:pt x="230625" y="384020"/>
                  </a:cubicBezTo>
                  <a:cubicBezTo>
                    <a:pt x="238841" y="347522"/>
                    <a:pt x="239819" y="309765"/>
                    <a:pt x="233505" y="272890"/>
                  </a:cubicBezTo>
                  <a:cubicBezTo>
                    <a:pt x="225923" y="251551"/>
                    <a:pt x="214101" y="231965"/>
                    <a:pt x="198765" y="215310"/>
                  </a:cubicBezTo>
                  <a:cubicBezTo>
                    <a:pt x="198765" y="215310"/>
                    <a:pt x="123527" y="26639"/>
                    <a:pt x="105293" y="3031"/>
                  </a:cubicBezTo>
                  <a:cubicBezTo>
                    <a:pt x="87059" y="-20576"/>
                    <a:pt x="-654" y="107827"/>
                    <a:pt x="-654" y="107827"/>
                  </a:cubicBezTo>
                  <a:close/>
                </a:path>
              </a:pathLst>
            </a:custGeom>
            <a:solidFill>
              <a:srgbClr val="15182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2A56F08-22EC-2F01-E126-E6E7A2F522C8}"/>
                </a:ext>
              </a:extLst>
            </p:cNvPr>
            <p:cNvSpPr/>
            <p:nvPr/>
          </p:nvSpPr>
          <p:spPr>
            <a:xfrm>
              <a:off x="2050818" y="4166517"/>
              <a:ext cx="236843" cy="376596"/>
            </a:xfrm>
            <a:custGeom>
              <a:avLst/>
              <a:gdLst>
                <a:gd name="connsiteX0" fmla="*/ 76308 w 236843"/>
                <a:gd name="connsiteY0" fmla="*/ 5356 h 376596"/>
                <a:gd name="connsiteX1" fmla="*/ 3527 w 236843"/>
                <a:gd name="connsiteY1" fmla="*/ 31550 h 376596"/>
                <a:gd name="connsiteX2" fmla="*/ 2222 w 236843"/>
                <a:gd name="connsiteY2" fmla="*/ 34530 h 376596"/>
                <a:gd name="connsiteX3" fmla="*/ 59802 w 236843"/>
                <a:gd name="connsiteY3" fmla="*/ 120325 h 376596"/>
                <a:gd name="connsiteX4" fmla="*/ 178609 w 236843"/>
                <a:gd name="connsiteY4" fmla="*/ 368495 h 376596"/>
                <a:gd name="connsiteX5" fmla="*/ 236189 w 236843"/>
                <a:gd name="connsiteY5" fmla="*/ 313410 h 376596"/>
                <a:gd name="connsiteX6" fmla="*/ 206632 w 236843"/>
                <a:gd name="connsiteY6" fmla="*/ 277518 h 376596"/>
                <a:gd name="connsiteX7" fmla="*/ 138111 w 236843"/>
                <a:gd name="connsiteY7" fmla="*/ 146428 h 376596"/>
                <a:gd name="connsiteX8" fmla="*/ 76308 w 236843"/>
                <a:gd name="connsiteY8" fmla="*/ 5356 h 37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843" h="376596">
                  <a:moveTo>
                    <a:pt x="76308" y="5356"/>
                  </a:moveTo>
                  <a:cubicBezTo>
                    <a:pt x="48976" y="-7511"/>
                    <a:pt x="16386" y="4216"/>
                    <a:pt x="3527" y="31550"/>
                  </a:cubicBezTo>
                  <a:cubicBezTo>
                    <a:pt x="3067" y="32530"/>
                    <a:pt x="2625" y="33525"/>
                    <a:pt x="2222" y="34530"/>
                  </a:cubicBezTo>
                  <a:cubicBezTo>
                    <a:pt x="-12940" y="66583"/>
                    <a:pt x="35618" y="72917"/>
                    <a:pt x="59802" y="120325"/>
                  </a:cubicBezTo>
                  <a:cubicBezTo>
                    <a:pt x="83986" y="167732"/>
                    <a:pt x="147900" y="337018"/>
                    <a:pt x="178609" y="368495"/>
                  </a:cubicBezTo>
                  <a:cubicBezTo>
                    <a:pt x="209318" y="399972"/>
                    <a:pt x="236189" y="332411"/>
                    <a:pt x="236189" y="313410"/>
                  </a:cubicBezTo>
                  <a:cubicBezTo>
                    <a:pt x="236189" y="294409"/>
                    <a:pt x="218532" y="287499"/>
                    <a:pt x="206632" y="277518"/>
                  </a:cubicBezTo>
                  <a:cubicBezTo>
                    <a:pt x="194732" y="267538"/>
                    <a:pt x="158648" y="189613"/>
                    <a:pt x="138111" y="146428"/>
                  </a:cubicBezTo>
                  <a:cubicBezTo>
                    <a:pt x="117574" y="103243"/>
                    <a:pt x="93390" y="13993"/>
                    <a:pt x="76308" y="5356"/>
                  </a:cubicBezTo>
                  <a:close/>
                </a:path>
              </a:pathLst>
            </a:custGeom>
            <a:solidFill>
              <a:srgbClr val="282A35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055D090-CF1C-3047-8051-BAAF57695429}"/>
                </a:ext>
              </a:extLst>
            </p:cNvPr>
            <p:cNvSpPr/>
            <p:nvPr/>
          </p:nvSpPr>
          <p:spPr>
            <a:xfrm>
              <a:off x="1942645" y="4666918"/>
              <a:ext cx="558294" cy="253552"/>
            </a:xfrm>
            <a:custGeom>
              <a:avLst/>
              <a:gdLst>
                <a:gd name="connsiteX0" fmla="*/ 1569 w 558294"/>
                <a:gd name="connsiteY0" fmla="*/ 46593 h 253552"/>
                <a:gd name="connsiteX1" fmla="*/ 39955 w 558294"/>
                <a:gd name="connsiteY1" fmla="*/ 236031 h 253552"/>
                <a:gd name="connsiteX2" fmla="*/ 345898 w 558294"/>
                <a:gd name="connsiteY2" fmla="*/ 200907 h 253552"/>
                <a:gd name="connsiteX3" fmla="*/ 516526 w 558294"/>
                <a:gd name="connsiteY3" fmla="*/ 252346 h 253552"/>
                <a:gd name="connsiteX4" fmla="*/ 553570 w 558294"/>
                <a:gd name="connsiteY4" fmla="*/ 126053 h 253552"/>
                <a:gd name="connsiteX5" fmla="*/ 482170 w 558294"/>
                <a:gd name="connsiteY5" fmla="*/ 6095 h 253552"/>
                <a:gd name="connsiteX6" fmla="*/ 139569 w 558294"/>
                <a:gd name="connsiteY6" fmla="*/ 2640 h 253552"/>
                <a:gd name="connsiteX7" fmla="*/ 1569 w 558294"/>
                <a:gd name="connsiteY7" fmla="*/ 46593 h 253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8294" h="253552">
                  <a:moveTo>
                    <a:pt x="1569" y="46593"/>
                  </a:moveTo>
                  <a:cubicBezTo>
                    <a:pt x="-1119" y="100718"/>
                    <a:pt x="-9372" y="227970"/>
                    <a:pt x="39955" y="236031"/>
                  </a:cubicBezTo>
                  <a:cubicBezTo>
                    <a:pt x="89282" y="244092"/>
                    <a:pt x="283711" y="222596"/>
                    <a:pt x="345898" y="200907"/>
                  </a:cubicBezTo>
                  <a:cubicBezTo>
                    <a:pt x="408084" y="179219"/>
                    <a:pt x="514032" y="239294"/>
                    <a:pt x="516526" y="252346"/>
                  </a:cubicBezTo>
                  <a:cubicBezTo>
                    <a:pt x="519021" y="265397"/>
                    <a:pt x="572571" y="180179"/>
                    <a:pt x="553570" y="126053"/>
                  </a:cubicBezTo>
                  <a:cubicBezTo>
                    <a:pt x="534568" y="71928"/>
                    <a:pt x="522860" y="3408"/>
                    <a:pt x="482170" y="6095"/>
                  </a:cubicBezTo>
                  <a:cubicBezTo>
                    <a:pt x="441480" y="8782"/>
                    <a:pt x="207129" y="-5421"/>
                    <a:pt x="139569" y="2640"/>
                  </a:cubicBezTo>
                  <a:cubicBezTo>
                    <a:pt x="91585" y="10127"/>
                    <a:pt x="45042" y="24952"/>
                    <a:pt x="1569" y="46593"/>
                  </a:cubicBezTo>
                  <a:close/>
                </a:path>
              </a:pathLst>
            </a:custGeom>
            <a:solidFill>
              <a:srgbClr val="15182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FB8CAA0-9413-D02E-0E25-60C7EBA05996}"/>
                </a:ext>
              </a:extLst>
            </p:cNvPr>
            <p:cNvSpPr/>
            <p:nvPr/>
          </p:nvSpPr>
          <p:spPr>
            <a:xfrm>
              <a:off x="1484385" y="4167901"/>
              <a:ext cx="443784" cy="744214"/>
            </a:xfrm>
            <a:custGeom>
              <a:avLst/>
              <a:gdLst>
                <a:gd name="connsiteX0" fmla="*/ 443130 w 443784"/>
                <a:gd name="connsiteY0" fmla="*/ 688216 h 744214"/>
                <a:gd name="connsiteX1" fmla="*/ 360407 w 443784"/>
                <a:gd name="connsiteY1" fmla="*/ 743685 h 744214"/>
                <a:gd name="connsiteX2" fmla="*/ 130087 w 443784"/>
                <a:gd name="connsiteY2" fmla="*/ 719309 h 744214"/>
                <a:gd name="connsiteX3" fmla="*/ 70586 w 443784"/>
                <a:gd name="connsiteY3" fmla="*/ 665376 h 744214"/>
                <a:gd name="connsiteX4" fmla="*/ 1491 w 443784"/>
                <a:gd name="connsiteY4" fmla="*/ 101091 h 744214"/>
                <a:gd name="connsiteX5" fmla="*/ 93234 w 443784"/>
                <a:gd name="connsiteY5" fmla="*/ 3973 h 744214"/>
                <a:gd name="connsiteX6" fmla="*/ 322403 w 443784"/>
                <a:gd name="connsiteY6" fmla="*/ 134 h 744214"/>
                <a:gd name="connsiteX7" fmla="*/ 400713 w 443784"/>
                <a:gd name="connsiteY7" fmla="*/ 106849 h 744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3784" h="744214">
                  <a:moveTo>
                    <a:pt x="443130" y="688216"/>
                  </a:moveTo>
                  <a:cubicBezTo>
                    <a:pt x="443130" y="725067"/>
                    <a:pt x="413764" y="748675"/>
                    <a:pt x="360407" y="743685"/>
                  </a:cubicBezTo>
                  <a:lnTo>
                    <a:pt x="130087" y="719309"/>
                  </a:lnTo>
                  <a:cubicBezTo>
                    <a:pt x="68860" y="710097"/>
                    <a:pt x="77688" y="703187"/>
                    <a:pt x="70586" y="665376"/>
                  </a:cubicBezTo>
                  <a:lnTo>
                    <a:pt x="1491" y="101091"/>
                  </a:lnTo>
                  <a:cubicBezTo>
                    <a:pt x="-9642" y="43511"/>
                    <a:pt x="22795" y="-3897"/>
                    <a:pt x="93234" y="3973"/>
                  </a:cubicBezTo>
                  <a:lnTo>
                    <a:pt x="322403" y="134"/>
                  </a:lnTo>
                  <a:cubicBezTo>
                    <a:pt x="392075" y="7619"/>
                    <a:pt x="399177" y="50229"/>
                    <a:pt x="400713" y="10684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08BF6E71-B641-6B82-42CB-571AF437611F}"/>
                </a:ext>
              </a:extLst>
            </p:cNvPr>
            <p:cNvSpPr/>
            <p:nvPr/>
          </p:nvSpPr>
          <p:spPr>
            <a:xfrm>
              <a:off x="1827741" y="4172810"/>
              <a:ext cx="131245" cy="738193"/>
            </a:xfrm>
            <a:custGeom>
              <a:avLst/>
              <a:gdLst>
                <a:gd name="connsiteX0" fmla="*/ 543 w 131245"/>
                <a:gd name="connsiteY0" fmla="*/ 215 h 738193"/>
                <a:gd name="connsiteX1" fmla="*/ 62155 w 131245"/>
                <a:gd name="connsiteY1" fmla="*/ 66816 h 738193"/>
                <a:gd name="connsiteX2" fmla="*/ 127988 w 131245"/>
                <a:gd name="connsiteY2" fmla="*/ 706531 h 738193"/>
                <a:gd name="connsiteX3" fmla="*/ 68681 w 131245"/>
                <a:gd name="connsiteY3" fmla="*/ 730907 h 738193"/>
                <a:gd name="connsiteX4" fmla="*/ 7645 w 131245"/>
                <a:gd name="connsiteY4" fmla="*/ 47623 h 738193"/>
                <a:gd name="connsiteX5" fmla="*/ 543 w 131245"/>
                <a:gd name="connsiteY5" fmla="*/ 215 h 73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1245" h="738193">
                  <a:moveTo>
                    <a:pt x="543" y="215"/>
                  </a:moveTo>
                  <a:cubicBezTo>
                    <a:pt x="21849" y="-1512"/>
                    <a:pt x="58124" y="24399"/>
                    <a:pt x="62155" y="66816"/>
                  </a:cubicBezTo>
                  <a:cubicBezTo>
                    <a:pt x="66186" y="109234"/>
                    <a:pt x="145837" y="672751"/>
                    <a:pt x="127988" y="706531"/>
                  </a:cubicBezTo>
                  <a:cubicBezTo>
                    <a:pt x="110138" y="740312"/>
                    <a:pt x="66761" y="744918"/>
                    <a:pt x="68681" y="730907"/>
                  </a:cubicBezTo>
                  <a:cubicBezTo>
                    <a:pt x="86723" y="593482"/>
                    <a:pt x="20121" y="75261"/>
                    <a:pt x="7645" y="47623"/>
                  </a:cubicBezTo>
                  <a:cubicBezTo>
                    <a:pt x="103" y="33040"/>
                    <a:pt x="-2392" y="16368"/>
                    <a:pt x="543" y="21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A87CD361-C5E3-8765-CE15-C8E723039F24}"/>
                </a:ext>
              </a:extLst>
            </p:cNvPr>
            <p:cNvSpPr/>
            <p:nvPr/>
          </p:nvSpPr>
          <p:spPr>
            <a:xfrm>
              <a:off x="2560400" y="4726776"/>
              <a:ext cx="256897" cy="652106"/>
            </a:xfrm>
            <a:custGeom>
              <a:avLst/>
              <a:gdLst>
                <a:gd name="connsiteX0" fmla="*/ -654 w 256897"/>
                <a:gd name="connsiteY0" fmla="*/ 166384 h 652106"/>
                <a:gd name="connsiteX1" fmla="*/ 5103 w 256897"/>
                <a:gd name="connsiteY1" fmla="*/ 643531 h 652106"/>
                <a:gd name="connsiteX2" fmla="*/ 248859 w 256897"/>
                <a:gd name="connsiteY2" fmla="*/ 628752 h 652106"/>
                <a:gd name="connsiteX3" fmla="*/ 232352 w 256897"/>
                <a:gd name="connsiteY3" fmla="*/ 252178 h 652106"/>
                <a:gd name="connsiteX4" fmla="*/ 226019 w 256897"/>
                <a:gd name="connsiteY4" fmla="*/ 26656 h 652106"/>
                <a:gd name="connsiteX5" fmla="*/ -654 w 256897"/>
                <a:gd name="connsiteY5" fmla="*/ 166384 h 652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897" h="652106">
                  <a:moveTo>
                    <a:pt x="-654" y="166384"/>
                  </a:moveTo>
                  <a:cubicBezTo>
                    <a:pt x="-654" y="166384"/>
                    <a:pt x="-654" y="540079"/>
                    <a:pt x="5103" y="643531"/>
                  </a:cubicBezTo>
                  <a:cubicBezTo>
                    <a:pt x="144063" y="655239"/>
                    <a:pt x="250394" y="659270"/>
                    <a:pt x="248859" y="628752"/>
                  </a:cubicBezTo>
                  <a:cubicBezTo>
                    <a:pt x="247324" y="598235"/>
                    <a:pt x="229666" y="275402"/>
                    <a:pt x="232352" y="252178"/>
                  </a:cubicBezTo>
                  <a:cubicBezTo>
                    <a:pt x="235040" y="228954"/>
                    <a:pt x="288590" y="58325"/>
                    <a:pt x="226019" y="26656"/>
                  </a:cubicBezTo>
                  <a:cubicBezTo>
                    <a:pt x="19306" y="-79291"/>
                    <a:pt x="-654" y="166384"/>
                    <a:pt x="-654" y="166384"/>
                  </a:cubicBezTo>
                  <a:close/>
                </a:path>
              </a:pathLst>
            </a:custGeom>
            <a:solidFill>
              <a:srgbClr val="15182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D0C5173-8BFC-E79A-E34D-E3EAB12415E1}"/>
                </a:ext>
              </a:extLst>
            </p:cNvPr>
            <p:cNvSpPr/>
            <p:nvPr/>
          </p:nvSpPr>
          <p:spPr>
            <a:xfrm>
              <a:off x="2629880" y="4663596"/>
              <a:ext cx="502911" cy="736519"/>
            </a:xfrm>
            <a:custGeom>
              <a:avLst/>
              <a:gdLst>
                <a:gd name="connsiteX0" fmla="*/ -654 w 502911"/>
                <a:gd name="connsiteY0" fmla="*/ 103655 h 736519"/>
                <a:gd name="connsiteX1" fmla="*/ 351351 w 502911"/>
                <a:gd name="connsiteY1" fmla="*/ 2314 h 736519"/>
                <a:gd name="connsiteX2" fmla="*/ 497030 w 502911"/>
                <a:gd name="connsiteY2" fmla="*/ 159124 h 736519"/>
                <a:gd name="connsiteX3" fmla="*/ 221988 w 502911"/>
                <a:gd name="connsiteY3" fmla="*/ 700185 h 736519"/>
                <a:gd name="connsiteX4" fmla="*/ 2608 w 502911"/>
                <a:gd name="connsiteY4" fmla="*/ 732814 h 736519"/>
                <a:gd name="connsiteX5" fmla="*/ 172469 w 502911"/>
                <a:gd name="connsiteY5" fmla="*/ 270638 h 736519"/>
                <a:gd name="connsiteX6" fmla="*/ -654 w 502911"/>
                <a:gd name="connsiteY6" fmla="*/ 103655 h 73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2911" h="736519">
                  <a:moveTo>
                    <a:pt x="-654" y="103655"/>
                  </a:moveTo>
                  <a:cubicBezTo>
                    <a:pt x="78997" y="76017"/>
                    <a:pt x="297994" y="9224"/>
                    <a:pt x="351351" y="2314"/>
                  </a:cubicBezTo>
                  <a:cubicBezTo>
                    <a:pt x="464016" y="-12464"/>
                    <a:pt x="520445" y="48762"/>
                    <a:pt x="497030" y="159124"/>
                  </a:cubicBezTo>
                  <a:cubicBezTo>
                    <a:pt x="470543" y="282538"/>
                    <a:pt x="200684" y="649323"/>
                    <a:pt x="221988" y="700185"/>
                  </a:cubicBezTo>
                  <a:cubicBezTo>
                    <a:pt x="120839" y="753159"/>
                    <a:pt x="2608" y="732814"/>
                    <a:pt x="2608" y="732814"/>
                  </a:cubicBezTo>
                  <a:cubicBezTo>
                    <a:pt x="2608" y="732814"/>
                    <a:pt x="162872" y="311712"/>
                    <a:pt x="172469" y="270638"/>
                  </a:cubicBezTo>
                  <a:cubicBezTo>
                    <a:pt x="182066" y="229564"/>
                    <a:pt x="-654" y="103655"/>
                    <a:pt x="-654" y="103655"/>
                  </a:cubicBezTo>
                  <a:close/>
                </a:path>
              </a:pathLst>
            </a:custGeom>
            <a:solidFill>
              <a:srgbClr val="15182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15F03B83-A72F-CA88-E35E-D5A29A0CCFDE}"/>
                </a:ext>
              </a:extLst>
            </p:cNvPr>
            <p:cNvSpPr/>
            <p:nvPr/>
          </p:nvSpPr>
          <p:spPr>
            <a:xfrm>
              <a:off x="2420479" y="3912053"/>
              <a:ext cx="256953" cy="309205"/>
            </a:xfrm>
            <a:custGeom>
              <a:avLst/>
              <a:gdLst>
                <a:gd name="connsiteX0" fmla="*/ 62108 w 256953"/>
                <a:gd name="connsiteY0" fmla="*/ 134 h 309205"/>
                <a:gd name="connsiteX1" fmla="*/ 59229 w 256953"/>
                <a:gd name="connsiteY1" fmla="*/ 166540 h 309205"/>
                <a:gd name="connsiteX2" fmla="*/ -654 w 256953"/>
                <a:gd name="connsiteY2" fmla="*/ 263851 h 309205"/>
                <a:gd name="connsiteX3" fmla="*/ 245021 w 256953"/>
                <a:gd name="connsiteY3" fmla="*/ 309339 h 309205"/>
                <a:gd name="connsiteX4" fmla="*/ 254042 w 256953"/>
                <a:gd name="connsiteY4" fmla="*/ 121820 h 309205"/>
                <a:gd name="connsiteX5" fmla="*/ 62108 w 256953"/>
                <a:gd name="connsiteY5" fmla="*/ 134 h 30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953" h="309205">
                  <a:moveTo>
                    <a:pt x="62108" y="134"/>
                  </a:moveTo>
                  <a:cubicBezTo>
                    <a:pt x="70285" y="55386"/>
                    <a:pt x="69306" y="111605"/>
                    <a:pt x="59229" y="166540"/>
                  </a:cubicBezTo>
                  <a:cubicBezTo>
                    <a:pt x="49249" y="207806"/>
                    <a:pt x="-654" y="263851"/>
                    <a:pt x="-654" y="263851"/>
                  </a:cubicBezTo>
                  <a:lnTo>
                    <a:pt x="245021" y="309339"/>
                  </a:lnTo>
                  <a:cubicBezTo>
                    <a:pt x="245021" y="309339"/>
                    <a:pt x="211049" y="151762"/>
                    <a:pt x="254042" y="121820"/>
                  </a:cubicBezTo>
                  <a:cubicBezTo>
                    <a:pt x="280721" y="102435"/>
                    <a:pt x="62108" y="134"/>
                    <a:pt x="62108" y="134"/>
                  </a:cubicBezTo>
                  <a:close/>
                </a:path>
              </a:pathLst>
            </a:custGeom>
            <a:solidFill>
              <a:srgbClr val="CC948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968A451-58F7-8280-1329-9423FDA93F16}"/>
                </a:ext>
              </a:extLst>
            </p:cNvPr>
            <p:cNvSpPr/>
            <p:nvPr/>
          </p:nvSpPr>
          <p:spPr>
            <a:xfrm>
              <a:off x="2223347" y="4089208"/>
              <a:ext cx="706169" cy="847863"/>
            </a:xfrm>
            <a:custGeom>
              <a:avLst/>
              <a:gdLst>
                <a:gd name="connsiteX0" fmla="*/ 226804 w 706169"/>
                <a:gd name="connsiteY0" fmla="*/ 134 h 847863"/>
                <a:gd name="connsiteX1" fmla="*/ 54063 w 706169"/>
                <a:gd name="connsiteY1" fmla="*/ 96101 h 847863"/>
                <a:gd name="connsiteX2" fmla="*/ 16828 w 706169"/>
                <a:gd name="connsiteY2" fmla="*/ 122012 h 847863"/>
                <a:gd name="connsiteX3" fmla="*/ 95713 w 706169"/>
                <a:gd name="connsiteY3" fmla="*/ 421428 h 847863"/>
                <a:gd name="connsiteX4" fmla="*/ 180548 w 706169"/>
                <a:gd name="connsiteY4" fmla="*/ 807023 h 847863"/>
                <a:gd name="connsiteX5" fmla="*/ 372482 w 706169"/>
                <a:gd name="connsiteY5" fmla="*/ 845410 h 847863"/>
                <a:gd name="connsiteX6" fmla="*/ 657119 w 706169"/>
                <a:gd name="connsiteY6" fmla="*/ 783415 h 847863"/>
                <a:gd name="connsiteX7" fmla="*/ 657119 w 706169"/>
                <a:gd name="connsiteY7" fmla="*/ 675357 h 847863"/>
                <a:gd name="connsiteX8" fmla="*/ 626602 w 706169"/>
                <a:gd name="connsiteY8" fmla="*/ 447339 h 847863"/>
                <a:gd name="connsiteX9" fmla="*/ 703375 w 706169"/>
                <a:gd name="connsiteY9" fmla="*/ 358858 h 847863"/>
                <a:gd name="connsiteX10" fmla="*/ 631592 w 706169"/>
                <a:gd name="connsiteY10" fmla="*/ 93798 h 847863"/>
                <a:gd name="connsiteX11" fmla="*/ 451558 w 706169"/>
                <a:gd name="connsiteY11" fmla="*/ 21055 h 847863"/>
                <a:gd name="connsiteX12" fmla="*/ 346762 w 706169"/>
                <a:gd name="connsiteY12" fmla="*/ 18751 h 84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06169" h="847863">
                  <a:moveTo>
                    <a:pt x="226804" y="134"/>
                  </a:moveTo>
                  <a:cubicBezTo>
                    <a:pt x="188417" y="21822"/>
                    <a:pt x="128342" y="60593"/>
                    <a:pt x="54063" y="96101"/>
                  </a:cubicBezTo>
                  <a:cubicBezTo>
                    <a:pt x="54063" y="96101"/>
                    <a:pt x="22011" y="109728"/>
                    <a:pt x="16828" y="122012"/>
                  </a:cubicBezTo>
                  <a:cubicBezTo>
                    <a:pt x="-51500" y="286115"/>
                    <a:pt x="103006" y="356747"/>
                    <a:pt x="95713" y="421428"/>
                  </a:cubicBezTo>
                  <a:cubicBezTo>
                    <a:pt x="65771" y="685529"/>
                    <a:pt x="172486" y="773435"/>
                    <a:pt x="180548" y="807023"/>
                  </a:cubicBezTo>
                  <a:cubicBezTo>
                    <a:pt x="184962" y="823338"/>
                    <a:pt x="278050" y="843491"/>
                    <a:pt x="372482" y="845410"/>
                  </a:cubicBezTo>
                  <a:cubicBezTo>
                    <a:pt x="424112" y="861532"/>
                    <a:pt x="639653" y="797618"/>
                    <a:pt x="657119" y="783415"/>
                  </a:cubicBezTo>
                  <a:cubicBezTo>
                    <a:pt x="665564" y="761151"/>
                    <a:pt x="670746" y="731593"/>
                    <a:pt x="657119" y="675357"/>
                  </a:cubicBezTo>
                  <a:cubicBezTo>
                    <a:pt x="624299" y="535245"/>
                    <a:pt x="620652" y="519506"/>
                    <a:pt x="626602" y="447339"/>
                  </a:cubicBezTo>
                  <a:cubicBezTo>
                    <a:pt x="630824" y="394558"/>
                    <a:pt x="686485" y="389759"/>
                    <a:pt x="703375" y="358858"/>
                  </a:cubicBezTo>
                  <a:cubicBezTo>
                    <a:pt x="720266" y="327957"/>
                    <a:pt x="631592" y="93798"/>
                    <a:pt x="631592" y="93798"/>
                  </a:cubicBezTo>
                  <a:cubicBezTo>
                    <a:pt x="568580" y="77744"/>
                    <a:pt x="508025" y="53276"/>
                    <a:pt x="451558" y="21055"/>
                  </a:cubicBezTo>
                  <a:cubicBezTo>
                    <a:pt x="427758" y="7619"/>
                    <a:pt x="346762" y="18751"/>
                    <a:pt x="346762" y="18751"/>
                  </a:cubicBezTo>
                  <a:close/>
                </a:path>
              </a:pathLst>
            </a:custGeom>
            <a:solidFill>
              <a:srgbClr val="15182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1B2544C2-0A21-133F-F96F-364E49918B80}"/>
                </a:ext>
              </a:extLst>
            </p:cNvPr>
            <p:cNvSpPr/>
            <p:nvPr/>
          </p:nvSpPr>
          <p:spPr>
            <a:xfrm>
              <a:off x="2443056" y="4046791"/>
              <a:ext cx="220305" cy="77541"/>
            </a:xfrm>
            <a:custGeom>
              <a:avLst/>
              <a:gdLst>
                <a:gd name="connsiteX0" fmla="*/ 23601 w 220305"/>
                <a:gd name="connsiteY0" fmla="*/ 134 h 77541"/>
                <a:gd name="connsiteX1" fmla="*/ 215535 w 220305"/>
                <a:gd name="connsiteY1" fmla="*/ 31419 h 77541"/>
                <a:gd name="connsiteX2" fmla="*/ 213424 w 220305"/>
                <a:gd name="connsiteY2" fmla="*/ 77675 h 77541"/>
                <a:gd name="connsiteX3" fmla="*/ 186 w 220305"/>
                <a:gd name="connsiteY3" fmla="*/ 41783 h 77541"/>
                <a:gd name="connsiteX4" fmla="*/ 23601 w 220305"/>
                <a:gd name="connsiteY4" fmla="*/ 134 h 7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305" h="77541">
                  <a:moveTo>
                    <a:pt x="23601" y="134"/>
                  </a:moveTo>
                  <a:cubicBezTo>
                    <a:pt x="31087" y="3973"/>
                    <a:pt x="145480" y="38521"/>
                    <a:pt x="215535" y="31419"/>
                  </a:cubicBezTo>
                  <a:cubicBezTo>
                    <a:pt x="225900" y="44854"/>
                    <a:pt x="213424" y="77675"/>
                    <a:pt x="213424" y="77675"/>
                  </a:cubicBezTo>
                  <a:cubicBezTo>
                    <a:pt x="213424" y="77675"/>
                    <a:pt x="6328" y="50229"/>
                    <a:pt x="186" y="41783"/>
                  </a:cubicBezTo>
                  <a:cubicBezTo>
                    <a:pt x="-5956" y="33338"/>
                    <a:pt x="23601" y="134"/>
                    <a:pt x="23601" y="134"/>
                  </a:cubicBezTo>
                  <a:close/>
                </a:path>
              </a:pathLst>
            </a:custGeom>
            <a:solidFill>
              <a:srgbClr val="D4D5D6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F77D04B-0B35-942C-EAC1-BF0BFF11FAB2}"/>
                </a:ext>
              </a:extLst>
            </p:cNvPr>
            <p:cNvSpPr/>
            <p:nvPr/>
          </p:nvSpPr>
          <p:spPr>
            <a:xfrm>
              <a:off x="2407812" y="4066368"/>
              <a:ext cx="287324" cy="71500"/>
            </a:xfrm>
            <a:custGeom>
              <a:avLst/>
              <a:gdLst>
                <a:gd name="connsiteX0" fmla="*/ 41187 w 287324"/>
                <a:gd name="connsiteY0" fmla="*/ 134 h 71500"/>
                <a:gd name="connsiteX1" fmla="*/ -654 w 287324"/>
                <a:gd name="connsiteY1" fmla="*/ 55411 h 71500"/>
                <a:gd name="connsiteX2" fmla="*/ 118153 w 287324"/>
                <a:gd name="connsiteY2" fmla="*/ 64816 h 71500"/>
                <a:gd name="connsiteX3" fmla="*/ 286670 w 287324"/>
                <a:gd name="connsiteY3" fmla="*/ 63856 h 71500"/>
                <a:gd name="connsiteX4" fmla="*/ 268820 w 287324"/>
                <a:gd name="connsiteY4" fmla="*/ 22590 h 71500"/>
                <a:gd name="connsiteX5" fmla="*/ 116425 w 287324"/>
                <a:gd name="connsiteY5" fmla="*/ 14913 h 71500"/>
                <a:gd name="connsiteX6" fmla="*/ 41187 w 287324"/>
                <a:gd name="connsiteY6" fmla="*/ 134 h 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324" h="71500">
                  <a:moveTo>
                    <a:pt x="41187" y="134"/>
                  </a:moveTo>
                  <a:lnTo>
                    <a:pt x="-654" y="55411"/>
                  </a:lnTo>
                  <a:cubicBezTo>
                    <a:pt x="39114" y="55879"/>
                    <a:pt x="78806" y="59021"/>
                    <a:pt x="118153" y="64816"/>
                  </a:cubicBezTo>
                  <a:cubicBezTo>
                    <a:pt x="173966" y="74218"/>
                    <a:pt x="230971" y="73894"/>
                    <a:pt x="286670" y="63856"/>
                  </a:cubicBezTo>
                  <a:lnTo>
                    <a:pt x="268820" y="22590"/>
                  </a:lnTo>
                  <a:cubicBezTo>
                    <a:pt x="217920" y="27340"/>
                    <a:pt x="166596" y="24755"/>
                    <a:pt x="116425" y="14913"/>
                  </a:cubicBezTo>
                  <a:cubicBezTo>
                    <a:pt x="86100" y="9347"/>
                    <a:pt x="41187" y="134"/>
                    <a:pt x="41187" y="134"/>
                  </a:cubicBezTo>
                  <a:close/>
                </a:path>
              </a:pathLst>
            </a:custGeom>
            <a:solidFill>
              <a:srgbClr val="15182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B68474A-5117-E1E3-74FE-0B496A4AA15E}"/>
                </a:ext>
              </a:extLst>
            </p:cNvPr>
            <p:cNvSpPr/>
            <p:nvPr/>
          </p:nvSpPr>
          <p:spPr>
            <a:xfrm>
              <a:off x="2269812" y="4969224"/>
              <a:ext cx="138576" cy="722630"/>
            </a:xfrm>
            <a:custGeom>
              <a:avLst/>
              <a:gdLst>
                <a:gd name="connsiteX0" fmla="*/ 0 w 138576"/>
                <a:gd name="connsiteY0" fmla="*/ 722631 h 722630"/>
                <a:gd name="connsiteX1" fmla="*/ 23608 w 138576"/>
                <a:gd name="connsiteY1" fmla="*/ 722631 h 722630"/>
                <a:gd name="connsiteX2" fmla="*/ 138576 w 138576"/>
                <a:gd name="connsiteY2" fmla="*/ 0 h 722630"/>
                <a:gd name="connsiteX3" fmla="*/ 77349 w 138576"/>
                <a:gd name="connsiteY3" fmla="*/ 0 h 722630"/>
                <a:gd name="connsiteX4" fmla="*/ 0 w 138576"/>
                <a:gd name="connsiteY4" fmla="*/ 722631 h 72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576" h="722630">
                  <a:moveTo>
                    <a:pt x="0" y="722631"/>
                  </a:moveTo>
                  <a:lnTo>
                    <a:pt x="23608" y="722631"/>
                  </a:lnTo>
                  <a:lnTo>
                    <a:pt x="138576" y="0"/>
                  </a:lnTo>
                  <a:lnTo>
                    <a:pt x="77349" y="0"/>
                  </a:lnTo>
                  <a:lnTo>
                    <a:pt x="0" y="72263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2F21944-A3DC-9EF6-BA5C-4F8F362B26AC}"/>
                </a:ext>
              </a:extLst>
            </p:cNvPr>
            <p:cNvSpPr/>
            <p:nvPr/>
          </p:nvSpPr>
          <p:spPr>
            <a:xfrm>
              <a:off x="2812024" y="4990145"/>
              <a:ext cx="155466" cy="722630"/>
            </a:xfrm>
            <a:custGeom>
              <a:avLst/>
              <a:gdLst>
                <a:gd name="connsiteX0" fmla="*/ 131859 w 155466"/>
                <a:gd name="connsiteY0" fmla="*/ 722631 h 722630"/>
                <a:gd name="connsiteX1" fmla="*/ 155466 w 155466"/>
                <a:gd name="connsiteY1" fmla="*/ 722631 h 722630"/>
                <a:gd name="connsiteX2" fmla="*/ 60267 w 155466"/>
                <a:gd name="connsiteY2" fmla="*/ 0 h 722630"/>
                <a:gd name="connsiteX3" fmla="*/ 0 w 155466"/>
                <a:gd name="connsiteY3" fmla="*/ 0 h 722630"/>
                <a:gd name="connsiteX4" fmla="*/ 131859 w 155466"/>
                <a:gd name="connsiteY4" fmla="*/ 722631 h 72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466" h="722630">
                  <a:moveTo>
                    <a:pt x="131859" y="722631"/>
                  </a:moveTo>
                  <a:lnTo>
                    <a:pt x="155466" y="722631"/>
                  </a:lnTo>
                  <a:lnTo>
                    <a:pt x="60267" y="0"/>
                  </a:lnTo>
                  <a:lnTo>
                    <a:pt x="0" y="0"/>
                  </a:lnTo>
                  <a:lnTo>
                    <a:pt x="131859" y="72263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520FAFFA-F439-C6B0-8E52-2E313C14D738}"/>
                </a:ext>
              </a:extLst>
            </p:cNvPr>
            <p:cNvSpPr/>
            <p:nvPr/>
          </p:nvSpPr>
          <p:spPr>
            <a:xfrm>
              <a:off x="2438713" y="4998206"/>
              <a:ext cx="109210" cy="582134"/>
            </a:xfrm>
            <a:custGeom>
              <a:avLst/>
              <a:gdLst>
                <a:gd name="connsiteX0" fmla="*/ 0 w 109210"/>
                <a:gd name="connsiteY0" fmla="*/ 582135 h 582134"/>
                <a:gd name="connsiteX1" fmla="*/ 13051 w 109210"/>
                <a:gd name="connsiteY1" fmla="*/ 582135 h 582134"/>
                <a:gd name="connsiteX2" fmla="*/ 109210 w 109210"/>
                <a:gd name="connsiteY2" fmla="*/ 0 h 582134"/>
                <a:gd name="connsiteX3" fmla="*/ 53358 w 109210"/>
                <a:gd name="connsiteY3" fmla="*/ 0 h 582134"/>
                <a:gd name="connsiteX4" fmla="*/ 0 w 109210"/>
                <a:gd name="connsiteY4" fmla="*/ 582135 h 582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210" h="582134">
                  <a:moveTo>
                    <a:pt x="0" y="582135"/>
                  </a:moveTo>
                  <a:lnTo>
                    <a:pt x="13051" y="582135"/>
                  </a:lnTo>
                  <a:lnTo>
                    <a:pt x="109210" y="0"/>
                  </a:lnTo>
                  <a:lnTo>
                    <a:pt x="53358" y="0"/>
                  </a:lnTo>
                  <a:lnTo>
                    <a:pt x="0" y="58213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4D26138-5D69-662D-5F06-840FB9470476}"/>
                </a:ext>
              </a:extLst>
            </p:cNvPr>
            <p:cNvSpPr/>
            <p:nvPr/>
          </p:nvSpPr>
          <p:spPr>
            <a:xfrm>
              <a:off x="2986300" y="4958860"/>
              <a:ext cx="131666" cy="648352"/>
            </a:xfrm>
            <a:custGeom>
              <a:avLst/>
              <a:gdLst>
                <a:gd name="connsiteX0" fmla="*/ 111705 w 131666"/>
                <a:gd name="connsiteY0" fmla="*/ 646817 h 648352"/>
                <a:gd name="connsiteX1" fmla="*/ 131666 w 131666"/>
                <a:gd name="connsiteY1" fmla="*/ 648352 h 648352"/>
                <a:gd name="connsiteX2" fmla="*/ 55853 w 131666"/>
                <a:gd name="connsiteY2" fmla="*/ 0 h 648352"/>
                <a:gd name="connsiteX3" fmla="*/ 0 w 131666"/>
                <a:gd name="connsiteY3" fmla="*/ 7293 h 648352"/>
                <a:gd name="connsiteX4" fmla="*/ 111705 w 131666"/>
                <a:gd name="connsiteY4" fmla="*/ 646817 h 64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66" h="648352">
                  <a:moveTo>
                    <a:pt x="111705" y="646817"/>
                  </a:moveTo>
                  <a:lnTo>
                    <a:pt x="131666" y="648352"/>
                  </a:lnTo>
                  <a:lnTo>
                    <a:pt x="55853" y="0"/>
                  </a:lnTo>
                  <a:lnTo>
                    <a:pt x="0" y="7293"/>
                  </a:lnTo>
                  <a:lnTo>
                    <a:pt x="111705" y="64681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C029F06-4DF8-C105-91A0-C083B1BA428E}"/>
                </a:ext>
              </a:extLst>
            </p:cNvPr>
            <p:cNvSpPr/>
            <p:nvPr/>
          </p:nvSpPr>
          <p:spPr>
            <a:xfrm>
              <a:off x="2288943" y="4883430"/>
              <a:ext cx="784562" cy="165111"/>
            </a:xfrm>
            <a:custGeom>
              <a:avLst/>
              <a:gdLst>
                <a:gd name="connsiteX0" fmla="*/ 13035 w 784562"/>
                <a:gd name="connsiteY0" fmla="*/ 78443 h 165111"/>
                <a:gd name="connsiteX1" fmla="*/ 95759 w 784562"/>
                <a:gd name="connsiteY1" fmla="*/ 43511 h 165111"/>
                <a:gd name="connsiteX2" fmla="*/ 162167 w 784562"/>
                <a:gd name="connsiteY2" fmla="*/ 16640 h 165111"/>
                <a:gd name="connsiteX3" fmla="*/ 737009 w 784562"/>
                <a:gd name="connsiteY3" fmla="*/ 134 h 165111"/>
                <a:gd name="connsiteX4" fmla="*/ 768294 w 784562"/>
                <a:gd name="connsiteY4" fmla="*/ 6852 h 165111"/>
                <a:gd name="connsiteX5" fmla="*/ 783264 w 784562"/>
                <a:gd name="connsiteY5" fmla="*/ 66735 h 165111"/>
                <a:gd name="connsiteX6" fmla="*/ 607646 w 784562"/>
                <a:gd name="connsiteY6" fmla="*/ 147155 h 165111"/>
                <a:gd name="connsiteX7" fmla="*/ 525882 w 784562"/>
                <a:gd name="connsiteY7" fmla="*/ 163278 h 165111"/>
                <a:gd name="connsiteX8" fmla="*/ 18601 w 784562"/>
                <a:gd name="connsiteY8" fmla="*/ 157711 h 165111"/>
                <a:gd name="connsiteX9" fmla="*/ 13035 w 784562"/>
                <a:gd name="connsiteY9" fmla="*/ 78443 h 165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4562" h="165111">
                  <a:moveTo>
                    <a:pt x="13035" y="78443"/>
                  </a:moveTo>
                  <a:cubicBezTo>
                    <a:pt x="35683" y="62320"/>
                    <a:pt x="79444" y="51764"/>
                    <a:pt x="95759" y="43511"/>
                  </a:cubicBezTo>
                  <a:cubicBezTo>
                    <a:pt x="103051" y="39864"/>
                    <a:pt x="162167" y="16640"/>
                    <a:pt x="162167" y="16640"/>
                  </a:cubicBezTo>
                  <a:lnTo>
                    <a:pt x="737009" y="134"/>
                  </a:lnTo>
                  <a:cubicBezTo>
                    <a:pt x="737009" y="134"/>
                    <a:pt x="751980" y="2437"/>
                    <a:pt x="768294" y="6852"/>
                  </a:cubicBezTo>
                  <a:cubicBezTo>
                    <a:pt x="779042" y="9731"/>
                    <a:pt x="786144" y="48501"/>
                    <a:pt x="783264" y="66735"/>
                  </a:cubicBezTo>
                  <a:cubicBezTo>
                    <a:pt x="781730" y="76332"/>
                    <a:pt x="653326" y="131800"/>
                    <a:pt x="607646" y="147155"/>
                  </a:cubicBezTo>
                  <a:cubicBezTo>
                    <a:pt x="581946" y="158594"/>
                    <a:pt x="554001" y="164105"/>
                    <a:pt x="525882" y="163278"/>
                  </a:cubicBezTo>
                  <a:cubicBezTo>
                    <a:pt x="481545" y="162318"/>
                    <a:pt x="84434" y="171147"/>
                    <a:pt x="18601" y="157711"/>
                  </a:cubicBezTo>
                  <a:cubicBezTo>
                    <a:pt x="-6158" y="151570"/>
                    <a:pt x="-5967" y="91878"/>
                    <a:pt x="13035" y="784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DD222813-CBBC-556C-B0F2-8021F3172312}"/>
                </a:ext>
              </a:extLst>
            </p:cNvPr>
            <p:cNvSpPr/>
            <p:nvPr/>
          </p:nvSpPr>
          <p:spPr>
            <a:xfrm>
              <a:off x="2594331" y="4730842"/>
              <a:ext cx="476611" cy="216875"/>
            </a:xfrm>
            <a:custGeom>
              <a:avLst/>
              <a:gdLst>
                <a:gd name="connsiteX0" fmla="*/ 475958 w 476611"/>
                <a:gd name="connsiteY0" fmla="*/ 107041 h 216875"/>
                <a:gd name="connsiteX1" fmla="*/ 239687 w 476611"/>
                <a:gd name="connsiteY1" fmla="*/ 215292 h 216875"/>
                <a:gd name="connsiteX2" fmla="*/ 1114 w 476611"/>
                <a:gd name="connsiteY2" fmla="*/ 119325 h 216875"/>
                <a:gd name="connsiteX3" fmla="*/ 275579 w 476611"/>
                <a:gd name="connsiteY3" fmla="*/ 134 h 216875"/>
                <a:gd name="connsiteX4" fmla="*/ 475958 w 476611"/>
                <a:gd name="connsiteY4" fmla="*/ 107041 h 21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611" h="216875">
                  <a:moveTo>
                    <a:pt x="475958" y="107041"/>
                  </a:moveTo>
                  <a:cubicBezTo>
                    <a:pt x="428358" y="150802"/>
                    <a:pt x="284024" y="203008"/>
                    <a:pt x="239687" y="215292"/>
                  </a:cubicBezTo>
                  <a:cubicBezTo>
                    <a:pt x="195351" y="227575"/>
                    <a:pt x="25105" y="171723"/>
                    <a:pt x="1114" y="119325"/>
                  </a:cubicBezTo>
                  <a:cubicBezTo>
                    <a:pt x="-22878" y="66927"/>
                    <a:pt x="203988" y="134"/>
                    <a:pt x="275579" y="134"/>
                  </a:cubicBezTo>
                  <a:cubicBezTo>
                    <a:pt x="347170" y="134"/>
                    <a:pt x="475958" y="107041"/>
                    <a:pt x="475958" y="107041"/>
                  </a:cubicBezTo>
                  <a:close/>
                </a:path>
              </a:pathLst>
            </a:custGeom>
            <a:solidFill>
              <a:srgbClr val="15182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E00E5EAA-D053-07DE-4426-FD1F3E83DC20}"/>
                </a:ext>
              </a:extLst>
            </p:cNvPr>
            <p:cNvSpPr/>
            <p:nvPr/>
          </p:nvSpPr>
          <p:spPr>
            <a:xfrm>
              <a:off x="2787536" y="4180934"/>
              <a:ext cx="222240" cy="558731"/>
            </a:xfrm>
            <a:custGeom>
              <a:avLst/>
              <a:gdLst>
                <a:gd name="connsiteX0" fmla="*/ 63948 w 222240"/>
                <a:gd name="connsiteY0" fmla="*/ 152 h 558731"/>
                <a:gd name="connsiteX1" fmla="*/ 143985 w 222240"/>
                <a:gd name="connsiteY1" fmla="*/ 182681 h 558731"/>
                <a:gd name="connsiteX2" fmla="*/ 217495 w 222240"/>
                <a:gd name="connsiteY2" fmla="*/ 407436 h 558731"/>
                <a:gd name="connsiteX3" fmla="*/ 185634 w 222240"/>
                <a:gd name="connsiteY3" fmla="*/ 558488 h 558731"/>
                <a:gd name="connsiteX4" fmla="*/ 14813 w 222240"/>
                <a:gd name="connsiteY4" fmla="*/ 375575 h 558731"/>
                <a:gd name="connsiteX5" fmla="*/ 63948 w 222240"/>
                <a:gd name="connsiteY5" fmla="*/ 152 h 558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2240" h="558731">
                  <a:moveTo>
                    <a:pt x="63948" y="152"/>
                  </a:moveTo>
                  <a:cubicBezTo>
                    <a:pt x="107133" y="-1383"/>
                    <a:pt x="115387" y="92281"/>
                    <a:pt x="143985" y="182681"/>
                  </a:cubicBezTo>
                  <a:cubicBezTo>
                    <a:pt x="174694" y="280376"/>
                    <a:pt x="217495" y="385939"/>
                    <a:pt x="217495" y="407436"/>
                  </a:cubicBezTo>
                  <a:cubicBezTo>
                    <a:pt x="217495" y="449085"/>
                    <a:pt x="238416" y="566357"/>
                    <a:pt x="185634" y="558488"/>
                  </a:cubicBezTo>
                  <a:cubicBezTo>
                    <a:pt x="106366" y="546588"/>
                    <a:pt x="68363" y="470966"/>
                    <a:pt x="14813" y="375575"/>
                  </a:cubicBezTo>
                  <a:cubicBezTo>
                    <a:pt x="-38736" y="280184"/>
                    <a:pt x="63948" y="152"/>
                    <a:pt x="63948" y="152"/>
                  </a:cubicBezTo>
                  <a:close/>
                </a:path>
              </a:pathLst>
            </a:custGeom>
            <a:solidFill>
              <a:srgbClr val="15182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6A0D87B-9A01-B13E-725C-31AAF48BA711}"/>
                </a:ext>
              </a:extLst>
            </p:cNvPr>
            <p:cNvSpPr/>
            <p:nvPr/>
          </p:nvSpPr>
          <p:spPr>
            <a:xfrm>
              <a:off x="2693217" y="3864007"/>
              <a:ext cx="51833" cy="52864"/>
            </a:xfrm>
            <a:custGeom>
              <a:avLst/>
              <a:gdLst>
                <a:gd name="connsiteX0" fmla="*/ -654 w 51833"/>
                <a:gd name="connsiteY0" fmla="*/ 7106 h 52864"/>
                <a:gd name="connsiteX1" fmla="*/ 10861 w 51833"/>
                <a:gd name="connsiteY1" fmla="*/ 51635 h 52864"/>
                <a:gd name="connsiteX2" fmla="*/ 42915 w 51833"/>
                <a:gd name="connsiteY2" fmla="*/ 46836 h 52864"/>
                <a:gd name="connsiteX3" fmla="*/ 49824 w 51833"/>
                <a:gd name="connsiteY3" fmla="*/ 6530 h 52864"/>
                <a:gd name="connsiteX4" fmla="*/ -654 w 51833"/>
                <a:gd name="connsiteY4" fmla="*/ 7106 h 52864"/>
                <a:gd name="connsiteX5" fmla="*/ 39651 w 51833"/>
                <a:gd name="connsiteY5" fmla="*/ 45493 h 52864"/>
                <a:gd name="connsiteX6" fmla="*/ 11438 w 51833"/>
                <a:gd name="connsiteY6" fmla="*/ 50099 h 52864"/>
                <a:gd name="connsiteX7" fmla="*/ 1457 w 51833"/>
                <a:gd name="connsiteY7" fmla="*/ 11712 h 52864"/>
                <a:gd name="connsiteX8" fmla="*/ 45793 w 51833"/>
                <a:gd name="connsiteY8" fmla="*/ 11712 h 52864"/>
                <a:gd name="connsiteX9" fmla="*/ 39651 w 51833"/>
                <a:gd name="connsiteY9" fmla="*/ 44533 h 52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833" h="52864">
                  <a:moveTo>
                    <a:pt x="-654" y="7106"/>
                  </a:moveTo>
                  <a:lnTo>
                    <a:pt x="10861" y="51635"/>
                  </a:lnTo>
                  <a:cubicBezTo>
                    <a:pt x="21744" y="54519"/>
                    <a:pt x="33356" y="52784"/>
                    <a:pt x="42915" y="46836"/>
                  </a:cubicBezTo>
                  <a:cubicBezTo>
                    <a:pt x="54046" y="36472"/>
                    <a:pt x="51168" y="16511"/>
                    <a:pt x="49824" y="6530"/>
                  </a:cubicBezTo>
                  <a:cubicBezTo>
                    <a:pt x="48481" y="-3450"/>
                    <a:pt x="9327" y="-571"/>
                    <a:pt x="-654" y="7106"/>
                  </a:cubicBezTo>
                  <a:close/>
                  <a:moveTo>
                    <a:pt x="39651" y="45493"/>
                  </a:moveTo>
                  <a:cubicBezTo>
                    <a:pt x="31341" y="51005"/>
                    <a:pt x="21073" y="52684"/>
                    <a:pt x="11438" y="50099"/>
                  </a:cubicBezTo>
                  <a:lnTo>
                    <a:pt x="1457" y="11712"/>
                  </a:lnTo>
                  <a:cubicBezTo>
                    <a:pt x="10094" y="4803"/>
                    <a:pt x="44642" y="2116"/>
                    <a:pt x="45793" y="11712"/>
                  </a:cubicBezTo>
                  <a:cubicBezTo>
                    <a:pt x="46945" y="21309"/>
                    <a:pt x="49632" y="35704"/>
                    <a:pt x="39651" y="44533"/>
                  </a:cubicBezTo>
                  <a:close/>
                </a:path>
              </a:pathLst>
            </a:custGeom>
            <a:solidFill>
              <a:srgbClr val="282A35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494F060-417F-FAD5-72EF-B1F1A9915467}"/>
                </a:ext>
              </a:extLst>
            </p:cNvPr>
            <p:cNvSpPr/>
            <p:nvPr/>
          </p:nvSpPr>
          <p:spPr>
            <a:xfrm>
              <a:off x="2482156" y="3752096"/>
              <a:ext cx="248014" cy="305636"/>
            </a:xfrm>
            <a:custGeom>
              <a:avLst/>
              <a:gdLst>
                <a:gd name="connsiteX0" fmla="*/ 236702 w 248014"/>
                <a:gd name="connsiteY0" fmla="*/ 100783 h 305636"/>
                <a:gd name="connsiteX1" fmla="*/ 238046 w 248014"/>
                <a:gd name="connsiteY1" fmla="*/ 144352 h 305636"/>
                <a:gd name="connsiteX2" fmla="*/ 245339 w 248014"/>
                <a:gd name="connsiteY2" fmla="*/ 166233 h 305636"/>
                <a:gd name="connsiteX3" fmla="*/ 220771 w 248014"/>
                <a:gd name="connsiteY3" fmla="*/ 299051 h 305636"/>
                <a:gd name="connsiteX4" fmla="*/ 14443 w 248014"/>
                <a:gd name="connsiteY4" fmla="*/ 220934 h 305636"/>
                <a:gd name="connsiteX5" fmla="*/ 94288 w 248014"/>
                <a:gd name="connsiteY5" fmla="*/ 9807 h 305636"/>
                <a:gd name="connsiteX6" fmla="*/ 236702 w 248014"/>
                <a:gd name="connsiteY6" fmla="*/ 100783 h 305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014" h="305636">
                  <a:moveTo>
                    <a:pt x="236702" y="100783"/>
                  </a:moveTo>
                  <a:cubicBezTo>
                    <a:pt x="242268" y="122280"/>
                    <a:pt x="235166" y="122472"/>
                    <a:pt x="238046" y="144352"/>
                  </a:cubicBezTo>
                  <a:cubicBezTo>
                    <a:pt x="238046" y="151454"/>
                    <a:pt x="244763" y="159131"/>
                    <a:pt x="245339" y="166233"/>
                  </a:cubicBezTo>
                  <a:cubicBezTo>
                    <a:pt x="250713" y="228035"/>
                    <a:pt x="246299" y="285040"/>
                    <a:pt x="220771" y="299051"/>
                  </a:cubicBezTo>
                  <a:cubicBezTo>
                    <a:pt x="183728" y="319588"/>
                    <a:pt x="54557" y="292909"/>
                    <a:pt x="14443" y="220934"/>
                  </a:cubicBezTo>
                  <a:cubicBezTo>
                    <a:pt x="-25671" y="148959"/>
                    <a:pt x="18666" y="38981"/>
                    <a:pt x="94288" y="9807"/>
                  </a:cubicBezTo>
                  <a:cubicBezTo>
                    <a:pt x="176435" y="-19943"/>
                    <a:pt x="214821" y="21323"/>
                    <a:pt x="236702" y="100783"/>
                  </a:cubicBezTo>
                  <a:close/>
                </a:path>
              </a:pathLst>
            </a:custGeom>
            <a:solidFill>
              <a:srgbClr val="CC948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B177233-ABDE-53D5-114C-0568F9A47F44}"/>
                </a:ext>
              </a:extLst>
            </p:cNvPr>
            <p:cNvSpPr/>
            <p:nvPr/>
          </p:nvSpPr>
          <p:spPr>
            <a:xfrm>
              <a:off x="2388849" y="3703067"/>
              <a:ext cx="323687" cy="369928"/>
            </a:xfrm>
            <a:custGeom>
              <a:avLst/>
              <a:gdLst>
                <a:gd name="connsiteX0" fmla="*/ 319645 w 323687"/>
                <a:gd name="connsiteY0" fmla="*/ 19297 h 369928"/>
                <a:gd name="connsiteX1" fmla="*/ 48826 w 323687"/>
                <a:gd name="connsiteY1" fmla="*/ 52118 h 369928"/>
                <a:gd name="connsiteX2" fmla="*/ 44027 w 323687"/>
                <a:gd name="connsiteY2" fmla="*/ 73039 h 369928"/>
                <a:gd name="connsiteX3" fmla="*/ 28865 w 323687"/>
                <a:gd name="connsiteY3" fmla="*/ 82060 h 369928"/>
                <a:gd name="connsiteX4" fmla="*/ 21763 w 323687"/>
                <a:gd name="connsiteY4" fmla="*/ 240405 h 369928"/>
                <a:gd name="connsiteX5" fmla="*/ 64372 w 323687"/>
                <a:gd name="connsiteY5" fmla="*/ 348080 h 369928"/>
                <a:gd name="connsiteX6" fmla="*/ 250356 w 323687"/>
                <a:gd name="connsiteY6" fmla="*/ 369960 h 369928"/>
                <a:gd name="connsiteX7" fmla="*/ 272429 w 323687"/>
                <a:gd name="connsiteY7" fmla="*/ 255760 h 369928"/>
                <a:gd name="connsiteX8" fmla="*/ 273580 w 323687"/>
                <a:gd name="connsiteY8" fmla="*/ 195301 h 369928"/>
                <a:gd name="connsiteX9" fmla="*/ 286247 w 323687"/>
                <a:gd name="connsiteY9" fmla="*/ 213534 h 369928"/>
                <a:gd name="connsiteX10" fmla="*/ 294693 w 323687"/>
                <a:gd name="connsiteY10" fmla="*/ 216797 h 369928"/>
                <a:gd name="connsiteX11" fmla="*/ 299683 w 323687"/>
                <a:gd name="connsiteY11" fmla="*/ 128891 h 369928"/>
                <a:gd name="connsiteX12" fmla="*/ 319645 w 323687"/>
                <a:gd name="connsiteY12" fmla="*/ 19297 h 36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3687" h="369928">
                  <a:moveTo>
                    <a:pt x="319645" y="19297"/>
                  </a:moveTo>
                  <a:cubicBezTo>
                    <a:pt x="300451" y="59028"/>
                    <a:pt x="125791" y="-65537"/>
                    <a:pt x="48826" y="52118"/>
                  </a:cubicBezTo>
                  <a:cubicBezTo>
                    <a:pt x="41532" y="63442"/>
                    <a:pt x="46139" y="71311"/>
                    <a:pt x="44027" y="73039"/>
                  </a:cubicBezTo>
                  <a:cubicBezTo>
                    <a:pt x="41916" y="74766"/>
                    <a:pt x="35966" y="76877"/>
                    <a:pt x="28865" y="82060"/>
                  </a:cubicBezTo>
                  <a:cubicBezTo>
                    <a:pt x="-16048" y="114305"/>
                    <a:pt x="-2420" y="195876"/>
                    <a:pt x="21763" y="240405"/>
                  </a:cubicBezTo>
                  <a:cubicBezTo>
                    <a:pt x="52472" y="296258"/>
                    <a:pt x="74161" y="323320"/>
                    <a:pt x="64372" y="348080"/>
                  </a:cubicBezTo>
                  <a:cubicBezTo>
                    <a:pt x="54584" y="372839"/>
                    <a:pt x="250356" y="369960"/>
                    <a:pt x="250356" y="369960"/>
                  </a:cubicBezTo>
                  <a:cubicBezTo>
                    <a:pt x="250356" y="369960"/>
                    <a:pt x="280298" y="268811"/>
                    <a:pt x="272429" y="255760"/>
                  </a:cubicBezTo>
                  <a:cubicBezTo>
                    <a:pt x="240184" y="208736"/>
                    <a:pt x="258610" y="173420"/>
                    <a:pt x="273580" y="195301"/>
                  </a:cubicBezTo>
                  <a:lnTo>
                    <a:pt x="286247" y="213534"/>
                  </a:lnTo>
                  <a:lnTo>
                    <a:pt x="294693" y="216797"/>
                  </a:lnTo>
                  <a:cubicBezTo>
                    <a:pt x="294693" y="216797"/>
                    <a:pt x="276651" y="146741"/>
                    <a:pt x="299683" y="128891"/>
                  </a:cubicBezTo>
                  <a:cubicBezTo>
                    <a:pt x="335191" y="101061"/>
                    <a:pt x="319645" y="19297"/>
                    <a:pt x="319645" y="19297"/>
                  </a:cubicBezTo>
                  <a:close/>
                </a:path>
              </a:pathLst>
            </a:custGeom>
            <a:solidFill>
              <a:srgbClr val="5B250E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AD7DEA16-AE57-A58C-0A18-9812CF35E75A}"/>
                </a:ext>
              </a:extLst>
            </p:cNvPr>
            <p:cNvSpPr/>
            <p:nvPr/>
          </p:nvSpPr>
          <p:spPr>
            <a:xfrm>
              <a:off x="2546666" y="3703002"/>
              <a:ext cx="169583" cy="47059"/>
            </a:xfrm>
            <a:custGeom>
              <a:avLst/>
              <a:gdLst>
                <a:gd name="connsiteX0" fmla="*/ 46091 w 169583"/>
                <a:gd name="connsiteY0" fmla="*/ 4392 h 47059"/>
                <a:gd name="connsiteX1" fmla="*/ 139755 w 169583"/>
                <a:gd name="connsiteY1" fmla="*/ 16484 h 47059"/>
                <a:gd name="connsiteX2" fmla="*/ 108278 w 169583"/>
                <a:gd name="connsiteY2" fmla="*/ 28192 h 47059"/>
                <a:gd name="connsiteX3" fmla="*/ 155110 w 169583"/>
                <a:gd name="connsiteY3" fmla="*/ 15908 h 47059"/>
                <a:gd name="connsiteX4" fmla="*/ 133805 w 169583"/>
                <a:gd name="connsiteY4" fmla="*/ 39516 h 47059"/>
                <a:gd name="connsiteX5" fmla="*/ 168929 w 169583"/>
                <a:gd name="connsiteY5" fmla="*/ 8807 h 47059"/>
                <a:gd name="connsiteX6" fmla="*/ 146472 w 169583"/>
                <a:gd name="connsiteY6" fmla="*/ 47193 h 47059"/>
                <a:gd name="connsiteX7" fmla="*/ 3483 w 169583"/>
                <a:gd name="connsiteY7" fmla="*/ 1513 h 47059"/>
                <a:gd name="connsiteX8" fmla="*/ 46091 w 169583"/>
                <a:gd name="connsiteY8" fmla="*/ 4392 h 4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583" h="47059">
                  <a:moveTo>
                    <a:pt x="46091" y="4392"/>
                  </a:moveTo>
                  <a:cubicBezTo>
                    <a:pt x="74114" y="9574"/>
                    <a:pt x="122865" y="31455"/>
                    <a:pt x="139755" y="16484"/>
                  </a:cubicBezTo>
                  <a:cubicBezTo>
                    <a:pt x="130523" y="23165"/>
                    <a:pt x="119641" y="27211"/>
                    <a:pt x="108278" y="28192"/>
                  </a:cubicBezTo>
                  <a:cubicBezTo>
                    <a:pt x="108278" y="28192"/>
                    <a:pt x="145130" y="30879"/>
                    <a:pt x="155110" y="15908"/>
                  </a:cubicBezTo>
                  <a:cubicBezTo>
                    <a:pt x="153402" y="27342"/>
                    <a:pt x="144995" y="36639"/>
                    <a:pt x="133805" y="39516"/>
                  </a:cubicBezTo>
                  <a:cubicBezTo>
                    <a:pt x="133805" y="39516"/>
                    <a:pt x="164131" y="31647"/>
                    <a:pt x="168929" y="8807"/>
                  </a:cubicBezTo>
                  <a:cubicBezTo>
                    <a:pt x="166817" y="47193"/>
                    <a:pt x="168929" y="47193"/>
                    <a:pt x="146472" y="47193"/>
                  </a:cubicBezTo>
                  <a:cubicBezTo>
                    <a:pt x="115188" y="47193"/>
                    <a:pt x="56647" y="8807"/>
                    <a:pt x="3483" y="1513"/>
                  </a:cubicBezTo>
                  <a:cubicBezTo>
                    <a:pt x="-10721" y="170"/>
                    <a:pt x="13654" y="-1750"/>
                    <a:pt x="46091" y="4392"/>
                  </a:cubicBezTo>
                  <a:close/>
                </a:path>
              </a:pathLst>
            </a:custGeom>
            <a:solidFill>
              <a:srgbClr val="873F26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9E4AE5D-7699-1A3A-7749-3C140B8C2F92}"/>
                </a:ext>
              </a:extLst>
            </p:cNvPr>
            <p:cNvSpPr/>
            <p:nvPr/>
          </p:nvSpPr>
          <p:spPr>
            <a:xfrm>
              <a:off x="2629544" y="3733171"/>
              <a:ext cx="98028" cy="34619"/>
            </a:xfrm>
            <a:custGeom>
              <a:avLst/>
              <a:gdLst>
                <a:gd name="connsiteX0" fmla="*/ 29238 w 98028"/>
                <a:gd name="connsiteY0" fmla="*/ 30459 h 34619"/>
                <a:gd name="connsiteX1" fmla="*/ 97374 w 98028"/>
                <a:gd name="connsiteY1" fmla="*/ 134 h 34619"/>
                <a:gd name="connsiteX2" fmla="*/ 10237 w 98028"/>
                <a:gd name="connsiteY2" fmla="*/ 16832 h 34619"/>
                <a:gd name="connsiteX3" fmla="*/ 29238 w 98028"/>
                <a:gd name="connsiteY3" fmla="*/ 30459 h 34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028" h="34619">
                  <a:moveTo>
                    <a:pt x="29238" y="30459"/>
                  </a:moveTo>
                  <a:cubicBezTo>
                    <a:pt x="52846" y="37561"/>
                    <a:pt x="95840" y="40632"/>
                    <a:pt x="97374" y="134"/>
                  </a:cubicBezTo>
                  <a:cubicBezTo>
                    <a:pt x="75072" y="24112"/>
                    <a:pt x="39814" y="30870"/>
                    <a:pt x="10237" y="16832"/>
                  </a:cubicBezTo>
                  <a:cubicBezTo>
                    <a:pt x="-22584" y="-3321"/>
                    <a:pt x="29238" y="30459"/>
                    <a:pt x="29238" y="30459"/>
                  </a:cubicBezTo>
                  <a:close/>
                </a:path>
              </a:pathLst>
            </a:custGeom>
            <a:solidFill>
              <a:srgbClr val="873F26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98AD78B1-72D5-C885-C762-A181B13ACA85}"/>
                </a:ext>
              </a:extLst>
            </p:cNvPr>
            <p:cNvSpPr/>
            <p:nvPr/>
          </p:nvSpPr>
          <p:spPr>
            <a:xfrm>
              <a:off x="2652912" y="3875383"/>
              <a:ext cx="90357" cy="23618"/>
            </a:xfrm>
            <a:custGeom>
              <a:avLst/>
              <a:gdLst>
                <a:gd name="connsiteX0" fmla="*/ -654 w 90357"/>
                <a:gd name="connsiteY0" fmla="*/ 15115 h 23618"/>
                <a:gd name="connsiteX1" fmla="*/ 87058 w 90357"/>
                <a:gd name="connsiteY1" fmla="*/ 528 h 23618"/>
                <a:gd name="connsiteX2" fmla="*/ 87058 w 90357"/>
                <a:gd name="connsiteY2" fmla="*/ 19722 h 23618"/>
                <a:gd name="connsiteX3" fmla="*/ 8558 w 90357"/>
                <a:gd name="connsiteY3" fmla="*/ 23752 h 23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357" h="23618">
                  <a:moveTo>
                    <a:pt x="-654" y="15115"/>
                  </a:moveTo>
                  <a:cubicBezTo>
                    <a:pt x="28903" y="12455"/>
                    <a:pt x="58231" y="7578"/>
                    <a:pt x="87058" y="528"/>
                  </a:cubicBezTo>
                  <a:cubicBezTo>
                    <a:pt x="93008" y="-3118"/>
                    <a:pt x="87058" y="19722"/>
                    <a:pt x="87058" y="19722"/>
                  </a:cubicBezTo>
                  <a:lnTo>
                    <a:pt x="8558" y="23752"/>
                  </a:lnTo>
                  <a:close/>
                </a:path>
              </a:pathLst>
            </a:custGeom>
            <a:solidFill>
              <a:srgbClr val="282A35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543D49D-B23D-312F-55DC-4CD1EA27EFDE}"/>
                </a:ext>
              </a:extLst>
            </p:cNvPr>
            <p:cNvSpPr/>
            <p:nvPr/>
          </p:nvSpPr>
          <p:spPr>
            <a:xfrm>
              <a:off x="2552237" y="5269641"/>
              <a:ext cx="158849" cy="309167"/>
            </a:xfrm>
            <a:custGeom>
              <a:avLst/>
              <a:gdLst>
                <a:gd name="connsiteX0" fmla="*/ 157216 w 158849"/>
                <a:gd name="connsiteY0" fmla="*/ 43086 h 309167"/>
                <a:gd name="connsiteX1" fmla="*/ 71421 w 158849"/>
                <a:gd name="connsiteY1" fmla="*/ 4700 h 309167"/>
                <a:gd name="connsiteX2" fmla="*/ 41480 w 158849"/>
                <a:gd name="connsiteY2" fmla="*/ 117557 h 309167"/>
                <a:gd name="connsiteX3" fmla="*/ 3093 w 158849"/>
                <a:gd name="connsiteY3" fmla="*/ 210453 h 309167"/>
                <a:gd name="connsiteX4" fmla="*/ 23247 w 158849"/>
                <a:gd name="connsiteY4" fmla="*/ 279357 h 309167"/>
                <a:gd name="connsiteX5" fmla="*/ 114991 w 158849"/>
                <a:gd name="connsiteY5" fmla="*/ 306419 h 309167"/>
                <a:gd name="connsiteX6" fmla="*/ 151458 w 158849"/>
                <a:gd name="connsiteY6" fmla="*/ 295671 h 309167"/>
                <a:gd name="connsiteX7" fmla="*/ 157600 w 158849"/>
                <a:gd name="connsiteY7" fmla="*/ 172258 h 309167"/>
                <a:gd name="connsiteX8" fmla="*/ 157216 w 158849"/>
                <a:gd name="connsiteY8" fmla="*/ 43086 h 309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849" h="309167">
                  <a:moveTo>
                    <a:pt x="157216" y="43086"/>
                  </a:moveTo>
                  <a:cubicBezTo>
                    <a:pt x="150882" y="2013"/>
                    <a:pt x="92342" y="-6624"/>
                    <a:pt x="71421" y="4700"/>
                  </a:cubicBezTo>
                  <a:cubicBezTo>
                    <a:pt x="44551" y="19862"/>
                    <a:pt x="35722" y="75715"/>
                    <a:pt x="41480" y="117557"/>
                  </a:cubicBezTo>
                  <a:cubicBezTo>
                    <a:pt x="44934" y="142316"/>
                    <a:pt x="11346" y="185117"/>
                    <a:pt x="3093" y="210453"/>
                  </a:cubicBezTo>
                  <a:cubicBezTo>
                    <a:pt x="-2857" y="230797"/>
                    <a:pt x="-5160" y="268033"/>
                    <a:pt x="23247" y="279357"/>
                  </a:cubicBezTo>
                  <a:cubicBezTo>
                    <a:pt x="51902" y="293951"/>
                    <a:pt x="82995" y="303126"/>
                    <a:pt x="114991" y="306419"/>
                  </a:cubicBezTo>
                  <a:cubicBezTo>
                    <a:pt x="131304" y="309106"/>
                    <a:pt x="148004" y="314672"/>
                    <a:pt x="151458" y="295671"/>
                  </a:cubicBezTo>
                  <a:cubicBezTo>
                    <a:pt x="156198" y="254712"/>
                    <a:pt x="158253" y="213485"/>
                    <a:pt x="157600" y="172258"/>
                  </a:cubicBezTo>
                  <a:cubicBezTo>
                    <a:pt x="159135" y="145963"/>
                    <a:pt x="157216" y="43086"/>
                    <a:pt x="157216" y="43086"/>
                  </a:cubicBezTo>
                  <a:close/>
                </a:path>
              </a:pathLst>
            </a:custGeom>
            <a:solidFill>
              <a:srgbClr val="15182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13C6D791-A5C9-8B47-B911-F489CBE8CDDB}"/>
                </a:ext>
              </a:extLst>
            </p:cNvPr>
            <p:cNvSpPr/>
            <p:nvPr/>
          </p:nvSpPr>
          <p:spPr>
            <a:xfrm>
              <a:off x="2593796" y="5359041"/>
              <a:ext cx="94047" cy="31861"/>
            </a:xfrm>
            <a:custGeom>
              <a:avLst/>
              <a:gdLst>
                <a:gd name="connsiteX0" fmla="*/ 2879 w 94047"/>
                <a:gd name="connsiteY0" fmla="*/ 0 h 31861"/>
                <a:gd name="connsiteX1" fmla="*/ 94048 w 94047"/>
                <a:gd name="connsiteY1" fmla="*/ 14011 h 31861"/>
                <a:gd name="connsiteX2" fmla="*/ 89441 w 94047"/>
                <a:gd name="connsiteY2" fmla="*/ 31861 h 31861"/>
                <a:gd name="connsiteX3" fmla="*/ 0 w 94047"/>
                <a:gd name="connsiteY3" fmla="*/ 21497 h 31861"/>
                <a:gd name="connsiteX4" fmla="*/ 2879 w 94047"/>
                <a:gd name="connsiteY4" fmla="*/ 0 h 31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047" h="31861">
                  <a:moveTo>
                    <a:pt x="2879" y="0"/>
                  </a:moveTo>
                  <a:lnTo>
                    <a:pt x="94048" y="14011"/>
                  </a:lnTo>
                  <a:lnTo>
                    <a:pt x="89441" y="31861"/>
                  </a:lnTo>
                  <a:lnTo>
                    <a:pt x="0" y="21497"/>
                  </a:lnTo>
                  <a:lnTo>
                    <a:pt x="2879" y="0"/>
                  </a:lnTo>
                  <a:close/>
                </a:path>
              </a:pathLst>
            </a:custGeom>
            <a:solidFill>
              <a:srgbClr val="282A35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6E0FDE9D-0EFE-68CD-A7CF-4CA5BCC91EB1}"/>
                </a:ext>
              </a:extLst>
            </p:cNvPr>
            <p:cNvSpPr/>
            <p:nvPr/>
          </p:nvSpPr>
          <p:spPr>
            <a:xfrm>
              <a:off x="2606463" y="5276707"/>
              <a:ext cx="96185" cy="55271"/>
            </a:xfrm>
            <a:custGeom>
              <a:avLst/>
              <a:gdLst>
                <a:gd name="connsiteX0" fmla="*/ -654 w 96185"/>
                <a:gd name="connsiteY0" fmla="*/ 34677 h 55271"/>
                <a:gd name="connsiteX1" fmla="*/ 93394 w 96185"/>
                <a:gd name="connsiteY1" fmla="*/ 55406 h 55271"/>
                <a:gd name="connsiteX2" fmla="*/ 44642 w 96185"/>
                <a:gd name="connsiteY2" fmla="*/ 321 h 55271"/>
                <a:gd name="connsiteX3" fmla="*/ -654 w 96185"/>
                <a:gd name="connsiteY3" fmla="*/ 34677 h 55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185" h="55271">
                  <a:moveTo>
                    <a:pt x="-654" y="34677"/>
                  </a:moveTo>
                  <a:cubicBezTo>
                    <a:pt x="15469" y="21626"/>
                    <a:pt x="91666" y="29879"/>
                    <a:pt x="93394" y="55406"/>
                  </a:cubicBezTo>
                  <a:cubicBezTo>
                    <a:pt x="102414" y="28727"/>
                    <a:pt x="82261" y="4160"/>
                    <a:pt x="44642" y="321"/>
                  </a:cubicBezTo>
                  <a:cubicBezTo>
                    <a:pt x="22916" y="-1723"/>
                    <a:pt x="3242" y="13202"/>
                    <a:pt x="-654" y="34677"/>
                  </a:cubicBezTo>
                  <a:close/>
                </a:path>
              </a:pathLst>
            </a:custGeom>
            <a:solidFill>
              <a:srgbClr val="282A35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C8360A68-904B-3CA4-6BD4-CCCC570600BB}"/>
                </a:ext>
              </a:extLst>
            </p:cNvPr>
            <p:cNvSpPr/>
            <p:nvPr/>
          </p:nvSpPr>
          <p:spPr>
            <a:xfrm>
              <a:off x="2625557" y="5308041"/>
              <a:ext cx="296708" cy="258637"/>
            </a:xfrm>
            <a:custGeom>
              <a:avLst/>
              <a:gdLst>
                <a:gd name="connsiteX0" fmla="*/ 83319 w 296708"/>
                <a:gd name="connsiteY0" fmla="*/ 5838 h 258637"/>
                <a:gd name="connsiteX1" fmla="*/ -171 w 296708"/>
                <a:gd name="connsiteY1" fmla="*/ 48831 h 258637"/>
                <a:gd name="connsiteX2" fmla="*/ 68349 w 296708"/>
                <a:gd name="connsiteY2" fmla="*/ 143263 h 258637"/>
                <a:gd name="connsiteX3" fmla="*/ 116525 w 296708"/>
                <a:gd name="connsiteY3" fmla="*/ 231168 h 258637"/>
                <a:gd name="connsiteX4" fmla="*/ 295982 w 296708"/>
                <a:gd name="connsiteY4" fmla="*/ 214662 h 258637"/>
                <a:gd name="connsiteX5" fmla="*/ 184661 w 296708"/>
                <a:gd name="connsiteY5" fmla="*/ 87410 h 258637"/>
                <a:gd name="connsiteX6" fmla="*/ 83319 w 296708"/>
                <a:gd name="connsiteY6" fmla="*/ 5838 h 25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6708" h="258637">
                  <a:moveTo>
                    <a:pt x="83319" y="5838"/>
                  </a:moveTo>
                  <a:cubicBezTo>
                    <a:pt x="47428" y="-14699"/>
                    <a:pt x="3668" y="25031"/>
                    <a:pt x="-171" y="48831"/>
                  </a:cubicBezTo>
                  <a:cubicBezTo>
                    <a:pt x="-5354" y="79157"/>
                    <a:pt x="32073" y="121382"/>
                    <a:pt x="68349" y="143263"/>
                  </a:cubicBezTo>
                  <a:cubicBezTo>
                    <a:pt x="89654" y="156506"/>
                    <a:pt x="101361" y="209480"/>
                    <a:pt x="116525" y="231168"/>
                  </a:cubicBezTo>
                  <a:cubicBezTo>
                    <a:pt x="148385" y="277616"/>
                    <a:pt x="299821" y="260918"/>
                    <a:pt x="295982" y="214662"/>
                  </a:cubicBezTo>
                  <a:cubicBezTo>
                    <a:pt x="292912" y="176275"/>
                    <a:pt x="264313" y="155738"/>
                    <a:pt x="184661" y="87410"/>
                  </a:cubicBezTo>
                  <a:cubicBezTo>
                    <a:pt x="164124" y="69752"/>
                    <a:pt x="83319" y="5838"/>
                    <a:pt x="83319" y="5838"/>
                  </a:cubicBezTo>
                  <a:close/>
                </a:path>
              </a:pathLst>
            </a:custGeom>
            <a:solidFill>
              <a:srgbClr val="282A35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9E7274EC-CCAA-92E0-D16D-381EBBDFAC13}"/>
                </a:ext>
              </a:extLst>
            </p:cNvPr>
            <p:cNvSpPr/>
            <p:nvPr/>
          </p:nvSpPr>
          <p:spPr>
            <a:xfrm>
              <a:off x="2673640" y="5369406"/>
              <a:ext cx="79460" cy="77733"/>
            </a:xfrm>
            <a:custGeom>
              <a:avLst/>
              <a:gdLst>
                <a:gd name="connsiteX0" fmla="*/ 0 w 79460"/>
                <a:gd name="connsiteY0" fmla="*/ 61803 h 77733"/>
                <a:gd name="connsiteX1" fmla="*/ 68712 w 79460"/>
                <a:gd name="connsiteY1" fmla="*/ 0 h 77733"/>
                <a:gd name="connsiteX2" fmla="*/ 79461 w 79460"/>
                <a:gd name="connsiteY2" fmla="*/ 14971 h 77733"/>
                <a:gd name="connsiteX3" fmla="*/ 14971 w 79460"/>
                <a:gd name="connsiteY3" fmla="*/ 77733 h 77733"/>
                <a:gd name="connsiteX4" fmla="*/ 0 w 79460"/>
                <a:gd name="connsiteY4" fmla="*/ 61803 h 7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60" h="77733">
                  <a:moveTo>
                    <a:pt x="0" y="61803"/>
                  </a:moveTo>
                  <a:lnTo>
                    <a:pt x="68712" y="0"/>
                  </a:lnTo>
                  <a:lnTo>
                    <a:pt x="79461" y="14971"/>
                  </a:lnTo>
                  <a:lnTo>
                    <a:pt x="14971" y="77733"/>
                  </a:lnTo>
                  <a:lnTo>
                    <a:pt x="0" y="61803"/>
                  </a:lnTo>
                  <a:close/>
                </a:path>
              </a:pathLst>
            </a:custGeom>
            <a:solidFill>
              <a:srgbClr val="15182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F2ED5E98-065C-5117-13FA-AD5076C60D9C}"/>
                </a:ext>
              </a:extLst>
            </p:cNvPr>
            <p:cNvSpPr/>
            <p:nvPr/>
          </p:nvSpPr>
          <p:spPr>
            <a:xfrm>
              <a:off x="2633508" y="5316991"/>
              <a:ext cx="86004" cy="76407"/>
            </a:xfrm>
            <a:custGeom>
              <a:avLst/>
              <a:gdLst>
                <a:gd name="connsiteX0" fmla="*/ 8576 w 86004"/>
                <a:gd name="connsiteY0" fmla="*/ 76541 h 76407"/>
                <a:gd name="connsiteX1" fmla="*/ 85350 w 86004"/>
                <a:gd name="connsiteY1" fmla="*/ 17617 h 76407"/>
                <a:gd name="connsiteX2" fmla="*/ 11647 w 86004"/>
                <a:gd name="connsiteY2" fmla="*/ 20688 h 76407"/>
                <a:gd name="connsiteX3" fmla="*/ 8576 w 86004"/>
                <a:gd name="connsiteY3" fmla="*/ 76541 h 76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004" h="76407">
                  <a:moveTo>
                    <a:pt x="8576" y="76541"/>
                  </a:moveTo>
                  <a:cubicBezTo>
                    <a:pt x="8576" y="56004"/>
                    <a:pt x="63469" y="2071"/>
                    <a:pt x="85350" y="17617"/>
                  </a:cubicBezTo>
                  <a:cubicBezTo>
                    <a:pt x="70379" y="-6182"/>
                    <a:pt x="38518" y="-6182"/>
                    <a:pt x="11647" y="20688"/>
                  </a:cubicBezTo>
                  <a:cubicBezTo>
                    <a:pt x="-3497" y="35786"/>
                    <a:pt x="-4820" y="59873"/>
                    <a:pt x="8576" y="76541"/>
                  </a:cubicBezTo>
                  <a:close/>
                </a:path>
              </a:pathLst>
            </a:custGeom>
            <a:solidFill>
              <a:srgbClr val="15182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DD874BA-78FD-8FC9-1DDB-B527FA031F17}"/>
                </a:ext>
              </a:extLst>
            </p:cNvPr>
            <p:cNvSpPr/>
            <p:nvPr/>
          </p:nvSpPr>
          <p:spPr>
            <a:xfrm>
              <a:off x="2647384" y="4247745"/>
              <a:ext cx="196774" cy="711780"/>
            </a:xfrm>
            <a:custGeom>
              <a:avLst/>
              <a:gdLst>
                <a:gd name="connsiteX0" fmla="*/ 24067 w 196774"/>
                <a:gd name="connsiteY0" fmla="*/ 134 h 711780"/>
                <a:gd name="connsiteX1" fmla="*/ 150358 w 196774"/>
                <a:gd name="connsiteY1" fmla="*/ 101475 h 711780"/>
                <a:gd name="connsiteX2" fmla="*/ 193543 w 196774"/>
                <a:gd name="connsiteY2" fmla="*/ 680539 h 711780"/>
                <a:gd name="connsiteX3" fmla="*/ 121684 w 196774"/>
                <a:gd name="connsiteY3" fmla="*/ 706882 h 711780"/>
                <a:gd name="connsiteX4" fmla="*/ 110245 w 196774"/>
                <a:gd name="connsiteY4" fmla="*/ 699732 h 711780"/>
                <a:gd name="connsiteX5" fmla="*/ 75 w 196774"/>
                <a:gd name="connsiteY5" fmla="*/ 24701 h 71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774" h="711780">
                  <a:moveTo>
                    <a:pt x="24067" y="134"/>
                  </a:moveTo>
                  <a:cubicBezTo>
                    <a:pt x="58807" y="7619"/>
                    <a:pt x="137115" y="-3321"/>
                    <a:pt x="150358" y="101475"/>
                  </a:cubicBezTo>
                  <a:cubicBezTo>
                    <a:pt x="157652" y="181127"/>
                    <a:pt x="207938" y="650405"/>
                    <a:pt x="193543" y="680539"/>
                  </a:cubicBezTo>
                  <a:cubicBezTo>
                    <a:pt x="180972" y="707659"/>
                    <a:pt x="148804" y="719453"/>
                    <a:pt x="121684" y="706882"/>
                  </a:cubicBezTo>
                  <a:cubicBezTo>
                    <a:pt x="117576" y="704984"/>
                    <a:pt x="113738" y="702582"/>
                    <a:pt x="110245" y="699732"/>
                  </a:cubicBezTo>
                  <a:cubicBezTo>
                    <a:pt x="92970" y="680539"/>
                    <a:pt x="-10290" y="35066"/>
                    <a:pt x="75" y="2470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0293417A-C00B-6C1E-6B30-EDED32C89D31}"/>
                </a:ext>
              </a:extLst>
            </p:cNvPr>
            <p:cNvSpPr/>
            <p:nvPr/>
          </p:nvSpPr>
          <p:spPr>
            <a:xfrm>
              <a:off x="2218621" y="4247343"/>
              <a:ext cx="592826" cy="729781"/>
            </a:xfrm>
            <a:custGeom>
              <a:avLst/>
              <a:gdLst>
                <a:gd name="connsiteX0" fmla="*/ 592172 w 592826"/>
                <a:gd name="connsiteY0" fmla="*/ 657910 h 729781"/>
                <a:gd name="connsiteX1" fmla="*/ 485649 w 592826"/>
                <a:gd name="connsiteY1" fmla="*/ 729885 h 729781"/>
                <a:gd name="connsiteX2" fmla="*/ 152261 w 592826"/>
                <a:gd name="connsiteY2" fmla="*/ 710691 h 729781"/>
                <a:gd name="connsiteX3" fmla="*/ 60325 w 592826"/>
                <a:gd name="connsiteY3" fmla="*/ 656950 h 729781"/>
                <a:gd name="connsiteX4" fmla="*/ -327 w 592826"/>
                <a:gd name="connsiteY4" fmla="*/ 102453 h 729781"/>
                <a:gd name="connsiteX5" fmla="*/ 99671 w 592826"/>
                <a:gd name="connsiteY5" fmla="*/ 8982 h 729781"/>
                <a:gd name="connsiteX6" fmla="*/ 425958 w 592826"/>
                <a:gd name="connsiteY6" fmla="*/ 153 h 729781"/>
                <a:gd name="connsiteX7" fmla="*/ 545917 w 592826"/>
                <a:gd name="connsiteY7" fmla="*/ 86139 h 72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26" h="729781">
                  <a:moveTo>
                    <a:pt x="592172" y="657910"/>
                  </a:moveTo>
                  <a:cubicBezTo>
                    <a:pt x="592172" y="699175"/>
                    <a:pt x="544381" y="731036"/>
                    <a:pt x="485649" y="729885"/>
                  </a:cubicBezTo>
                  <a:lnTo>
                    <a:pt x="152261" y="710691"/>
                  </a:lnTo>
                  <a:cubicBezTo>
                    <a:pt x="98519" y="709348"/>
                    <a:pt x="63972" y="696104"/>
                    <a:pt x="60325" y="656950"/>
                  </a:cubicBezTo>
                  <a:lnTo>
                    <a:pt x="-327" y="102453"/>
                  </a:lnTo>
                  <a:cubicBezTo>
                    <a:pt x="-4933" y="54662"/>
                    <a:pt x="39596" y="12628"/>
                    <a:pt x="99671" y="8982"/>
                  </a:cubicBezTo>
                  <a:lnTo>
                    <a:pt x="425958" y="153"/>
                  </a:lnTo>
                  <a:cubicBezTo>
                    <a:pt x="506186" y="-807"/>
                    <a:pt x="545725" y="34893"/>
                    <a:pt x="545917" y="8613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70EA0FCF-A9E4-BD6F-55D6-97B26523334D}"/>
                </a:ext>
              </a:extLst>
            </p:cNvPr>
            <p:cNvSpPr/>
            <p:nvPr/>
          </p:nvSpPr>
          <p:spPr>
            <a:xfrm>
              <a:off x="3645400" y="4988921"/>
              <a:ext cx="1256649" cy="358769"/>
            </a:xfrm>
            <a:custGeom>
              <a:avLst/>
              <a:gdLst>
                <a:gd name="connsiteX0" fmla="*/ 1255744 w 1256649"/>
                <a:gd name="connsiteY0" fmla="*/ 53564 h 358769"/>
                <a:gd name="connsiteX1" fmla="*/ 1233479 w 1256649"/>
                <a:gd name="connsiteY1" fmla="*/ 53564 h 358769"/>
                <a:gd name="connsiteX2" fmla="*/ 1198164 w 1256649"/>
                <a:gd name="connsiteY2" fmla="*/ 56635 h 358769"/>
                <a:gd name="connsiteX3" fmla="*/ 1227914 w 1256649"/>
                <a:gd name="connsiteY3" fmla="*/ 53180 h 358769"/>
                <a:gd name="connsiteX4" fmla="*/ 1254976 w 1256649"/>
                <a:gd name="connsiteY4" fmla="*/ 49534 h 358769"/>
                <a:gd name="connsiteX5" fmla="*/ 1214286 w 1256649"/>
                <a:gd name="connsiteY5" fmla="*/ 52029 h 358769"/>
                <a:gd name="connsiteX6" fmla="*/ 1185688 w 1256649"/>
                <a:gd name="connsiteY6" fmla="*/ 55292 h 358769"/>
                <a:gd name="connsiteX7" fmla="*/ 1212942 w 1256649"/>
                <a:gd name="connsiteY7" fmla="*/ 51645 h 358769"/>
                <a:gd name="connsiteX8" fmla="*/ 1244420 w 1256649"/>
                <a:gd name="connsiteY8" fmla="*/ 47614 h 358769"/>
                <a:gd name="connsiteX9" fmla="*/ 1207184 w 1256649"/>
                <a:gd name="connsiteY9" fmla="*/ 49726 h 358769"/>
                <a:gd name="connsiteX10" fmla="*/ 1167071 w 1256649"/>
                <a:gd name="connsiteY10" fmla="*/ 54332 h 358769"/>
                <a:gd name="connsiteX11" fmla="*/ 1184152 w 1256649"/>
                <a:gd name="connsiteY11" fmla="*/ 51453 h 358769"/>
                <a:gd name="connsiteX12" fmla="*/ 1213326 w 1256649"/>
                <a:gd name="connsiteY12" fmla="*/ 46847 h 358769"/>
                <a:gd name="connsiteX13" fmla="*/ 1174940 w 1256649"/>
                <a:gd name="connsiteY13" fmla="*/ 49918 h 358769"/>
                <a:gd name="connsiteX14" fmla="*/ 1148453 w 1256649"/>
                <a:gd name="connsiteY14" fmla="*/ 53564 h 358769"/>
                <a:gd name="connsiteX15" fmla="*/ 1115249 w 1256649"/>
                <a:gd name="connsiteY15" fmla="*/ 57979 h 358769"/>
                <a:gd name="connsiteX16" fmla="*/ 1111410 w 1256649"/>
                <a:gd name="connsiteY16" fmla="*/ 57979 h 358769"/>
                <a:gd name="connsiteX17" fmla="*/ 1107955 w 1256649"/>
                <a:gd name="connsiteY17" fmla="*/ 57787 h 358769"/>
                <a:gd name="connsiteX18" fmla="*/ 995674 w 1256649"/>
                <a:gd name="connsiteY18" fmla="*/ 39553 h 358769"/>
                <a:gd name="connsiteX19" fmla="*/ 959206 w 1256649"/>
                <a:gd name="connsiteY19" fmla="*/ 35714 h 358769"/>
                <a:gd name="connsiteX20" fmla="*/ 865350 w 1256649"/>
                <a:gd name="connsiteY20" fmla="*/ 33219 h 358769"/>
                <a:gd name="connsiteX21" fmla="*/ 865350 w 1256649"/>
                <a:gd name="connsiteY21" fmla="*/ 33219 h 358769"/>
                <a:gd name="connsiteX22" fmla="*/ 823125 w 1256649"/>
                <a:gd name="connsiteY22" fmla="*/ 30724 h 358769"/>
                <a:gd name="connsiteX23" fmla="*/ 826772 w 1256649"/>
                <a:gd name="connsiteY23" fmla="*/ 31684 h 358769"/>
                <a:gd name="connsiteX24" fmla="*/ 815256 w 1256649"/>
                <a:gd name="connsiteY24" fmla="*/ 31684 h 358769"/>
                <a:gd name="connsiteX25" fmla="*/ 815256 w 1256649"/>
                <a:gd name="connsiteY25" fmla="*/ 31684 h 358769"/>
                <a:gd name="connsiteX26" fmla="*/ 808730 w 1256649"/>
                <a:gd name="connsiteY26" fmla="*/ 31684 h 358769"/>
                <a:gd name="connsiteX27" fmla="*/ 807387 w 1256649"/>
                <a:gd name="connsiteY27" fmla="*/ 27653 h 358769"/>
                <a:gd name="connsiteX28" fmla="*/ 831187 w 1256649"/>
                <a:gd name="connsiteY28" fmla="*/ 24774 h 358769"/>
                <a:gd name="connsiteX29" fmla="*/ 826772 w 1256649"/>
                <a:gd name="connsiteY29" fmla="*/ 23047 h 358769"/>
                <a:gd name="connsiteX30" fmla="*/ 845965 w 1256649"/>
                <a:gd name="connsiteY30" fmla="*/ 11531 h 358769"/>
                <a:gd name="connsiteX31" fmla="*/ 833106 w 1256649"/>
                <a:gd name="connsiteY31" fmla="*/ 2318 h 358769"/>
                <a:gd name="connsiteX32" fmla="*/ 840976 w 1256649"/>
                <a:gd name="connsiteY32" fmla="*/ 2318 h 358769"/>
                <a:gd name="connsiteX33" fmla="*/ 821782 w 1256649"/>
                <a:gd name="connsiteY33" fmla="*/ 2318 h 358769"/>
                <a:gd name="connsiteX34" fmla="*/ 818519 w 1256649"/>
                <a:gd name="connsiteY34" fmla="*/ 2318 h 358769"/>
                <a:gd name="connsiteX35" fmla="*/ 791072 w 1256649"/>
                <a:gd name="connsiteY35" fmla="*/ 2318 h 358769"/>
                <a:gd name="connsiteX36" fmla="*/ 785890 w 1256649"/>
                <a:gd name="connsiteY36" fmla="*/ 2318 h 358769"/>
                <a:gd name="connsiteX37" fmla="*/ 785890 w 1256649"/>
                <a:gd name="connsiteY37" fmla="*/ 2318 h 358769"/>
                <a:gd name="connsiteX38" fmla="*/ 777061 w 1256649"/>
                <a:gd name="connsiteY38" fmla="*/ 1358 h 358769"/>
                <a:gd name="connsiteX39" fmla="*/ 780900 w 1256649"/>
                <a:gd name="connsiteY39" fmla="*/ 1358 h 358769"/>
                <a:gd name="connsiteX40" fmla="*/ 777061 w 1256649"/>
                <a:gd name="connsiteY40" fmla="*/ 1358 h 358769"/>
                <a:gd name="connsiteX41" fmla="*/ 777061 w 1256649"/>
                <a:gd name="connsiteY41" fmla="*/ 1358 h 358769"/>
                <a:gd name="connsiteX42" fmla="*/ 767465 w 1256649"/>
                <a:gd name="connsiteY42" fmla="*/ 207 h 358769"/>
                <a:gd name="connsiteX43" fmla="*/ 767465 w 1256649"/>
                <a:gd name="connsiteY43" fmla="*/ 207 h 358769"/>
                <a:gd name="connsiteX44" fmla="*/ 740018 w 1256649"/>
                <a:gd name="connsiteY44" fmla="*/ 207 h 358769"/>
                <a:gd name="connsiteX45" fmla="*/ 707965 w 1256649"/>
                <a:gd name="connsiteY45" fmla="*/ 1358 h 358769"/>
                <a:gd name="connsiteX46" fmla="*/ 686852 w 1256649"/>
                <a:gd name="connsiteY46" fmla="*/ 3278 h 358769"/>
                <a:gd name="connsiteX47" fmla="*/ 679367 w 1256649"/>
                <a:gd name="connsiteY47" fmla="*/ 4237 h 358769"/>
                <a:gd name="connsiteX48" fmla="*/ 673225 w 1256649"/>
                <a:gd name="connsiteY48" fmla="*/ 4237 h 358769"/>
                <a:gd name="connsiteX49" fmla="*/ 680518 w 1256649"/>
                <a:gd name="connsiteY49" fmla="*/ 4237 h 358769"/>
                <a:gd name="connsiteX50" fmla="*/ 669387 w 1256649"/>
                <a:gd name="connsiteY50" fmla="*/ 4237 h 358769"/>
                <a:gd name="connsiteX51" fmla="*/ 652497 w 1256649"/>
                <a:gd name="connsiteY51" fmla="*/ 6349 h 358769"/>
                <a:gd name="connsiteX52" fmla="*/ 652497 w 1256649"/>
                <a:gd name="connsiteY52" fmla="*/ 6349 h 358769"/>
                <a:gd name="connsiteX53" fmla="*/ 647506 w 1256649"/>
                <a:gd name="connsiteY53" fmla="*/ 13258 h 358769"/>
                <a:gd name="connsiteX54" fmla="*/ 651345 w 1256649"/>
                <a:gd name="connsiteY54" fmla="*/ 13258 h 358769"/>
                <a:gd name="connsiteX55" fmla="*/ 651345 w 1256649"/>
                <a:gd name="connsiteY55" fmla="*/ 13258 h 358769"/>
                <a:gd name="connsiteX56" fmla="*/ 649233 w 1256649"/>
                <a:gd name="connsiteY56" fmla="*/ 21703 h 358769"/>
                <a:gd name="connsiteX57" fmla="*/ 654800 w 1256649"/>
                <a:gd name="connsiteY57" fmla="*/ 18248 h 358769"/>
                <a:gd name="connsiteX58" fmla="*/ 653072 w 1256649"/>
                <a:gd name="connsiteY58" fmla="*/ 29956 h 358769"/>
                <a:gd name="connsiteX59" fmla="*/ 655567 w 1256649"/>
                <a:gd name="connsiteY59" fmla="*/ 31492 h 358769"/>
                <a:gd name="connsiteX60" fmla="*/ 650384 w 1256649"/>
                <a:gd name="connsiteY60" fmla="*/ 27845 h 358769"/>
                <a:gd name="connsiteX61" fmla="*/ 646162 w 1256649"/>
                <a:gd name="connsiteY61" fmla="*/ 41664 h 358769"/>
                <a:gd name="connsiteX62" fmla="*/ 647506 w 1256649"/>
                <a:gd name="connsiteY62" fmla="*/ 41664 h 358769"/>
                <a:gd name="connsiteX63" fmla="*/ 631383 w 1256649"/>
                <a:gd name="connsiteY63" fmla="*/ 43968 h 358769"/>
                <a:gd name="connsiteX64" fmla="*/ 538296 w 1256649"/>
                <a:gd name="connsiteY64" fmla="*/ 50877 h 358769"/>
                <a:gd name="connsiteX65" fmla="*/ 538296 w 1256649"/>
                <a:gd name="connsiteY65" fmla="*/ 50877 h 358769"/>
                <a:gd name="connsiteX66" fmla="*/ 482827 w 1256649"/>
                <a:gd name="connsiteY66" fmla="*/ 54908 h 358769"/>
                <a:gd name="connsiteX67" fmla="*/ 326592 w 1256649"/>
                <a:gd name="connsiteY67" fmla="*/ 66232 h 358769"/>
                <a:gd name="connsiteX68" fmla="*/ 145983 w 1256649"/>
                <a:gd name="connsiteY68" fmla="*/ 67575 h 358769"/>
                <a:gd name="connsiteX69" fmla="*/ 135810 w 1256649"/>
                <a:gd name="connsiteY69" fmla="*/ 68919 h 358769"/>
                <a:gd name="connsiteX70" fmla="*/ 116617 w 1256649"/>
                <a:gd name="connsiteY70" fmla="*/ 68919 h 358769"/>
                <a:gd name="connsiteX71" fmla="*/ 106445 w 1256649"/>
                <a:gd name="connsiteY71" fmla="*/ 68919 h 358769"/>
                <a:gd name="connsiteX72" fmla="*/ 68058 w 1256649"/>
                <a:gd name="connsiteY72" fmla="*/ 66808 h 358769"/>
                <a:gd name="connsiteX73" fmla="*/ 37924 w 1256649"/>
                <a:gd name="connsiteY73" fmla="*/ 66808 h 358769"/>
                <a:gd name="connsiteX74" fmla="*/ 11438 w 1256649"/>
                <a:gd name="connsiteY74" fmla="*/ 66808 h 358769"/>
                <a:gd name="connsiteX75" fmla="*/ 17195 w 1256649"/>
                <a:gd name="connsiteY75" fmla="*/ 68151 h 358769"/>
                <a:gd name="connsiteX76" fmla="*/ 20267 w 1256649"/>
                <a:gd name="connsiteY76" fmla="*/ 68151 h 358769"/>
                <a:gd name="connsiteX77" fmla="*/ 1074 w 1256649"/>
                <a:gd name="connsiteY77" fmla="*/ 68151 h 358769"/>
                <a:gd name="connsiteX78" fmla="*/ 41187 w 1256649"/>
                <a:gd name="connsiteY78" fmla="*/ 69687 h 358769"/>
                <a:gd name="connsiteX79" fmla="*/ -654 w 1256649"/>
                <a:gd name="connsiteY79" fmla="*/ 69687 h 358769"/>
                <a:gd name="connsiteX80" fmla="*/ 25640 w 1256649"/>
                <a:gd name="connsiteY80" fmla="*/ 70838 h 358769"/>
                <a:gd name="connsiteX81" fmla="*/ 6447 w 1256649"/>
                <a:gd name="connsiteY81" fmla="*/ 70838 h 358769"/>
                <a:gd name="connsiteX82" fmla="*/ 53279 w 1256649"/>
                <a:gd name="connsiteY82" fmla="*/ 72566 h 358769"/>
                <a:gd name="connsiteX83" fmla="*/ 18347 w 1256649"/>
                <a:gd name="connsiteY83" fmla="*/ 75061 h 358769"/>
                <a:gd name="connsiteX84" fmla="*/ 28904 w 1256649"/>
                <a:gd name="connsiteY84" fmla="*/ 75061 h 358769"/>
                <a:gd name="connsiteX85" fmla="*/ 92242 w 1256649"/>
                <a:gd name="connsiteY85" fmla="*/ 75061 h 358769"/>
                <a:gd name="connsiteX86" fmla="*/ 123335 w 1256649"/>
                <a:gd name="connsiteY86" fmla="*/ 77172 h 358769"/>
                <a:gd name="connsiteX87" fmla="*/ 123335 w 1256649"/>
                <a:gd name="connsiteY87" fmla="*/ 84274 h 358769"/>
                <a:gd name="connsiteX88" fmla="*/ 296076 w 1256649"/>
                <a:gd name="connsiteY88" fmla="*/ 85425 h 358769"/>
                <a:gd name="connsiteX89" fmla="*/ 489353 w 1256649"/>
                <a:gd name="connsiteY89" fmla="*/ 78708 h 358769"/>
                <a:gd name="connsiteX90" fmla="*/ 473230 w 1256649"/>
                <a:gd name="connsiteY90" fmla="*/ 122277 h 358769"/>
                <a:gd name="connsiteX91" fmla="*/ 413155 w 1256649"/>
                <a:gd name="connsiteY91" fmla="*/ 164118 h 358769"/>
                <a:gd name="connsiteX92" fmla="*/ 453269 w 1256649"/>
                <a:gd name="connsiteY92" fmla="*/ 164118 h 358769"/>
                <a:gd name="connsiteX93" fmla="*/ 451349 w 1256649"/>
                <a:gd name="connsiteY93" fmla="*/ 165845 h 358769"/>
                <a:gd name="connsiteX94" fmla="*/ 411811 w 1256649"/>
                <a:gd name="connsiteY94" fmla="*/ 233022 h 358769"/>
                <a:gd name="connsiteX95" fmla="*/ 408164 w 1256649"/>
                <a:gd name="connsiteY95" fmla="*/ 254327 h 358769"/>
                <a:gd name="connsiteX96" fmla="*/ 408164 w 1256649"/>
                <a:gd name="connsiteY96" fmla="*/ 256822 h 358769"/>
                <a:gd name="connsiteX97" fmla="*/ 393386 w 1256649"/>
                <a:gd name="connsiteY97" fmla="*/ 276015 h 358769"/>
                <a:gd name="connsiteX98" fmla="*/ 333503 w 1256649"/>
                <a:gd name="connsiteY98" fmla="*/ 314402 h 358769"/>
                <a:gd name="connsiteX99" fmla="*/ 308743 w 1256649"/>
                <a:gd name="connsiteY99" fmla="*/ 330908 h 358769"/>
                <a:gd name="connsiteX100" fmla="*/ 308743 w 1256649"/>
                <a:gd name="connsiteY100" fmla="*/ 330908 h 358769"/>
                <a:gd name="connsiteX101" fmla="*/ 301641 w 1256649"/>
                <a:gd name="connsiteY101" fmla="*/ 337434 h 358769"/>
                <a:gd name="connsiteX102" fmla="*/ 311046 w 1256649"/>
                <a:gd name="connsiteY102" fmla="*/ 337434 h 358769"/>
                <a:gd name="connsiteX103" fmla="*/ 426206 w 1256649"/>
                <a:gd name="connsiteY103" fmla="*/ 347415 h 358769"/>
                <a:gd name="connsiteX104" fmla="*/ 494534 w 1256649"/>
                <a:gd name="connsiteY104" fmla="*/ 340889 h 358769"/>
                <a:gd name="connsiteX105" fmla="*/ 522941 w 1256649"/>
                <a:gd name="connsiteY105" fmla="*/ 323999 h 358769"/>
                <a:gd name="connsiteX106" fmla="*/ 593573 w 1256649"/>
                <a:gd name="connsiteY106" fmla="*/ 240316 h 358769"/>
                <a:gd name="connsiteX107" fmla="*/ 655951 w 1256649"/>
                <a:gd name="connsiteY107" fmla="*/ 177745 h 358769"/>
                <a:gd name="connsiteX108" fmla="*/ 672457 w 1256649"/>
                <a:gd name="connsiteY108" fmla="*/ 209031 h 358769"/>
                <a:gd name="connsiteX109" fmla="*/ 672457 w 1256649"/>
                <a:gd name="connsiteY109" fmla="*/ 214981 h 358769"/>
                <a:gd name="connsiteX110" fmla="*/ 694530 w 1256649"/>
                <a:gd name="connsiteY110" fmla="*/ 259893 h 358769"/>
                <a:gd name="connsiteX111" fmla="*/ 696833 w 1256649"/>
                <a:gd name="connsiteY111" fmla="*/ 263156 h 358769"/>
                <a:gd name="connsiteX112" fmla="*/ 699136 w 1256649"/>
                <a:gd name="connsiteY112" fmla="*/ 281390 h 358769"/>
                <a:gd name="connsiteX113" fmla="*/ 731381 w 1256649"/>
                <a:gd name="connsiteY113" fmla="*/ 353173 h 358769"/>
                <a:gd name="connsiteX114" fmla="*/ 752110 w 1256649"/>
                <a:gd name="connsiteY114" fmla="*/ 358547 h 358769"/>
                <a:gd name="connsiteX115" fmla="*/ 857482 w 1256649"/>
                <a:gd name="connsiteY115" fmla="*/ 339354 h 358769"/>
                <a:gd name="connsiteX116" fmla="*/ 864583 w 1256649"/>
                <a:gd name="connsiteY116" fmla="*/ 339354 h 358769"/>
                <a:gd name="connsiteX117" fmla="*/ 878019 w 1256649"/>
                <a:gd name="connsiteY117" fmla="*/ 320160 h 358769"/>
                <a:gd name="connsiteX118" fmla="*/ 873028 w 1256649"/>
                <a:gd name="connsiteY118" fmla="*/ 247417 h 358769"/>
                <a:gd name="connsiteX119" fmla="*/ 912567 w 1256649"/>
                <a:gd name="connsiteY119" fmla="*/ 157208 h 358769"/>
                <a:gd name="connsiteX120" fmla="*/ 914870 w 1256649"/>
                <a:gd name="connsiteY120" fmla="*/ 148763 h 358769"/>
                <a:gd name="connsiteX121" fmla="*/ 938861 w 1256649"/>
                <a:gd name="connsiteY121" fmla="*/ 145692 h 358769"/>
                <a:gd name="connsiteX122" fmla="*/ 922931 w 1256649"/>
                <a:gd name="connsiteY122" fmla="*/ 101548 h 358769"/>
                <a:gd name="connsiteX123" fmla="*/ 944619 w 1256649"/>
                <a:gd name="connsiteY123" fmla="*/ 70838 h 358769"/>
                <a:gd name="connsiteX124" fmla="*/ 1036172 w 1256649"/>
                <a:gd name="connsiteY124" fmla="*/ 82738 h 358769"/>
                <a:gd name="connsiteX125" fmla="*/ 1083963 w 1256649"/>
                <a:gd name="connsiteY125" fmla="*/ 86001 h 358769"/>
                <a:gd name="connsiteX126" fmla="*/ 1120431 w 1256649"/>
                <a:gd name="connsiteY126" fmla="*/ 84658 h 358769"/>
                <a:gd name="connsiteX127" fmla="*/ 1178971 w 1256649"/>
                <a:gd name="connsiteY127" fmla="*/ 67192 h 358769"/>
                <a:gd name="connsiteX128" fmla="*/ 1214862 w 1256649"/>
                <a:gd name="connsiteY128" fmla="*/ 60474 h 358769"/>
                <a:gd name="connsiteX129" fmla="*/ 1255744 w 1256649"/>
                <a:gd name="connsiteY129" fmla="*/ 53564 h 35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1256649" h="358769">
                  <a:moveTo>
                    <a:pt x="1255744" y="53564"/>
                  </a:moveTo>
                  <a:cubicBezTo>
                    <a:pt x="1254785" y="53564"/>
                    <a:pt x="1247683" y="53564"/>
                    <a:pt x="1233479" y="53564"/>
                  </a:cubicBezTo>
                  <a:cubicBezTo>
                    <a:pt x="1215437" y="54716"/>
                    <a:pt x="1198164" y="56635"/>
                    <a:pt x="1198164" y="56635"/>
                  </a:cubicBezTo>
                  <a:cubicBezTo>
                    <a:pt x="1198164" y="56635"/>
                    <a:pt x="1212367" y="54716"/>
                    <a:pt x="1227914" y="53180"/>
                  </a:cubicBezTo>
                  <a:cubicBezTo>
                    <a:pt x="1243460" y="51645"/>
                    <a:pt x="1260350" y="50493"/>
                    <a:pt x="1254976" y="49534"/>
                  </a:cubicBezTo>
                  <a:cubicBezTo>
                    <a:pt x="1249602" y="48574"/>
                    <a:pt x="1227146" y="50685"/>
                    <a:pt x="1214286" y="52029"/>
                  </a:cubicBezTo>
                  <a:cubicBezTo>
                    <a:pt x="1201427" y="53372"/>
                    <a:pt x="1185688" y="55292"/>
                    <a:pt x="1185688" y="55292"/>
                  </a:cubicBezTo>
                  <a:cubicBezTo>
                    <a:pt x="1185688" y="55292"/>
                    <a:pt x="1202194" y="52797"/>
                    <a:pt x="1212942" y="51645"/>
                  </a:cubicBezTo>
                  <a:cubicBezTo>
                    <a:pt x="1235015" y="49534"/>
                    <a:pt x="1251329" y="48382"/>
                    <a:pt x="1244420" y="47614"/>
                  </a:cubicBezTo>
                  <a:cubicBezTo>
                    <a:pt x="1241924" y="47614"/>
                    <a:pt x="1219853" y="47614"/>
                    <a:pt x="1207184" y="49726"/>
                  </a:cubicBezTo>
                  <a:cubicBezTo>
                    <a:pt x="1194517" y="51837"/>
                    <a:pt x="1167071" y="54332"/>
                    <a:pt x="1167071" y="54332"/>
                  </a:cubicBezTo>
                  <a:lnTo>
                    <a:pt x="1184152" y="51453"/>
                  </a:lnTo>
                  <a:cubicBezTo>
                    <a:pt x="1196436" y="49534"/>
                    <a:pt x="1219276" y="47614"/>
                    <a:pt x="1213326" y="46847"/>
                  </a:cubicBezTo>
                  <a:cubicBezTo>
                    <a:pt x="1211791" y="46847"/>
                    <a:pt x="1198547" y="46847"/>
                    <a:pt x="1174940" y="49918"/>
                  </a:cubicBezTo>
                  <a:cubicBezTo>
                    <a:pt x="1159969" y="51645"/>
                    <a:pt x="1157282" y="52413"/>
                    <a:pt x="1148453" y="53564"/>
                  </a:cubicBezTo>
                  <a:lnTo>
                    <a:pt x="1115249" y="57979"/>
                  </a:lnTo>
                  <a:lnTo>
                    <a:pt x="1111410" y="57979"/>
                  </a:lnTo>
                  <a:cubicBezTo>
                    <a:pt x="1110277" y="57787"/>
                    <a:pt x="1109106" y="57722"/>
                    <a:pt x="1107955" y="57787"/>
                  </a:cubicBezTo>
                  <a:cubicBezTo>
                    <a:pt x="1092793" y="54140"/>
                    <a:pt x="1031181" y="44351"/>
                    <a:pt x="995674" y="39553"/>
                  </a:cubicBezTo>
                  <a:cubicBezTo>
                    <a:pt x="983793" y="36359"/>
                    <a:pt x="971490" y="35064"/>
                    <a:pt x="959206" y="35714"/>
                  </a:cubicBezTo>
                  <a:lnTo>
                    <a:pt x="865350" y="33219"/>
                  </a:lnTo>
                  <a:lnTo>
                    <a:pt x="865350" y="33219"/>
                  </a:lnTo>
                  <a:cubicBezTo>
                    <a:pt x="857865" y="32068"/>
                    <a:pt x="823125" y="30724"/>
                    <a:pt x="823125" y="30724"/>
                  </a:cubicBezTo>
                  <a:cubicBezTo>
                    <a:pt x="824392" y="30855"/>
                    <a:pt x="825620" y="31179"/>
                    <a:pt x="826772" y="31684"/>
                  </a:cubicBezTo>
                  <a:lnTo>
                    <a:pt x="815256" y="31684"/>
                  </a:lnTo>
                  <a:lnTo>
                    <a:pt x="815256" y="31684"/>
                  </a:lnTo>
                  <a:lnTo>
                    <a:pt x="808730" y="31684"/>
                  </a:lnTo>
                  <a:cubicBezTo>
                    <a:pt x="808730" y="30340"/>
                    <a:pt x="808730" y="28805"/>
                    <a:pt x="807387" y="27653"/>
                  </a:cubicBezTo>
                  <a:cubicBezTo>
                    <a:pt x="816215" y="27653"/>
                    <a:pt x="834065" y="24582"/>
                    <a:pt x="831187" y="24774"/>
                  </a:cubicBezTo>
                  <a:cubicBezTo>
                    <a:pt x="828307" y="24966"/>
                    <a:pt x="827156" y="23431"/>
                    <a:pt x="826772" y="23047"/>
                  </a:cubicBezTo>
                  <a:cubicBezTo>
                    <a:pt x="833394" y="19584"/>
                    <a:pt x="839804" y="15740"/>
                    <a:pt x="845965" y="11531"/>
                  </a:cubicBezTo>
                  <a:cubicBezTo>
                    <a:pt x="851148" y="8268"/>
                    <a:pt x="853066" y="4045"/>
                    <a:pt x="833106" y="2318"/>
                  </a:cubicBezTo>
                  <a:lnTo>
                    <a:pt x="840976" y="2318"/>
                  </a:lnTo>
                  <a:cubicBezTo>
                    <a:pt x="834834" y="2318"/>
                    <a:pt x="828115" y="2318"/>
                    <a:pt x="821782" y="2318"/>
                  </a:cubicBezTo>
                  <a:lnTo>
                    <a:pt x="818519" y="2318"/>
                  </a:lnTo>
                  <a:cubicBezTo>
                    <a:pt x="813145" y="2318"/>
                    <a:pt x="801245" y="2318"/>
                    <a:pt x="791072" y="2318"/>
                  </a:cubicBezTo>
                  <a:lnTo>
                    <a:pt x="785890" y="2318"/>
                  </a:lnTo>
                  <a:lnTo>
                    <a:pt x="785890" y="2318"/>
                  </a:lnTo>
                  <a:lnTo>
                    <a:pt x="777061" y="1358"/>
                  </a:lnTo>
                  <a:lnTo>
                    <a:pt x="780900" y="1358"/>
                  </a:lnTo>
                  <a:cubicBezTo>
                    <a:pt x="779614" y="1448"/>
                    <a:pt x="778348" y="1448"/>
                    <a:pt x="777061" y="1358"/>
                  </a:cubicBezTo>
                  <a:lnTo>
                    <a:pt x="777061" y="1358"/>
                  </a:lnTo>
                  <a:cubicBezTo>
                    <a:pt x="773894" y="706"/>
                    <a:pt x="770689" y="322"/>
                    <a:pt x="767465" y="207"/>
                  </a:cubicBezTo>
                  <a:lnTo>
                    <a:pt x="767465" y="207"/>
                  </a:lnTo>
                  <a:cubicBezTo>
                    <a:pt x="756716" y="207"/>
                    <a:pt x="758635" y="207"/>
                    <a:pt x="740018" y="207"/>
                  </a:cubicBezTo>
                  <a:cubicBezTo>
                    <a:pt x="729327" y="-41"/>
                    <a:pt x="718618" y="343"/>
                    <a:pt x="707965" y="1358"/>
                  </a:cubicBezTo>
                  <a:cubicBezTo>
                    <a:pt x="700883" y="1147"/>
                    <a:pt x="693782" y="1792"/>
                    <a:pt x="686852" y="3278"/>
                  </a:cubicBezTo>
                  <a:lnTo>
                    <a:pt x="679367" y="4237"/>
                  </a:lnTo>
                  <a:lnTo>
                    <a:pt x="673225" y="4237"/>
                  </a:lnTo>
                  <a:cubicBezTo>
                    <a:pt x="675644" y="3880"/>
                    <a:pt x="678100" y="3880"/>
                    <a:pt x="680518" y="4237"/>
                  </a:cubicBezTo>
                  <a:cubicBezTo>
                    <a:pt x="676834" y="3541"/>
                    <a:pt x="673071" y="3541"/>
                    <a:pt x="669387" y="4237"/>
                  </a:cubicBezTo>
                  <a:cubicBezTo>
                    <a:pt x="663724" y="4571"/>
                    <a:pt x="658081" y="5278"/>
                    <a:pt x="652497" y="6349"/>
                  </a:cubicBezTo>
                  <a:lnTo>
                    <a:pt x="652497" y="6349"/>
                  </a:lnTo>
                  <a:cubicBezTo>
                    <a:pt x="645586" y="7500"/>
                    <a:pt x="629464" y="11531"/>
                    <a:pt x="647506" y="13258"/>
                  </a:cubicBezTo>
                  <a:lnTo>
                    <a:pt x="651345" y="13258"/>
                  </a:lnTo>
                  <a:cubicBezTo>
                    <a:pt x="651345" y="13258"/>
                    <a:pt x="651345" y="13258"/>
                    <a:pt x="651345" y="13258"/>
                  </a:cubicBezTo>
                  <a:cubicBezTo>
                    <a:pt x="647506" y="15178"/>
                    <a:pt x="644627" y="18248"/>
                    <a:pt x="649233" y="21703"/>
                  </a:cubicBezTo>
                  <a:cubicBezTo>
                    <a:pt x="650807" y="20145"/>
                    <a:pt x="652707" y="18962"/>
                    <a:pt x="654800" y="18248"/>
                  </a:cubicBezTo>
                  <a:cubicBezTo>
                    <a:pt x="647698" y="22471"/>
                    <a:pt x="649042" y="26885"/>
                    <a:pt x="653072" y="29956"/>
                  </a:cubicBezTo>
                  <a:lnTo>
                    <a:pt x="655567" y="31492"/>
                  </a:lnTo>
                  <a:cubicBezTo>
                    <a:pt x="650961" y="29764"/>
                    <a:pt x="650384" y="27845"/>
                    <a:pt x="650384" y="27845"/>
                  </a:cubicBezTo>
                  <a:cubicBezTo>
                    <a:pt x="650384" y="27845"/>
                    <a:pt x="639636" y="39745"/>
                    <a:pt x="646162" y="41664"/>
                  </a:cubicBezTo>
                  <a:lnTo>
                    <a:pt x="647506" y="41664"/>
                  </a:lnTo>
                  <a:lnTo>
                    <a:pt x="631383" y="43968"/>
                  </a:lnTo>
                  <a:cubicBezTo>
                    <a:pt x="595109" y="47614"/>
                    <a:pt x="557681" y="49918"/>
                    <a:pt x="538296" y="50877"/>
                  </a:cubicBezTo>
                  <a:lnTo>
                    <a:pt x="538296" y="50877"/>
                  </a:lnTo>
                  <a:cubicBezTo>
                    <a:pt x="530810" y="50877"/>
                    <a:pt x="517375" y="51837"/>
                    <a:pt x="482827" y="54908"/>
                  </a:cubicBezTo>
                  <a:cubicBezTo>
                    <a:pt x="470735" y="54908"/>
                    <a:pt x="375919" y="63161"/>
                    <a:pt x="326592" y="66232"/>
                  </a:cubicBezTo>
                  <a:cubicBezTo>
                    <a:pt x="267478" y="66232"/>
                    <a:pt x="145983" y="67575"/>
                    <a:pt x="145983" y="67575"/>
                  </a:cubicBezTo>
                  <a:cubicBezTo>
                    <a:pt x="142547" y="67512"/>
                    <a:pt x="139111" y="67965"/>
                    <a:pt x="135810" y="68919"/>
                  </a:cubicBezTo>
                  <a:lnTo>
                    <a:pt x="116617" y="68919"/>
                  </a:lnTo>
                  <a:lnTo>
                    <a:pt x="106445" y="68919"/>
                  </a:lnTo>
                  <a:cubicBezTo>
                    <a:pt x="95312" y="67767"/>
                    <a:pt x="68058" y="66808"/>
                    <a:pt x="68058" y="66808"/>
                  </a:cubicBezTo>
                  <a:lnTo>
                    <a:pt x="37924" y="66808"/>
                  </a:lnTo>
                  <a:lnTo>
                    <a:pt x="11438" y="66808"/>
                  </a:lnTo>
                  <a:cubicBezTo>
                    <a:pt x="11438" y="66808"/>
                    <a:pt x="3569" y="67959"/>
                    <a:pt x="17195" y="68151"/>
                  </a:cubicBezTo>
                  <a:lnTo>
                    <a:pt x="20267" y="68151"/>
                  </a:lnTo>
                  <a:cubicBezTo>
                    <a:pt x="13875" y="67758"/>
                    <a:pt x="7465" y="67758"/>
                    <a:pt x="1074" y="68151"/>
                  </a:cubicBezTo>
                  <a:cubicBezTo>
                    <a:pt x="-2190" y="69111"/>
                    <a:pt x="28136" y="68151"/>
                    <a:pt x="41187" y="69687"/>
                  </a:cubicBezTo>
                  <a:cubicBezTo>
                    <a:pt x="41187" y="69687"/>
                    <a:pt x="1266" y="69687"/>
                    <a:pt x="-654" y="69687"/>
                  </a:cubicBezTo>
                  <a:cubicBezTo>
                    <a:pt x="8040" y="71042"/>
                    <a:pt x="16870" y="71428"/>
                    <a:pt x="25640" y="70838"/>
                  </a:cubicBezTo>
                  <a:cubicBezTo>
                    <a:pt x="16812" y="70838"/>
                    <a:pt x="6447" y="70838"/>
                    <a:pt x="6447" y="70838"/>
                  </a:cubicBezTo>
                  <a:cubicBezTo>
                    <a:pt x="6447" y="70838"/>
                    <a:pt x="25640" y="70838"/>
                    <a:pt x="53279" y="72566"/>
                  </a:cubicBezTo>
                  <a:cubicBezTo>
                    <a:pt x="43490" y="72566"/>
                    <a:pt x="27560" y="74293"/>
                    <a:pt x="18347" y="75061"/>
                  </a:cubicBezTo>
                  <a:cubicBezTo>
                    <a:pt x="9134" y="75829"/>
                    <a:pt x="13165" y="76212"/>
                    <a:pt x="28904" y="75061"/>
                  </a:cubicBezTo>
                  <a:cubicBezTo>
                    <a:pt x="44642" y="73909"/>
                    <a:pt x="65947" y="75061"/>
                    <a:pt x="92242" y="75061"/>
                  </a:cubicBezTo>
                  <a:cubicBezTo>
                    <a:pt x="105101" y="75061"/>
                    <a:pt x="114890" y="76404"/>
                    <a:pt x="123335" y="77172"/>
                  </a:cubicBezTo>
                  <a:cubicBezTo>
                    <a:pt x="120456" y="80627"/>
                    <a:pt x="120264" y="83698"/>
                    <a:pt x="123335" y="84274"/>
                  </a:cubicBezTo>
                  <a:cubicBezTo>
                    <a:pt x="130629" y="85425"/>
                    <a:pt x="296076" y="85425"/>
                    <a:pt x="296076" y="85425"/>
                  </a:cubicBezTo>
                  <a:cubicBezTo>
                    <a:pt x="316228" y="85425"/>
                    <a:pt x="426206" y="81779"/>
                    <a:pt x="489353" y="78708"/>
                  </a:cubicBezTo>
                  <a:cubicBezTo>
                    <a:pt x="497798" y="87153"/>
                    <a:pt x="477836" y="119589"/>
                    <a:pt x="473230" y="122277"/>
                  </a:cubicBezTo>
                  <a:cubicBezTo>
                    <a:pt x="454037" y="132449"/>
                    <a:pt x="413155" y="164118"/>
                    <a:pt x="413155" y="164118"/>
                  </a:cubicBezTo>
                  <a:lnTo>
                    <a:pt x="453269" y="164118"/>
                  </a:lnTo>
                  <a:lnTo>
                    <a:pt x="451349" y="165845"/>
                  </a:lnTo>
                  <a:cubicBezTo>
                    <a:pt x="434095" y="185574"/>
                    <a:pt x="420679" y="208359"/>
                    <a:pt x="411811" y="233022"/>
                  </a:cubicBezTo>
                  <a:cubicBezTo>
                    <a:pt x="407589" y="243003"/>
                    <a:pt x="405861" y="250872"/>
                    <a:pt x="408164" y="254327"/>
                  </a:cubicBezTo>
                  <a:cubicBezTo>
                    <a:pt x="408414" y="255139"/>
                    <a:pt x="408414" y="256010"/>
                    <a:pt x="408164" y="256822"/>
                  </a:cubicBezTo>
                  <a:cubicBezTo>
                    <a:pt x="403865" y="263680"/>
                    <a:pt x="398913" y="270108"/>
                    <a:pt x="393386" y="276015"/>
                  </a:cubicBezTo>
                  <a:cubicBezTo>
                    <a:pt x="374518" y="290447"/>
                    <a:pt x="354500" y="303287"/>
                    <a:pt x="333503" y="314402"/>
                  </a:cubicBezTo>
                  <a:cubicBezTo>
                    <a:pt x="321986" y="320544"/>
                    <a:pt x="302793" y="330333"/>
                    <a:pt x="308743" y="330908"/>
                  </a:cubicBezTo>
                  <a:lnTo>
                    <a:pt x="308743" y="330908"/>
                  </a:lnTo>
                  <a:cubicBezTo>
                    <a:pt x="306133" y="332812"/>
                    <a:pt x="303752" y="335002"/>
                    <a:pt x="301641" y="337434"/>
                  </a:cubicBezTo>
                  <a:lnTo>
                    <a:pt x="311046" y="337434"/>
                  </a:lnTo>
                  <a:cubicBezTo>
                    <a:pt x="291852" y="340697"/>
                    <a:pt x="399336" y="353941"/>
                    <a:pt x="426206" y="347415"/>
                  </a:cubicBezTo>
                  <a:cubicBezTo>
                    <a:pt x="428318" y="347415"/>
                    <a:pt x="491080" y="350486"/>
                    <a:pt x="494534" y="340889"/>
                  </a:cubicBezTo>
                  <a:cubicBezTo>
                    <a:pt x="504803" y="336737"/>
                    <a:pt x="514380" y="331043"/>
                    <a:pt x="522941" y="323999"/>
                  </a:cubicBezTo>
                  <a:cubicBezTo>
                    <a:pt x="552979" y="302308"/>
                    <a:pt x="577239" y="273572"/>
                    <a:pt x="593573" y="240316"/>
                  </a:cubicBezTo>
                  <a:cubicBezTo>
                    <a:pt x="611441" y="216739"/>
                    <a:pt x="632420" y="195689"/>
                    <a:pt x="655951" y="177745"/>
                  </a:cubicBezTo>
                  <a:cubicBezTo>
                    <a:pt x="659022" y="174674"/>
                    <a:pt x="665164" y="190413"/>
                    <a:pt x="672457" y="209031"/>
                  </a:cubicBezTo>
                  <a:cubicBezTo>
                    <a:pt x="672553" y="211013"/>
                    <a:pt x="672553" y="212998"/>
                    <a:pt x="672457" y="214981"/>
                  </a:cubicBezTo>
                  <a:cubicBezTo>
                    <a:pt x="670729" y="229376"/>
                    <a:pt x="678407" y="242811"/>
                    <a:pt x="694530" y="259893"/>
                  </a:cubicBezTo>
                  <a:cubicBezTo>
                    <a:pt x="695470" y="260853"/>
                    <a:pt x="696238" y="261952"/>
                    <a:pt x="696833" y="263156"/>
                  </a:cubicBezTo>
                  <a:cubicBezTo>
                    <a:pt x="698330" y="269119"/>
                    <a:pt x="699098" y="275242"/>
                    <a:pt x="699136" y="281390"/>
                  </a:cubicBezTo>
                  <a:cubicBezTo>
                    <a:pt x="695874" y="297704"/>
                    <a:pt x="721208" y="351637"/>
                    <a:pt x="731381" y="353173"/>
                  </a:cubicBezTo>
                  <a:cubicBezTo>
                    <a:pt x="738098" y="354324"/>
                    <a:pt x="750574" y="358163"/>
                    <a:pt x="752110" y="358547"/>
                  </a:cubicBezTo>
                  <a:cubicBezTo>
                    <a:pt x="762090" y="361810"/>
                    <a:pt x="869189" y="341657"/>
                    <a:pt x="857482" y="339354"/>
                  </a:cubicBezTo>
                  <a:lnTo>
                    <a:pt x="864583" y="339354"/>
                  </a:lnTo>
                  <a:cubicBezTo>
                    <a:pt x="872069" y="332636"/>
                    <a:pt x="877442" y="331868"/>
                    <a:pt x="878019" y="320160"/>
                  </a:cubicBezTo>
                  <a:cubicBezTo>
                    <a:pt x="878594" y="308452"/>
                    <a:pt x="887039" y="272177"/>
                    <a:pt x="873028" y="247417"/>
                  </a:cubicBezTo>
                  <a:cubicBezTo>
                    <a:pt x="861321" y="226688"/>
                    <a:pt x="900667" y="180432"/>
                    <a:pt x="912567" y="157208"/>
                  </a:cubicBezTo>
                  <a:cubicBezTo>
                    <a:pt x="913833" y="154558"/>
                    <a:pt x="914620" y="151694"/>
                    <a:pt x="914870" y="148763"/>
                  </a:cubicBezTo>
                  <a:cubicBezTo>
                    <a:pt x="932527" y="147420"/>
                    <a:pt x="942700" y="146268"/>
                    <a:pt x="938861" y="145692"/>
                  </a:cubicBezTo>
                  <a:cubicBezTo>
                    <a:pt x="946347" y="139167"/>
                    <a:pt x="924274" y="108841"/>
                    <a:pt x="922931" y="101548"/>
                  </a:cubicBezTo>
                  <a:cubicBezTo>
                    <a:pt x="920627" y="90607"/>
                    <a:pt x="938094" y="77172"/>
                    <a:pt x="944619" y="70838"/>
                  </a:cubicBezTo>
                  <a:cubicBezTo>
                    <a:pt x="973217" y="75253"/>
                    <a:pt x="1010069" y="79859"/>
                    <a:pt x="1036172" y="82738"/>
                  </a:cubicBezTo>
                  <a:cubicBezTo>
                    <a:pt x="1052007" y="84968"/>
                    <a:pt x="1067975" y="86059"/>
                    <a:pt x="1083963" y="86001"/>
                  </a:cubicBezTo>
                  <a:cubicBezTo>
                    <a:pt x="1093368" y="86001"/>
                    <a:pt x="1105844" y="86001"/>
                    <a:pt x="1120431" y="84658"/>
                  </a:cubicBezTo>
                  <a:cubicBezTo>
                    <a:pt x="1141159" y="84212"/>
                    <a:pt x="1161389" y="78178"/>
                    <a:pt x="1178971" y="67192"/>
                  </a:cubicBezTo>
                  <a:cubicBezTo>
                    <a:pt x="1200467" y="64696"/>
                    <a:pt x="1201811" y="62009"/>
                    <a:pt x="1214862" y="60474"/>
                  </a:cubicBezTo>
                  <a:cubicBezTo>
                    <a:pt x="1228643" y="59197"/>
                    <a:pt x="1242309" y="56887"/>
                    <a:pt x="1255744" y="53564"/>
                  </a:cubicBezTo>
                  <a:close/>
                </a:path>
              </a:pathLst>
            </a:custGeom>
            <a:gradFill>
              <a:gsLst>
                <a:gs pos="0">
                  <a:srgbClr val="B8B8B8"/>
                </a:gs>
                <a:gs pos="100000">
                  <a:srgbClr val="00001F"/>
                </a:gs>
              </a:gsLst>
              <a:lin ang="3991124" scaled="1"/>
            </a:gra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410C699-4134-1B3E-534C-E52E7C328443}"/>
                </a:ext>
              </a:extLst>
            </p:cNvPr>
            <p:cNvSpPr/>
            <p:nvPr/>
          </p:nvSpPr>
          <p:spPr>
            <a:xfrm>
              <a:off x="3276190" y="3343354"/>
              <a:ext cx="263184" cy="154934"/>
            </a:xfrm>
            <a:custGeom>
              <a:avLst/>
              <a:gdLst>
                <a:gd name="connsiteX0" fmla="*/ 192169 w 263184"/>
                <a:gd name="connsiteY0" fmla="*/ 153873 h 154934"/>
                <a:gd name="connsiteX1" fmla="*/ 235 w 263184"/>
                <a:gd name="connsiteY1" fmla="*/ 55411 h 154934"/>
                <a:gd name="connsiteX2" fmla="*/ 10408 w 263184"/>
                <a:gd name="connsiteY2" fmla="*/ 134 h 154934"/>
                <a:gd name="connsiteX3" fmla="*/ 259922 w 263184"/>
                <a:gd name="connsiteY3" fmla="*/ 55411 h 154934"/>
                <a:gd name="connsiteX4" fmla="*/ 192169 w 263184"/>
                <a:gd name="connsiteY4" fmla="*/ 153873 h 154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184" h="154934">
                  <a:moveTo>
                    <a:pt x="192169" y="153873"/>
                  </a:moveTo>
                  <a:cubicBezTo>
                    <a:pt x="87949" y="121628"/>
                    <a:pt x="83918" y="93030"/>
                    <a:pt x="235" y="55411"/>
                  </a:cubicBezTo>
                  <a:cubicBezTo>
                    <a:pt x="-4371" y="53299"/>
                    <a:pt x="10408" y="134"/>
                    <a:pt x="10408" y="134"/>
                  </a:cubicBezTo>
                  <a:cubicBezTo>
                    <a:pt x="92114" y="24644"/>
                    <a:pt x="175510" y="43119"/>
                    <a:pt x="259922" y="55411"/>
                  </a:cubicBezTo>
                  <a:cubicBezTo>
                    <a:pt x="272974" y="54067"/>
                    <a:pt x="234971" y="167884"/>
                    <a:pt x="192169" y="153873"/>
                  </a:cubicBezTo>
                  <a:close/>
                </a:path>
              </a:pathLst>
            </a:custGeom>
            <a:solidFill>
              <a:srgbClr val="D8A798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5670FB1-47FE-4987-490A-B0FD4105C7D3}"/>
                </a:ext>
              </a:extLst>
            </p:cNvPr>
            <p:cNvSpPr/>
            <p:nvPr/>
          </p:nvSpPr>
          <p:spPr>
            <a:xfrm>
              <a:off x="3142237" y="3308207"/>
              <a:ext cx="112774" cy="75156"/>
            </a:xfrm>
            <a:custGeom>
              <a:avLst/>
              <a:gdLst>
                <a:gd name="connsiteX0" fmla="*/ 85630 w 112774"/>
                <a:gd name="connsiteY0" fmla="*/ 12632 h 75156"/>
                <a:gd name="connsiteX1" fmla="*/ -548 w 112774"/>
                <a:gd name="connsiteY1" fmla="*/ 2651 h 75156"/>
                <a:gd name="connsiteX2" fmla="*/ 58951 w 112774"/>
                <a:gd name="connsiteY2" fmla="*/ 25492 h 75156"/>
                <a:gd name="connsiteX3" fmla="*/ 1370 w 112774"/>
                <a:gd name="connsiteY3" fmla="*/ 16279 h 75156"/>
                <a:gd name="connsiteX4" fmla="*/ 58951 w 112774"/>
                <a:gd name="connsiteY4" fmla="*/ 35472 h 75156"/>
                <a:gd name="connsiteX5" fmla="*/ 13078 w 112774"/>
                <a:gd name="connsiteY5" fmla="*/ 32593 h 75156"/>
                <a:gd name="connsiteX6" fmla="*/ 109045 w 112774"/>
                <a:gd name="connsiteY6" fmla="*/ 74435 h 75156"/>
                <a:gd name="connsiteX7" fmla="*/ 85630 w 112774"/>
                <a:gd name="connsiteY7" fmla="*/ 12632 h 7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774" h="75156">
                  <a:moveTo>
                    <a:pt x="85630" y="12632"/>
                  </a:moveTo>
                  <a:cubicBezTo>
                    <a:pt x="68547" y="5530"/>
                    <a:pt x="1946" y="-4642"/>
                    <a:pt x="-548" y="2651"/>
                  </a:cubicBezTo>
                  <a:cubicBezTo>
                    <a:pt x="-3044" y="9945"/>
                    <a:pt x="39181" y="15895"/>
                    <a:pt x="58951" y="25492"/>
                  </a:cubicBezTo>
                  <a:cubicBezTo>
                    <a:pt x="58951" y="25492"/>
                    <a:pt x="1370" y="8793"/>
                    <a:pt x="1370" y="16279"/>
                  </a:cubicBezTo>
                  <a:cubicBezTo>
                    <a:pt x="-358" y="28563"/>
                    <a:pt x="58951" y="35472"/>
                    <a:pt x="58951" y="35472"/>
                  </a:cubicBezTo>
                  <a:cubicBezTo>
                    <a:pt x="58951" y="35472"/>
                    <a:pt x="14806" y="27219"/>
                    <a:pt x="13078" y="32593"/>
                  </a:cubicBezTo>
                  <a:cubicBezTo>
                    <a:pt x="10200" y="41998"/>
                    <a:pt x="55304" y="39311"/>
                    <a:pt x="109045" y="74435"/>
                  </a:cubicBezTo>
                  <a:cubicBezTo>
                    <a:pt x="122865" y="83839"/>
                    <a:pt x="85630" y="12632"/>
                    <a:pt x="85630" y="12632"/>
                  </a:cubicBezTo>
                  <a:close/>
                </a:path>
              </a:pathLst>
            </a:custGeom>
            <a:solidFill>
              <a:srgbClr val="CC9987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D7136F9-FAC6-282C-3892-F582F8408CFD}"/>
                </a:ext>
              </a:extLst>
            </p:cNvPr>
            <p:cNvSpPr/>
            <p:nvPr/>
          </p:nvSpPr>
          <p:spPr>
            <a:xfrm>
              <a:off x="3149570" y="3292491"/>
              <a:ext cx="194778" cy="109946"/>
            </a:xfrm>
            <a:custGeom>
              <a:avLst/>
              <a:gdLst>
                <a:gd name="connsiteX0" fmla="*/ 138754 w 194778"/>
                <a:gd name="connsiteY0" fmla="*/ 46006 h 109946"/>
                <a:gd name="connsiteX1" fmla="*/ 81174 w 194778"/>
                <a:gd name="connsiteY1" fmla="*/ 16832 h 109946"/>
                <a:gd name="connsiteX2" fmla="*/ 38181 w 194778"/>
                <a:gd name="connsiteY2" fmla="*/ 5508 h 109946"/>
                <a:gd name="connsiteX3" fmla="*/ 1138 w 194778"/>
                <a:gd name="connsiteY3" fmla="*/ 134 h 109946"/>
                <a:gd name="connsiteX4" fmla="*/ 12463 w 194778"/>
                <a:gd name="connsiteY4" fmla="*/ 15105 h 109946"/>
                <a:gd name="connsiteX5" fmla="*/ 44515 w 194778"/>
                <a:gd name="connsiteY5" fmla="*/ 24318 h 109946"/>
                <a:gd name="connsiteX6" fmla="*/ 81366 w 194778"/>
                <a:gd name="connsiteY6" fmla="*/ 57906 h 109946"/>
                <a:gd name="connsiteX7" fmla="*/ 32424 w 194778"/>
                <a:gd name="connsiteY7" fmla="*/ 90535 h 109946"/>
                <a:gd name="connsiteX8" fmla="*/ 48545 w 194778"/>
                <a:gd name="connsiteY8" fmla="*/ 98596 h 109946"/>
                <a:gd name="connsiteX9" fmla="*/ 154301 w 194778"/>
                <a:gd name="connsiteY9" fmla="*/ 106081 h 109946"/>
                <a:gd name="connsiteX10" fmla="*/ 186355 w 194778"/>
                <a:gd name="connsiteY10" fmla="*/ 74988 h 109946"/>
                <a:gd name="connsiteX11" fmla="*/ 138754 w 194778"/>
                <a:gd name="connsiteY11" fmla="*/ 46006 h 109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4778" h="109946">
                  <a:moveTo>
                    <a:pt x="138754" y="46006"/>
                  </a:moveTo>
                  <a:cubicBezTo>
                    <a:pt x="120444" y="34634"/>
                    <a:pt x="101174" y="24874"/>
                    <a:pt x="81174" y="16832"/>
                  </a:cubicBezTo>
                  <a:lnTo>
                    <a:pt x="38181" y="5508"/>
                  </a:lnTo>
                  <a:lnTo>
                    <a:pt x="1138" y="134"/>
                  </a:lnTo>
                  <a:cubicBezTo>
                    <a:pt x="1138" y="134"/>
                    <a:pt x="-7307" y="8579"/>
                    <a:pt x="12463" y="15105"/>
                  </a:cubicBezTo>
                  <a:cubicBezTo>
                    <a:pt x="23345" y="17464"/>
                    <a:pt x="34055" y="20540"/>
                    <a:pt x="44515" y="24318"/>
                  </a:cubicBezTo>
                  <a:cubicBezTo>
                    <a:pt x="60504" y="30600"/>
                    <a:pt x="73631" y="42559"/>
                    <a:pt x="81366" y="57906"/>
                  </a:cubicBezTo>
                  <a:cubicBezTo>
                    <a:pt x="91155" y="80362"/>
                    <a:pt x="49314" y="81898"/>
                    <a:pt x="32424" y="90535"/>
                  </a:cubicBezTo>
                  <a:cubicBezTo>
                    <a:pt x="24363" y="94757"/>
                    <a:pt x="27817" y="100131"/>
                    <a:pt x="48545" y="98596"/>
                  </a:cubicBezTo>
                  <a:cubicBezTo>
                    <a:pt x="77335" y="96485"/>
                    <a:pt x="111500" y="118941"/>
                    <a:pt x="154301" y="106081"/>
                  </a:cubicBezTo>
                  <a:cubicBezTo>
                    <a:pt x="197103" y="93222"/>
                    <a:pt x="201133" y="82281"/>
                    <a:pt x="186355" y="74988"/>
                  </a:cubicBezTo>
                  <a:cubicBezTo>
                    <a:pt x="171575" y="67694"/>
                    <a:pt x="138754" y="46006"/>
                    <a:pt x="138754" y="46006"/>
                  </a:cubicBezTo>
                  <a:close/>
                </a:path>
              </a:pathLst>
            </a:custGeom>
            <a:solidFill>
              <a:srgbClr val="D8A798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60168CB-2005-182E-7505-326365134E02}"/>
                </a:ext>
              </a:extLst>
            </p:cNvPr>
            <p:cNvSpPr/>
            <p:nvPr/>
          </p:nvSpPr>
          <p:spPr>
            <a:xfrm>
              <a:off x="3889357" y="5096284"/>
              <a:ext cx="258550" cy="304022"/>
            </a:xfrm>
            <a:custGeom>
              <a:avLst/>
              <a:gdLst>
                <a:gd name="connsiteX0" fmla="*/ 257488 w 258550"/>
                <a:gd name="connsiteY0" fmla="*/ 211453 h 304022"/>
                <a:gd name="connsiteX1" fmla="*/ 252880 w 258550"/>
                <a:gd name="connsiteY1" fmla="*/ 24509 h 304022"/>
                <a:gd name="connsiteX2" fmla="*/ 116033 w 258550"/>
                <a:gd name="connsiteY2" fmla="*/ 134 h 304022"/>
                <a:gd name="connsiteX3" fmla="*/ 75342 w 258550"/>
                <a:gd name="connsiteY3" fmla="*/ 185542 h 304022"/>
                <a:gd name="connsiteX4" fmla="*/ 7397 w 258550"/>
                <a:gd name="connsiteY4" fmla="*/ 248496 h 304022"/>
                <a:gd name="connsiteX5" fmla="*/ 45784 w 258550"/>
                <a:gd name="connsiteY5" fmla="*/ 304157 h 304022"/>
                <a:gd name="connsiteX6" fmla="*/ 197412 w 258550"/>
                <a:gd name="connsiteY6" fmla="*/ 246577 h 304022"/>
                <a:gd name="connsiteX7" fmla="*/ 257488 w 258550"/>
                <a:gd name="connsiteY7" fmla="*/ 211453 h 304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550" h="304022">
                  <a:moveTo>
                    <a:pt x="257488" y="211453"/>
                  </a:moveTo>
                  <a:cubicBezTo>
                    <a:pt x="254416" y="185734"/>
                    <a:pt x="241365" y="157903"/>
                    <a:pt x="252880" y="24509"/>
                  </a:cubicBezTo>
                  <a:cubicBezTo>
                    <a:pt x="254416" y="8387"/>
                    <a:pt x="116033" y="134"/>
                    <a:pt x="116033" y="134"/>
                  </a:cubicBezTo>
                  <a:cubicBezTo>
                    <a:pt x="121406" y="65775"/>
                    <a:pt x="138681" y="106657"/>
                    <a:pt x="75342" y="185542"/>
                  </a:cubicBezTo>
                  <a:cubicBezTo>
                    <a:pt x="61331" y="202624"/>
                    <a:pt x="21408" y="234485"/>
                    <a:pt x="7397" y="248496"/>
                  </a:cubicBezTo>
                  <a:cubicBezTo>
                    <a:pt x="-2584" y="258477"/>
                    <a:pt x="-14099" y="304157"/>
                    <a:pt x="45784" y="304157"/>
                  </a:cubicBezTo>
                  <a:cubicBezTo>
                    <a:pt x="121022" y="304157"/>
                    <a:pt x="178411" y="281509"/>
                    <a:pt x="197412" y="246577"/>
                  </a:cubicBezTo>
                  <a:cubicBezTo>
                    <a:pt x="198564" y="242930"/>
                    <a:pt x="263628" y="264043"/>
                    <a:pt x="257488" y="211453"/>
                  </a:cubicBezTo>
                  <a:close/>
                </a:path>
              </a:pathLst>
            </a:custGeom>
            <a:solidFill>
              <a:srgbClr val="15182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8FCBC48-9623-22FD-1F8F-951C1D736840}"/>
                </a:ext>
              </a:extLst>
            </p:cNvPr>
            <p:cNvSpPr/>
            <p:nvPr/>
          </p:nvSpPr>
          <p:spPr>
            <a:xfrm>
              <a:off x="4338089" y="5161542"/>
              <a:ext cx="213545" cy="265861"/>
            </a:xfrm>
            <a:custGeom>
              <a:avLst/>
              <a:gdLst>
                <a:gd name="connsiteX0" fmla="*/ -654 w 213545"/>
                <a:gd name="connsiteY0" fmla="*/ 15680 h 265861"/>
                <a:gd name="connsiteX1" fmla="*/ 112970 w 213545"/>
                <a:gd name="connsiteY1" fmla="*/ 134 h 265861"/>
                <a:gd name="connsiteX2" fmla="*/ 108172 w 213545"/>
                <a:gd name="connsiteY2" fmla="*/ 54643 h 265861"/>
                <a:gd name="connsiteX3" fmla="*/ 195501 w 213545"/>
                <a:gd name="connsiteY3" fmla="*/ 184006 h 265861"/>
                <a:gd name="connsiteX4" fmla="*/ 210665 w 213545"/>
                <a:gd name="connsiteY4" fmla="*/ 247344 h 265861"/>
                <a:gd name="connsiteX5" fmla="*/ 177076 w 213545"/>
                <a:gd name="connsiteY5" fmla="*/ 264427 h 265861"/>
                <a:gd name="connsiteX6" fmla="*/ 68249 w 213545"/>
                <a:gd name="connsiteY6" fmla="*/ 242930 h 265861"/>
                <a:gd name="connsiteX7" fmla="*/ 44642 w 213545"/>
                <a:gd name="connsiteY7" fmla="*/ 214332 h 265861"/>
                <a:gd name="connsiteX8" fmla="*/ 15275 w 213545"/>
                <a:gd name="connsiteY8" fmla="*/ 199553 h 265861"/>
                <a:gd name="connsiteX9" fmla="*/ 15275 w 213545"/>
                <a:gd name="connsiteY9" fmla="*/ 130073 h 265861"/>
                <a:gd name="connsiteX10" fmla="*/ -654 w 213545"/>
                <a:gd name="connsiteY10" fmla="*/ 15680 h 265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3545" h="265861">
                  <a:moveTo>
                    <a:pt x="-654" y="15680"/>
                  </a:moveTo>
                  <a:lnTo>
                    <a:pt x="112970" y="134"/>
                  </a:lnTo>
                  <a:cubicBezTo>
                    <a:pt x="112970" y="134"/>
                    <a:pt x="99534" y="15297"/>
                    <a:pt x="108172" y="54643"/>
                  </a:cubicBezTo>
                  <a:cubicBezTo>
                    <a:pt x="124870" y="127386"/>
                    <a:pt x="150397" y="140054"/>
                    <a:pt x="195501" y="184006"/>
                  </a:cubicBezTo>
                  <a:cubicBezTo>
                    <a:pt x="210780" y="201280"/>
                    <a:pt x="216461" y="225025"/>
                    <a:pt x="210665" y="247344"/>
                  </a:cubicBezTo>
                  <a:cubicBezTo>
                    <a:pt x="201605" y="256527"/>
                    <a:pt x="189821" y="262523"/>
                    <a:pt x="177076" y="264427"/>
                  </a:cubicBezTo>
                  <a:cubicBezTo>
                    <a:pt x="146558" y="270185"/>
                    <a:pt x="79766" y="259436"/>
                    <a:pt x="68249" y="242930"/>
                  </a:cubicBezTo>
                  <a:cubicBezTo>
                    <a:pt x="61340" y="232644"/>
                    <a:pt x="53432" y="223067"/>
                    <a:pt x="44642" y="214332"/>
                  </a:cubicBezTo>
                  <a:cubicBezTo>
                    <a:pt x="33893" y="206079"/>
                    <a:pt x="18539" y="207230"/>
                    <a:pt x="15275" y="199553"/>
                  </a:cubicBezTo>
                  <a:cubicBezTo>
                    <a:pt x="7196" y="177097"/>
                    <a:pt x="7196" y="152529"/>
                    <a:pt x="15275" y="130073"/>
                  </a:cubicBezTo>
                  <a:cubicBezTo>
                    <a:pt x="27367" y="93606"/>
                    <a:pt x="-654" y="15680"/>
                    <a:pt x="-654" y="15680"/>
                  </a:cubicBezTo>
                  <a:close/>
                </a:path>
              </a:pathLst>
            </a:custGeom>
            <a:solidFill>
              <a:srgbClr val="15182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D56B818-C788-9324-6C43-33619F4BD7F6}"/>
                </a:ext>
              </a:extLst>
            </p:cNvPr>
            <p:cNvSpPr/>
            <p:nvPr/>
          </p:nvSpPr>
          <p:spPr>
            <a:xfrm>
              <a:off x="3892611" y="3846901"/>
              <a:ext cx="605657" cy="1478360"/>
            </a:xfrm>
            <a:custGeom>
              <a:avLst/>
              <a:gdLst>
                <a:gd name="connsiteX0" fmla="*/ 30055 w 605657"/>
                <a:gd name="connsiteY0" fmla="*/ 6938 h 1478360"/>
                <a:gd name="connsiteX1" fmla="*/ 1074 w 605657"/>
                <a:gd name="connsiteY1" fmla="*/ 187740 h 1478360"/>
                <a:gd name="connsiteX2" fmla="*/ -654 w 605657"/>
                <a:gd name="connsiteY2" fmla="*/ 351076 h 1478360"/>
                <a:gd name="connsiteX3" fmla="*/ 56926 w 605657"/>
                <a:gd name="connsiteY3" fmla="*/ 869297 h 1478360"/>
                <a:gd name="connsiteX4" fmla="*/ 71705 w 605657"/>
                <a:gd name="connsiteY4" fmla="*/ 1336655 h 1478360"/>
                <a:gd name="connsiteX5" fmla="*/ 59037 w 605657"/>
                <a:gd name="connsiteY5" fmla="*/ 1439724 h 1478360"/>
                <a:gd name="connsiteX6" fmla="*/ 265750 w 605657"/>
                <a:gd name="connsiteY6" fmla="*/ 1468514 h 1478360"/>
                <a:gd name="connsiteX7" fmla="*/ 276690 w 605657"/>
                <a:gd name="connsiteY7" fmla="*/ 1353353 h 1478360"/>
                <a:gd name="connsiteX8" fmla="*/ 247324 w 605657"/>
                <a:gd name="connsiteY8" fmla="*/ 868721 h 1478360"/>
                <a:gd name="connsiteX9" fmla="*/ 244061 w 605657"/>
                <a:gd name="connsiteY9" fmla="*/ 458175 h 1478360"/>
                <a:gd name="connsiteX10" fmla="*/ 367474 w 605657"/>
                <a:gd name="connsiteY10" fmla="*/ 973900 h 1478360"/>
                <a:gd name="connsiteX11" fmla="*/ 411044 w 605657"/>
                <a:gd name="connsiteY11" fmla="*/ 1349323 h 1478360"/>
                <a:gd name="connsiteX12" fmla="*/ 429278 w 605657"/>
                <a:gd name="connsiteY12" fmla="*/ 1478494 h 1478360"/>
                <a:gd name="connsiteX13" fmla="*/ 602018 w 605657"/>
                <a:gd name="connsiteY13" fmla="*/ 1456998 h 1478360"/>
                <a:gd name="connsiteX14" fmla="*/ 600290 w 605657"/>
                <a:gd name="connsiteY14" fmla="*/ 1353737 h 1478360"/>
                <a:gd name="connsiteX15" fmla="*/ 537912 w 605657"/>
                <a:gd name="connsiteY15" fmla="*/ 933019 h 1478360"/>
                <a:gd name="connsiteX16" fmla="*/ 499525 w 605657"/>
                <a:gd name="connsiteY16" fmla="*/ 347813 h 1478360"/>
                <a:gd name="connsiteX17" fmla="*/ 415458 w 605657"/>
                <a:gd name="connsiteY17" fmla="*/ 17111 h 1478360"/>
                <a:gd name="connsiteX18" fmla="*/ 30055 w 605657"/>
                <a:gd name="connsiteY18" fmla="*/ 6938 h 147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5657" h="1478360">
                  <a:moveTo>
                    <a:pt x="30055" y="6938"/>
                  </a:moveTo>
                  <a:cubicBezTo>
                    <a:pt x="16371" y="66494"/>
                    <a:pt x="6697" y="126895"/>
                    <a:pt x="1074" y="187740"/>
                  </a:cubicBezTo>
                  <a:cubicBezTo>
                    <a:pt x="-78" y="257604"/>
                    <a:pt x="-654" y="318831"/>
                    <a:pt x="-654" y="351076"/>
                  </a:cubicBezTo>
                  <a:cubicBezTo>
                    <a:pt x="-654" y="386391"/>
                    <a:pt x="30247" y="780431"/>
                    <a:pt x="56926" y="869297"/>
                  </a:cubicBezTo>
                  <a:cubicBezTo>
                    <a:pt x="83605" y="958162"/>
                    <a:pt x="89555" y="1310744"/>
                    <a:pt x="71705" y="1336655"/>
                  </a:cubicBezTo>
                  <a:cubicBezTo>
                    <a:pt x="53855" y="1362566"/>
                    <a:pt x="59037" y="1439724"/>
                    <a:pt x="59037" y="1439724"/>
                  </a:cubicBezTo>
                  <a:cubicBezTo>
                    <a:pt x="59037" y="1439724"/>
                    <a:pt x="261911" y="1433774"/>
                    <a:pt x="265750" y="1468514"/>
                  </a:cubicBezTo>
                  <a:cubicBezTo>
                    <a:pt x="271489" y="1430355"/>
                    <a:pt x="275154" y="1391911"/>
                    <a:pt x="276690" y="1353353"/>
                  </a:cubicBezTo>
                  <a:cubicBezTo>
                    <a:pt x="285519" y="1199806"/>
                    <a:pt x="264406" y="1078888"/>
                    <a:pt x="247324" y="868721"/>
                  </a:cubicBezTo>
                  <a:cubicBezTo>
                    <a:pt x="235232" y="716901"/>
                    <a:pt x="244061" y="511148"/>
                    <a:pt x="244061" y="458175"/>
                  </a:cubicBezTo>
                  <a:cubicBezTo>
                    <a:pt x="244061" y="418636"/>
                    <a:pt x="332159" y="850103"/>
                    <a:pt x="367474" y="973900"/>
                  </a:cubicBezTo>
                  <a:cubicBezTo>
                    <a:pt x="367474" y="973900"/>
                    <a:pt x="425054" y="1235314"/>
                    <a:pt x="411044" y="1349323"/>
                  </a:cubicBezTo>
                  <a:cubicBezTo>
                    <a:pt x="397800" y="1452007"/>
                    <a:pt x="429278" y="1478494"/>
                    <a:pt x="429278" y="1478494"/>
                  </a:cubicBezTo>
                  <a:cubicBezTo>
                    <a:pt x="429278" y="1478494"/>
                    <a:pt x="539832" y="1420914"/>
                    <a:pt x="602018" y="1456998"/>
                  </a:cubicBezTo>
                  <a:cubicBezTo>
                    <a:pt x="606509" y="1422680"/>
                    <a:pt x="605933" y="1387886"/>
                    <a:pt x="600290" y="1353737"/>
                  </a:cubicBezTo>
                  <a:cubicBezTo>
                    <a:pt x="590501" y="1274277"/>
                    <a:pt x="571692" y="1082343"/>
                    <a:pt x="537912" y="933019"/>
                  </a:cubicBezTo>
                  <a:cubicBezTo>
                    <a:pt x="508546" y="803847"/>
                    <a:pt x="507778" y="506734"/>
                    <a:pt x="499525" y="347813"/>
                  </a:cubicBezTo>
                  <a:cubicBezTo>
                    <a:pt x="492750" y="233242"/>
                    <a:pt x="464228" y="121008"/>
                    <a:pt x="415458" y="17111"/>
                  </a:cubicBezTo>
                  <a:cubicBezTo>
                    <a:pt x="396841" y="-13790"/>
                    <a:pt x="30055" y="6938"/>
                    <a:pt x="30055" y="6938"/>
                  </a:cubicBezTo>
                  <a:close/>
                </a:path>
              </a:pathLst>
            </a:custGeom>
            <a:solidFill>
              <a:srgbClr val="15182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9129F4C3-7158-8A50-4D16-FF96796ACC48}"/>
                </a:ext>
              </a:extLst>
            </p:cNvPr>
            <p:cNvSpPr/>
            <p:nvPr/>
          </p:nvSpPr>
          <p:spPr>
            <a:xfrm>
              <a:off x="3897780" y="4116694"/>
              <a:ext cx="218811" cy="1133819"/>
            </a:xfrm>
            <a:custGeom>
              <a:avLst/>
              <a:gdLst>
                <a:gd name="connsiteX0" fmla="*/ 27189 w 218811"/>
                <a:gd name="connsiteY0" fmla="*/ 97789 h 1133819"/>
                <a:gd name="connsiteX1" fmla="*/ 79971 w 218811"/>
                <a:gd name="connsiteY1" fmla="*/ 547106 h 1133819"/>
                <a:gd name="connsiteX2" fmla="*/ 122196 w 218811"/>
                <a:gd name="connsiteY2" fmla="*/ 724837 h 1133819"/>
                <a:gd name="connsiteX3" fmla="*/ 128722 w 218811"/>
                <a:gd name="connsiteY3" fmla="*/ 1022910 h 1133819"/>
                <a:gd name="connsiteX4" fmla="*/ 215284 w 218811"/>
                <a:gd name="connsiteY4" fmla="*/ 1123675 h 1133819"/>
                <a:gd name="connsiteX5" fmla="*/ 112216 w 218811"/>
                <a:gd name="connsiteY5" fmla="*/ 1096804 h 1133819"/>
                <a:gd name="connsiteX6" fmla="*/ 187262 w 218811"/>
                <a:gd name="connsiteY6" fmla="*/ 1132504 h 1133819"/>
                <a:gd name="connsiteX7" fmla="*/ 52908 w 218811"/>
                <a:gd name="connsiteY7" fmla="*/ 1132504 h 1133819"/>
                <a:gd name="connsiteX8" fmla="*/ 58474 w 218811"/>
                <a:gd name="connsiteY8" fmla="*/ 1038456 h 1133819"/>
                <a:gd name="connsiteX9" fmla="*/ 62889 w 218811"/>
                <a:gd name="connsiteY9" fmla="*/ 678580 h 1133819"/>
                <a:gd name="connsiteX10" fmla="*/ 703 w 218811"/>
                <a:gd name="connsiteY10" fmla="*/ 13338 h 1133819"/>
                <a:gd name="connsiteX11" fmla="*/ 27189 w 218811"/>
                <a:gd name="connsiteY11" fmla="*/ 97789 h 1133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8811" h="1133819">
                  <a:moveTo>
                    <a:pt x="27189" y="97789"/>
                  </a:moveTo>
                  <a:cubicBezTo>
                    <a:pt x="31872" y="248797"/>
                    <a:pt x="49549" y="399122"/>
                    <a:pt x="79971" y="547106"/>
                  </a:cubicBezTo>
                  <a:cubicBezTo>
                    <a:pt x="99165" y="626758"/>
                    <a:pt x="112216" y="678580"/>
                    <a:pt x="122196" y="724837"/>
                  </a:cubicBezTo>
                  <a:cubicBezTo>
                    <a:pt x="132177" y="771093"/>
                    <a:pt x="128722" y="1006403"/>
                    <a:pt x="128722" y="1022910"/>
                  </a:cubicBezTo>
                  <a:cubicBezTo>
                    <a:pt x="128722" y="1039416"/>
                    <a:pt x="236973" y="1133463"/>
                    <a:pt x="215284" y="1123675"/>
                  </a:cubicBezTo>
                  <a:cubicBezTo>
                    <a:pt x="157704" y="1096804"/>
                    <a:pt x="112216" y="1086824"/>
                    <a:pt x="112216" y="1096804"/>
                  </a:cubicBezTo>
                  <a:cubicBezTo>
                    <a:pt x="112216" y="1106785"/>
                    <a:pt x="187262" y="1132504"/>
                    <a:pt x="187262" y="1132504"/>
                  </a:cubicBezTo>
                  <a:cubicBezTo>
                    <a:pt x="187262" y="1132504"/>
                    <a:pt x="59050" y="1135767"/>
                    <a:pt x="52908" y="1132504"/>
                  </a:cubicBezTo>
                  <a:cubicBezTo>
                    <a:pt x="46766" y="1129241"/>
                    <a:pt x="54059" y="1073772"/>
                    <a:pt x="58474" y="1038456"/>
                  </a:cubicBezTo>
                  <a:cubicBezTo>
                    <a:pt x="62889" y="1003140"/>
                    <a:pt x="89376" y="764567"/>
                    <a:pt x="62889" y="678580"/>
                  </a:cubicBezTo>
                  <a:cubicBezTo>
                    <a:pt x="36402" y="592594"/>
                    <a:pt x="-9086" y="69383"/>
                    <a:pt x="703" y="13338"/>
                  </a:cubicBezTo>
                  <a:cubicBezTo>
                    <a:pt x="10490" y="-42706"/>
                    <a:pt x="27189" y="97789"/>
                    <a:pt x="27189" y="97789"/>
                  </a:cubicBezTo>
                  <a:close/>
                </a:path>
              </a:pathLst>
            </a:custGeom>
            <a:solidFill>
              <a:srgbClr val="282A35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551D100E-080D-6881-E2C0-A55DBAF6CB27}"/>
                </a:ext>
              </a:extLst>
            </p:cNvPr>
            <p:cNvSpPr/>
            <p:nvPr/>
          </p:nvSpPr>
          <p:spPr>
            <a:xfrm>
              <a:off x="4142892" y="4259645"/>
              <a:ext cx="281375" cy="1036441"/>
            </a:xfrm>
            <a:custGeom>
              <a:avLst/>
              <a:gdLst>
                <a:gd name="connsiteX0" fmla="*/ -654 w 281375"/>
                <a:gd name="connsiteY0" fmla="*/ 134 h 1036441"/>
                <a:gd name="connsiteX1" fmla="*/ 128901 w 281375"/>
                <a:gd name="connsiteY1" fmla="*/ 509526 h 1036441"/>
                <a:gd name="connsiteX2" fmla="*/ 186481 w 281375"/>
                <a:gd name="connsiteY2" fmla="*/ 626414 h 1036441"/>
                <a:gd name="connsiteX3" fmla="*/ 264215 w 281375"/>
                <a:gd name="connsiteY3" fmla="*/ 954428 h 1036441"/>
                <a:gd name="connsiteX4" fmla="*/ 194735 w 281375"/>
                <a:gd name="connsiteY4" fmla="*/ 967672 h 1036441"/>
                <a:gd name="connsiteX5" fmla="*/ 280721 w 281375"/>
                <a:gd name="connsiteY5" fmla="*/ 977652 h 1036441"/>
                <a:gd name="connsiteX6" fmla="*/ 169016 w 281375"/>
                <a:gd name="connsiteY6" fmla="*/ 1036576 h 1036441"/>
                <a:gd name="connsiteX7" fmla="*/ 162298 w 281375"/>
                <a:gd name="connsiteY7" fmla="*/ 937346 h 1036441"/>
                <a:gd name="connsiteX8" fmla="*/ 122184 w 281375"/>
                <a:gd name="connsiteY8" fmla="*/ 584956 h 1036441"/>
                <a:gd name="connsiteX9" fmla="*/ 53855 w 281375"/>
                <a:gd name="connsiteY9" fmla="*/ 299934 h 1036441"/>
                <a:gd name="connsiteX10" fmla="*/ -654 w 281375"/>
                <a:gd name="connsiteY10" fmla="*/ 134 h 1036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1375" h="1036441">
                  <a:moveTo>
                    <a:pt x="-654" y="134"/>
                  </a:moveTo>
                  <a:cubicBezTo>
                    <a:pt x="35813" y="72877"/>
                    <a:pt x="112395" y="456360"/>
                    <a:pt x="128901" y="509526"/>
                  </a:cubicBezTo>
                  <a:cubicBezTo>
                    <a:pt x="141837" y="551270"/>
                    <a:pt x="161262" y="590716"/>
                    <a:pt x="186481" y="626414"/>
                  </a:cubicBezTo>
                  <a:cubicBezTo>
                    <a:pt x="199724" y="643112"/>
                    <a:pt x="274387" y="908172"/>
                    <a:pt x="264215" y="954428"/>
                  </a:cubicBezTo>
                  <a:cubicBezTo>
                    <a:pt x="231202" y="957691"/>
                    <a:pt x="197998" y="951165"/>
                    <a:pt x="194735" y="967672"/>
                  </a:cubicBezTo>
                  <a:cubicBezTo>
                    <a:pt x="191471" y="984178"/>
                    <a:pt x="280721" y="977652"/>
                    <a:pt x="280721" y="977652"/>
                  </a:cubicBezTo>
                  <a:lnTo>
                    <a:pt x="169016" y="1036576"/>
                  </a:lnTo>
                  <a:cubicBezTo>
                    <a:pt x="169016" y="1036576"/>
                    <a:pt x="162298" y="980339"/>
                    <a:pt x="162298" y="937346"/>
                  </a:cubicBezTo>
                  <a:cubicBezTo>
                    <a:pt x="162298" y="894353"/>
                    <a:pt x="155197" y="691095"/>
                    <a:pt x="122184" y="584956"/>
                  </a:cubicBezTo>
                  <a:cubicBezTo>
                    <a:pt x="91493" y="492019"/>
                    <a:pt x="68653" y="396680"/>
                    <a:pt x="53855" y="299934"/>
                  </a:cubicBezTo>
                  <a:cubicBezTo>
                    <a:pt x="39652" y="207230"/>
                    <a:pt x="-654" y="134"/>
                    <a:pt x="-654" y="134"/>
                  </a:cubicBezTo>
                  <a:close/>
                </a:path>
              </a:pathLst>
            </a:custGeom>
            <a:solidFill>
              <a:srgbClr val="282A35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9EE46EE-FAB0-66F9-42D3-44E4E76B9DCC}"/>
                </a:ext>
              </a:extLst>
            </p:cNvPr>
            <p:cNvSpPr/>
            <p:nvPr/>
          </p:nvSpPr>
          <p:spPr>
            <a:xfrm>
              <a:off x="3984141" y="3198764"/>
              <a:ext cx="174873" cy="103185"/>
            </a:xfrm>
            <a:custGeom>
              <a:avLst/>
              <a:gdLst>
                <a:gd name="connsiteX0" fmla="*/ 174219 w 174873"/>
                <a:gd name="connsiteY0" fmla="*/ 19775 h 103185"/>
                <a:gd name="connsiteX1" fmla="*/ 149460 w 174873"/>
                <a:gd name="connsiteY1" fmla="*/ 582 h 103185"/>
                <a:gd name="connsiteX2" fmla="*/ -440 w 174873"/>
                <a:gd name="connsiteY2" fmla="*/ 53747 h 103185"/>
                <a:gd name="connsiteX3" fmla="*/ 53493 w 174873"/>
                <a:gd name="connsiteY3" fmla="*/ 103266 h 103185"/>
                <a:gd name="connsiteX4" fmla="*/ 174219 w 174873"/>
                <a:gd name="connsiteY4" fmla="*/ 19775 h 10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873" h="103185">
                  <a:moveTo>
                    <a:pt x="174219" y="19775"/>
                  </a:moveTo>
                  <a:cubicBezTo>
                    <a:pt x="167885" y="7683"/>
                    <a:pt x="162512" y="-2106"/>
                    <a:pt x="149460" y="582"/>
                  </a:cubicBezTo>
                  <a:cubicBezTo>
                    <a:pt x="136409" y="3269"/>
                    <a:pt x="2823" y="29564"/>
                    <a:pt x="-440" y="53747"/>
                  </a:cubicBezTo>
                  <a:cubicBezTo>
                    <a:pt x="-3704" y="77931"/>
                    <a:pt x="31036" y="100771"/>
                    <a:pt x="53493" y="103266"/>
                  </a:cubicBezTo>
                  <a:cubicBezTo>
                    <a:pt x="75949" y="105761"/>
                    <a:pt x="174219" y="19775"/>
                    <a:pt x="174219" y="19775"/>
                  </a:cubicBezTo>
                  <a:close/>
                </a:path>
              </a:pathLst>
            </a:custGeom>
            <a:solidFill>
              <a:srgbClr val="66BCF7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9E01CF7-A077-2C80-BB0A-5A94CC3FA151}"/>
                </a:ext>
              </a:extLst>
            </p:cNvPr>
            <p:cNvSpPr/>
            <p:nvPr/>
          </p:nvSpPr>
          <p:spPr>
            <a:xfrm>
              <a:off x="3993184" y="3124959"/>
              <a:ext cx="159113" cy="219793"/>
            </a:xfrm>
            <a:custGeom>
              <a:avLst/>
              <a:gdLst>
                <a:gd name="connsiteX0" fmla="*/ -654 w 159113"/>
                <a:gd name="connsiteY0" fmla="*/ 64406 h 219793"/>
                <a:gd name="connsiteX1" fmla="*/ 689 w 159113"/>
                <a:gd name="connsiteY1" fmla="*/ 154615 h 219793"/>
                <a:gd name="connsiteX2" fmla="*/ 52704 w 159113"/>
                <a:gd name="connsiteY2" fmla="*/ 219873 h 219793"/>
                <a:gd name="connsiteX3" fmla="*/ 158459 w 159113"/>
                <a:gd name="connsiteY3" fmla="*/ 129472 h 219793"/>
                <a:gd name="connsiteX4" fmla="*/ 134276 w 159113"/>
                <a:gd name="connsiteY4" fmla="*/ 4331 h 219793"/>
                <a:gd name="connsiteX5" fmla="*/ -654 w 159113"/>
                <a:gd name="connsiteY5" fmla="*/ 64406 h 21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113" h="219793">
                  <a:moveTo>
                    <a:pt x="-654" y="64406"/>
                  </a:moveTo>
                  <a:cubicBezTo>
                    <a:pt x="9269" y="93588"/>
                    <a:pt x="9730" y="125151"/>
                    <a:pt x="689" y="154615"/>
                  </a:cubicBezTo>
                  <a:cubicBezTo>
                    <a:pt x="-8523" y="181870"/>
                    <a:pt x="36581" y="221600"/>
                    <a:pt x="52704" y="219873"/>
                  </a:cubicBezTo>
                  <a:cubicBezTo>
                    <a:pt x="68826" y="218145"/>
                    <a:pt x="158459" y="129472"/>
                    <a:pt x="158459" y="129472"/>
                  </a:cubicBezTo>
                  <a:lnTo>
                    <a:pt x="134276" y="4331"/>
                  </a:lnTo>
                  <a:cubicBezTo>
                    <a:pt x="129669" y="-19277"/>
                    <a:pt x="-654" y="64406"/>
                    <a:pt x="-654" y="64406"/>
                  </a:cubicBezTo>
                  <a:close/>
                </a:path>
              </a:pathLst>
            </a:custGeom>
            <a:solidFill>
              <a:srgbClr val="CC9987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22986FA-3850-6DBD-EBFC-D3A5FB939BB4}"/>
                </a:ext>
              </a:extLst>
            </p:cNvPr>
            <p:cNvSpPr/>
            <p:nvPr/>
          </p:nvSpPr>
          <p:spPr>
            <a:xfrm>
              <a:off x="3987810" y="3123014"/>
              <a:ext cx="168325" cy="206812"/>
            </a:xfrm>
            <a:custGeom>
              <a:avLst/>
              <a:gdLst>
                <a:gd name="connsiteX0" fmla="*/ -654 w 168325"/>
                <a:gd name="connsiteY0" fmla="*/ 79211 h 206812"/>
                <a:gd name="connsiteX1" fmla="*/ 5103 w 168325"/>
                <a:gd name="connsiteY1" fmla="*/ 122012 h 206812"/>
                <a:gd name="connsiteX2" fmla="*/ 153852 w 168325"/>
                <a:gd name="connsiteY2" fmla="*/ 206847 h 206812"/>
                <a:gd name="connsiteX3" fmla="*/ 167671 w 168325"/>
                <a:gd name="connsiteY3" fmla="*/ 150610 h 206812"/>
                <a:gd name="connsiteX4" fmla="*/ 138881 w 168325"/>
                <a:gd name="connsiteY4" fmla="*/ 134 h 206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325" h="206812">
                  <a:moveTo>
                    <a:pt x="-654" y="79211"/>
                  </a:moveTo>
                  <a:cubicBezTo>
                    <a:pt x="2416" y="93300"/>
                    <a:pt x="4336" y="107613"/>
                    <a:pt x="5103" y="122012"/>
                  </a:cubicBezTo>
                  <a:cubicBezTo>
                    <a:pt x="20842" y="141205"/>
                    <a:pt x="128132" y="209917"/>
                    <a:pt x="153852" y="206847"/>
                  </a:cubicBezTo>
                  <a:cubicBezTo>
                    <a:pt x="175348" y="204159"/>
                    <a:pt x="155771" y="166732"/>
                    <a:pt x="167671" y="150610"/>
                  </a:cubicBezTo>
                  <a:cubicBezTo>
                    <a:pt x="162297" y="129113"/>
                    <a:pt x="139649" y="5124"/>
                    <a:pt x="138881" y="134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2000">
                  <a:srgbClr val="C6C0B9"/>
                </a:gs>
              </a:gsLst>
              <a:lin ang="12772392" scaled="1"/>
            </a:gra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F1927D8B-9654-6799-8785-214676E7A942}"/>
                </a:ext>
              </a:extLst>
            </p:cNvPr>
            <p:cNvSpPr/>
            <p:nvPr/>
          </p:nvSpPr>
          <p:spPr>
            <a:xfrm>
              <a:off x="3824667" y="3261590"/>
              <a:ext cx="233473" cy="664090"/>
            </a:xfrm>
            <a:custGeom>
              <a:avLst/>
              <a:gdLst>
                <a:gd name="connsiteX0" fmla="*/ 87827 w 233473"/>
                <a:gd name="connsiteY0" fmla="*/ 274023 h 664090"/>
                <a:gd name="connsiteX1" fmla="*/ -654 w 233473"/>
                <a:gd name="connsiteY1" fmla="*/ 65007 h 664090"/>
                <a:gd name="connsiteX2" fmla="*/ 157883 w 233473"/>
                <a:gd name="connsiteY2" fmla="*/ 134 h 664090"/>
                <a:gd name="connsiteX3" fmla="*/ 217957 w 233473"/>
                <a:gd name="connsiteY3" fmla="*/ 55219 h 664090"/>
                <a:gd name="connsiteX4" fmla="*/ 231201 w 233473"/>
                <a:gd name="connsiteY4" fmla="*/ 93606 h 664090"/>
                <a:gd name="connsiteX5" fmla="*/ 232161 w 233473"/>
                <a:gd name="connsiteY5" fmla="*/ 660770 h 664090"/>
                <a:gd name="connsiteX6" fmla="*/ 85908 w 233473"/>
                <a:gd name="connsiteY6" fmla="*/ 664224 h 664090"/>
                <a:gd name="connsiteX7" fmla="*/ 73432 w 233473"/>
                <a:gd name="connsiteY7" fmla="*/ 514900 h 664090"/>
                <a:gd name="connsiteX8" fmla="*/ 87827 w 233473"/>
                <a:gd name="connsiteY8" fmla="*/ 274023 h 664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3473" h="664090">
                  <a:moveTo>
                    <a:pt x="87827" y="274023"/>
                  </a:moveTo>
                  <a:lnTo>
                    <a:pt x="-654" y="65007"/>
                  </a:lnTo>
                  <a:lnTo>
                    <a:pt x="157883" y="134"/>
                  </a:lnTo>
                  <a:cubicBezTo>
                    <a:pt x="165368" y="9155"/>
                    <a:pt x="196270" y="57714"/>
                    <a:pt x="217957" y="55219"/>
                  </a:cubicBezTo>
                  <a:cubicBezTo>
                    <a:pt x="239646" y="52724"/>
                    <a:pt x="231201" y="93606"/>
                    <a:pt x="231201" y="93606"/>
                  </a:cubicBezTo>
                  <a:lnTo>
                    <a:pt x="232161" y="660770"/>
                  </a:lnTo>
                  <a:lnTo>
                    <a:pt x="85908" y="664224"/>
                  </a:lnTo>
                  <a:cubicBezTo>
                    <a:pt x="78729" y="614748"/>
                    <a:pt x="74565" y="564882"/>
                    <a:pt x="73432" y="514900"/>
                  </a:cubicBezTo>
                  <a:cubicBezTo>
                    <a:pt x="72280" y="484383"/>
                    <a:pt x="78997" y="352908"/>
                    <a:pt x="87827" y="274023"/>
                  </a:cubicBezTo>
                  <a:close/>
                </a:path>
              </a:pathLst>
            </a:custGeom>
            <a:solidFill>
              <a:srgbClr val="FFFFFF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0EF0F76-50CF-4412-24DF-91CF98439BD6}"/>
                </a:ext>
              </a:extLst>
            </p:cNvPr>
            <p:cNvSpPr/>
            <p:nvPr/>
          </p:nvSpPr>
          <p:spPr>
            <a:xfrm>
              <a:off x="4038467" y="3270227"/>
              <a:ext cx="281228" cy="689021"/>
            </a:xfrm>
            <a:custGeom>
              <a:avLst/>
              <a:gdLst>
                <a:gd name="connsiteX0" fmla="*/ 127 w 281228"/>
                <a:gd name="connsiteY0" fmla="*/ 497434 h 689021"/>
                <a:gd name="connsiteX1" fmla="*/ 24503 w 281228"/>
                <a:gd name="connsiteY1" fmla="*/ 84585 h 689021"/>
                <a:gd name="connsiteX2" fmla="*/ 116824 w 281228"/>
                <a:gd name="connsiteY2" fmla="*/ 10690 h 689021"/>
                <a:gd name="connsiteX3" fmla="*/ 122389 w 281228"/>
                <a:gd name="connsiteY3" fmla="*/ 134 h 689021"/>
                <a:gd name="connsiteX4" fmla="*/ 280350 w 281228"/>
                <a:gd name="connsiteY4" fmla="*/ 60209 h 689021"/>
                <a:gd name="connsiteX5" fmla="*/ 273249 w 281228"/>
                <a:gd name="connsiteY5" fmla="*/ 237940 h 689021"/>
                <a:gd name="connsiteX6" fmla="*/ 221426 w 281228"/>
                <a:gd name="connsiteY6" fmla="*/ 514708 h 689021"/>
                <a:gd name="connsiteX7" fmla="*/ 263460 w 281228"/>
                <a:gd name="connsiteY7" fmla="*/ 653476 h 689021"/>
                <a:gd name="connsiteX8" fmla="*/ 18361 w 281228"/>
                <a:gd name="connsiteY8" fmla="*/ 688600 h 689021"/>
                <a:gd name="connsiteX9" fmla="*/ 127 w 281228"/>
                <a:gd name="connsiteY9" fmla="*/ 497434 h 68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228" h="689021">
                  <a:moveTo>
                    <a:pt x="127" y="497434"/>
                  </a:moveTo>
                  <a:cubicBezTo>
                    <a:pt x="-2752" y="343887"/>
                    <a:pt x="1663" y="96868"/>
                    <a:pt x="24503" y="84585"/>
                  </a:cubicBezTo>
                  <a:cubicBezTo>
                    <a:pt x="43697" y="74028"/>
                    <a:pt x="110105" y="27005"/>
                    <a:pt x="116824" y="10690"/>
                  </a:cubicBezTo>
                  <a:lnTo>
                    <a:pt x="122389" y="134"/>
                  </a:lnTo>
                  <a:cubicBezTo>
                    <a:pt x="212022" y="33914"/>
                    <a:pt x="285149" y="45622"/>
                    <a:pt x="280350" y="60209"/>
                  </a:cubicBezTo>
                  <a:cubicBezTo>
                    <a:pt x="280350" y="60209"/>
                    <a:pt x="276896" y="180744"/>
                    <a:pt x="273249" y="237940"/>
                  </a:cubicBezTo>
                  <a:cubicBezTo>
                    <a:pt x="268643" y="307420"/>
                    <a:pt x="215669" y="449067"/>
                    <a:pt x="221426" y="514708"/>
                  </a:cubicBezTo>
                  <a:cubicBezTo>
                    <a:pt x="225073" y="553095"/>
                    <a:pt x="263460" y="653476"/>
                    <a:pt x="263460" y="653476"/>
                  </a:cubicBezTo>
                  <a:cubicBezTo>
                    <a:pt x="263460" y="653476"/>
                    <a:pt x="76132" y="694358"/>
                    <a:pt x="18361" y="688600"/>
                  </a:cubicBezTo>
                  <a:cubicBezTo>
                    <a:pt x="1854" y="686873"/>
                    <a:pt x="1471" y="584764"/>
                    <a:pt x="127" y="497434"/>
                  </a:cubicBezTo>
                  <a:close/>
                </a:path>
              </a:pathLst>
            </a:custGeom>
            <a:solidFill>
              <a:srgbClr val="DCE1E5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90DD01A-7CD1-2046-A099-6D42369182FF}"/>
                </a:ext>
              </a:extLst>
            </p:cNvPr>
            <p:cNvSpPr/>
            <p:nvPr/>
          </p:nvSpPr>
          <p:spPr>
            <a:xfrm>
              <a:off x="4040208" y="3299977"/>
              <a:ext cx="67176" cy="563325"/>
            </a:xfrm>
            <a:custGeom>
              <a:avLst/>
              <a:gdLst>
                <a:gd name="connsiteX0" fmla="*/ 6526 w 67176"/>
                <a:gd name="connsiteY0" fmla="*/ 563325 h 563325"/>
                <a:gd name="connsiteX1" fmla="*/ 0 w 67176"/>
                <a:gd name="connsiteY1" fmla="*/ 3263 h 563325"/>
                <a:gd name="connsiteX2" fmla="*/ 42034 w 67176"/>
                <a:gd name="connsiteY2" fmla="*/ 0 h 563325"/>
                <a:gd name="connsiteX3" fmla="*/ 57388 w 67176"/>
                <a:gd name="connsiteY3" fmla="*/ 7485 h 563325"/>
                <a:gd name="connsiteX4" fmla="*/ 26295 w 67176"/>
                <a:gd name="connsiteY4" fmla="*/ 43377 h 563325"/>
                <a:gd name="connsiteX5" fmla="*/ 67177 w 67176"/>
                <a:gd name="connsiteY5" fmla="*/ 511503 h 563325"/>
                <a:gd name="connsiteX6" fmla="*/ 6526 w 67176"/>
                <a:gd name="connsiteY6" fmla="*/ 563325 h 563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176" h="563325">
                  <a:moveTo>
                    <a:pt x="6526" y="563325"/>
                  </a:moveTo>
                  <a:lnTo>
                    <a:pt x="0" y="3263"/>
                  </a:lnTo>
                  <a:lnTo>
                    <a:pt x="42034" y="0"/>
                  </a:lnTo>
                  <a:lnTo>
                    <a:pt x="57388" y="7485"/>
                  </a:lnTo>
                  <a:lnTo>
                    <a:pt x="26295" y="43377"/>
                  </a:lnTo>
                  <a:lnTo>
                    <a:pt x="67177" y="511503"/>
                  </a:lnTo>
                  <a:lnTo>
                    <a:pt x="6526" y="563325"/>
                  </a:lnTo>
                  <a:close/>
                </a:path>
              </a:pathLst>
            </a:custGeom>
            <a:solidFill>
              <a:srgbClr val="D1203D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171C359-F442-DA0F-9ECE-C04E2C278323}"/>
                </a:ext>
              </a:extLst>
            </p:cNvPr>
            <p:cNvSpPr/>
            <p:nvPr/>
          </p:nvSpPr>
          <p:spPr>
            <a:xfrm>
              <a:off x="3997023" y="3301128"/>
              <a:ext cx="49710" cy="562173"/>
            </a:xfrm>
            <a:custGeom>
              <a:avLst/>
              <a:gdLst>
                <a:gd name="connsiteX0" fmla="*/ 0 w 49710"/>
                <a:gd name="connsiteY0" fmla="*/ 520908 h 562173"/>
                <a:gd name="connsiteX1" fmla="*/ 25143 w 49710"/>
                <a:gd name="connsiteY1" fmla="*/ 42609 h 562173"/>
                <a:gd name="connsiteX2" fmla="*/ 2879 w 49710"/>
                <a:gd name="connsiteY2" fmla="*/ 10172 h 562173"/>
                <a:gd name="connsiteX3" fmla="*/ 14203 w 49710"/>
                <a:gd name="connsiteY3" fmla="*/ 0 h 562173"/>
                <a:gd name="connsiteX4" fmla="*/ 49519 w 49710"/>
                <a:gd name="connsiteY4" fmla="*/ 1919 h 562173"/>
                <a:gd name="connsiteX5" fmla="*/ 47983 w 49710"/>
                <a:gd name="connsiteY5" fmla="*/ 42225 h 562173"/>
                <a:gd name="connsiteX6" fmla="*/ 47792 w 49710"/>
                <a:gd name="connsiteY6" fmla="*/ 42225 h 562173"/>
                <a:gd name="connsiteX7" fmla="*/ 49711 w 49710"/>
                <a:gd name="connsiteY7" fmla="*/ 562174 h 562173"/>
                <a:gd name="connsiteX8" fmla="*/ 0 w 49710"/>
                <a:gd name="connsiteY8" fmla="*/ 520908 h 56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710" h="562173">
                  <a:moveTo>
                    <a:pt x="0" y="520908"/>
                  </a:moveTo>
                  <a:lnTo>
                    <a:pt x="25143" y="42609"/>
                  </a:lnTo>
                  <a:lnTo>
                    <a:pt x="2879" y="10172"/>
                  </a:lnTo>
                  <a:lnTo>
                    <a:pt x="14203" y="0"/>
                  </a:lnTo>
                  <a:lnTo>
                    <a:pt x="49519" y="1919"/>
                  </a:lnTo>
                  <a:lnTo>
                    <a:pt x="47983" y="42225"/>
                  </a:lnTo>
                  <a:lnTo>
                    <a:pt x="47792" y="42225"/>
                  </a:lnTo>
                  <a:lnTo>
                    <a:pt x="49711" y="562174"/>
                  </a:lnTo>
                  <a:lnTo>
                    <a:pt x="0" y="520908"/>
                  </a:lnTo>
                  <a:close/>
                </a:path>
              </a:pathLst>
            </a:custGeom>
            <a:solidFill>
              <a:srgbClr val="AA0031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100F3C5E-3F46-1039-76CB-4A765995B140}"/>
                </a:ext>
              </a:extLst>
            </p:cNvPr>
            <p:cNvSpPr/>
            <p:nvPr/>
          </p:nvSpPr>
          <p:spPr>
            <a:xfrm>
              <a:off x="4121474" y="3219365"/>
              <a:ext cx="288257" cy="913924"/>
            </a:xfrm>
            <a:custGeom>
              <a:avLst/>
              <a:gdLst>
                <a:gd name="connsiteX0" fmla="*/ 43221 w 288257"/>
                <a:gd name="connsiteY0" fmla="*/ 909324 h 913924"/>
                <a:gd name="connsiteX1" fmla="*/ 287552 w 288257"/>
                <a:gd name="connsiteY1" fmla="*/ 898192 h 913924"/>
                <a:gd name="connsiteX2" fmla="*/ 227669 w 288257"/>
                <a:gd name="connsiteY2" fmla="*/ 569793 h 913924"/>
                <a:gd name="connsiteX3" fmla="*/ 219800 w 288257"/>
                <a:gd name="connsiteY3" fmla="*/ 305308 h 913924"/>
                <a:gd name="connsiteX4" fmla="*/ 212314 w 288257"/>
                <a:gd name="connsiteY4" fmla="*/ 61745 h 913924"/>
                <a:gd name="connsiteX5" fmla="*/ 47443 w 288257"/>
                <a:gd name="connsiteY5" fmla="*/ 134 h 913924"/>
                <a:gd name="connsiteX6" fmla="*/ -156 w 288257"/>
                <a:gd name="connsiteY6" fmla="*/ 441581 h 913924"/>
                <a:gd name="connsiteX7" fmla="*/ 43221 w 288257"/>
                <a:gd name="connsiteY7" fmla="*/ 909324 h 91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8257" h="913924">
                  <a:moveTo>
                    <a:pt x="43221" y="909324"/>
                  </a:moveTo>
                  <a:cubicBezTo>
                    <a:pt x="43221" y="909324"/>
                    <a:pt x="286208" y="925446"/>
                    <a:pt x="287552" y="898192"/>
                  </a:cubicBezTo>
                  <a:cubicBezTo>
                    <a:pt x="289471" y="852895"/>
                    <a:pt x="236689" y="626989"/>
                    <a:pt x="227669" y="569793"/>
                  </a:cubicBezTo>
                  <a:cubicBezTo>
                    <a:pt x="210394" y="461351"/>
                    <a:pt x="224789" y="324886"/>
                    <a:pt x="219800" y="305308"/>
                  </a:cubicBezTo>
                  <a:cubicBezTo>
                    <a:pt x="191969" y="197058"/>
                    <a:pt x="229780" y="67502"/>
                    <a:pt x="212314" y="61745"/>
                  </a:cubicBezTo>
                  <a:cubicBezTo>
                    <a:pt x="170473" y="48117"/>
                    <a:pt x="139955" y="35642"/>
                    <a:pt x="47443" y="134"/>
                  </a:cubicBezTo>
                  <a:cubicBezTo>
                    <a:pt x="47443" y="134"/>
                    <a:pt x="78153" y="162510"/>
                    <a:pt x="-156" y="441581"/>
                  </a:cubicBezTo>
                  <a:cubicBezTo>
                    <a:pt x="-6106" y="460007"/>
                    <a:pt x="43221" y="909324"/>
                    <a:pt x="43221" y="909324"/>
                  </a:cubicBezTo>
                  <a:close/>
                </a:path>
              </a:pathLst>
            </a:custGeom>
            <a:solidFill>
              <a:srgbClr val="15182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F1A7995F-4560-2BD9-6ED1-61AFC5B9D52F}"/>
                </a:ext>
              </a:extLst>
            </p:cNvPr>
            <p:cNvSpPr/>
            <p:nvPr/>
          </p:nvSpPr>
          <p:spPr>
            <a:xfrm>
              <a:off x="3798359" y="3231648"/>
              <a:ext cx="184854" cy="957162"/>
            </a:xfrm>
            <a:custGeom>
              <a:avLst/>
              <a:gdLst>
                <a:gd name="connsiteX0" fmla="*/ 57321 w 184854"/>
                <a:gd name="connsiteY0" fmla="*/ 642344 h 957162"/>
                <a:gd name="connsiteX1" fmla="*/ 7035 w 184854"/>
                <a:gd name="connsiteY1" fmla="*/ 280357 h 957162"/>
                <a:gd name="connsiteX2" fmla="*/ 14905 w 184854"/>
                <a:gd name="connsiteY2" fmla="*/ 67311 h 957162"/>
                <a:gd name="connsiteX3" fmla="*/ 174977 w 184854"/>
                <a:gd name="connsiteY3" fmla="*/ 134 h 957162"/>
                <a:gd name="connsiteX4" fmla="*/ 145995 w 184854"/>
                <a:gd name="connsiteY4" fmla="*/ 118749 h 957162"/>
                <a:gd name="connsiteX5" fmla="*/ 176897 w 184854"/>
                <a:gd name="connsiteY5" fmla="*/ 398396 h 957162"/>
                <a:gd name="connsiteX6" fmla="*/ 181886 w 184854"/>
                <a:gd name="connsiteY6" fmla="*/ 955004 h 957162"/>
                <a:gd name="connsiteX7" fmla="*/ 47533 w 184854"/>
                <a:gd name="connsiteY7" fmla="*/ 949246 h 957162"/>
                <a:gd name="connsiteX8" fmla="*/ 57321 w 184854"/>
                <a:gd name="connsiteY8" fmla="*/ 642344 h 95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854" h="957162">
                  <a:moveTo>
                    <a:pt x="57321" y="642344"/>
                  </a:moveTo>
                  <a:cubicBezTo>
                    <a:pt x="59242" y="621615"/>
                    <a:pt x="31795" y="333907"/>
                    <a:pt x="7035" y="280357"/>
                  </a:cubicBezTo>
                  <a:cubicBezTo>
                    <a:pt x="-17724" y="226808"/>
                    <a:pt x="26228" y="146003"/>
                    <a:pt x="14905" y="67311"/>
                  </a:cubicBezTo>
                  <a:cubicBezTo>
                    <a:pt x="14905" y="65583"/>
                    <a:pt x="112023" y="55219"/>
                    <a:pt x="174977" y="134"/>
                  </a:cubicBezTo>
                  <a:lnTo>
                    <a:pt x="145995" y="118749"/>
                  </a:lnTo>
                  <a:cubicBezTo>
                    <a:pt x="155591" y="255022"/>
                    <a:pt x="176897" y="398396"/>
                    <a:pt x="176897" y="398396"/>
                  </a:cubicBezTo>
                  <a:cubicBezTo>
                    <a:pt x="176897" y="398396"/>
                    <a:pt x="189180" y="952701"/>
                    <a:pt x="181886" y="955004"/>
                  </a:cubicBezTo>
                  <a:cubicBezTo>
                    <a:pt x="161158" y="962489"/>
                    <a:pt x="47533" y="949246"/>
                    <a:pt x="47533" y="949246"/>
                  </a:cubicBezTo>
                  <a:cubicBezTo>
                    <a:pt x="47533" y="949246"/>
                    <a:pt x="50604" y="718734"/>
                    <a:pt x="57321" y="642344"/>
                  </a:cubicBezTo>
                  <a:close/>
                </a:path>
              </a:pathLst>
            </a:custGeom>
            <a:solidFill>
              <a:srgbClr val="15182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86714E36-57CC-1D78-3AAE-15035D2EC1ED}"/>
                </a:ext>
              </a:extLst>
            </p:cNvPr>
            <p:cNvSpPr/>
            <p:nvPr/>
          </p:nvSpPr>
          <p:spPr>
            <a:xfrm>
              <a:off x="4059017" y="3204010"/>
              <a:ext cx="130767" cy="181185"/>
            </a:xfrm>
            <a:custGeom>
              <a:avLst/>
              <a:gdLst>
                <a:gd name="connsiteX0" fmla="*/ 90323 w 130767"/>
                <a:gd name="connsiteY0" fmla="*/ 134 h 181185"/>
                <a:gd name="connsiteX1" fmla="*/ -654 w 130767"/>
                <a:gd name="connsiteY1" fmla="*/ 96101 h 181185"/>
                <a:gd name="connsiteX2" fmla="*/ 92626 w 130767"/>
                <a:gd name="connsiteY2" fmla="*/ 181319 h 181185"/>
                <a:gd name="connsiteX3" fmla="*/ 129477 w 130767"/>
                <a:gd name="connsiteY3" fmla="*/ 22014 h 181185"/>
                <a:gd name="connsiteX4" fmla="*/ 90323 w 130767"/>
                <a:gd name="connsiteY4" fmla="*/ 134 h 18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767" h="181185">
                  <a:moveTo>
                    <a:pt x="90323" y="134"/>
                  </a:moveTo>
                  <a:cubicBezTo>
                    <a:pt x="91666" y="14913"/>
                    <a:pt x="45026" y="78635"/>
                    <a:pt x="-654" y="96101"/>
                  </a:cubicBezTo>
                  <a:cubicBezTo>
                    <a:pt x="34662" y="86312"/>
                    <a:pt x="79958" y="166732"/>
                    <a:pt x="92626" y="181319"/>
                  </a:cubicBezTo>
                  <a:cubicBezTo>
                    <a:pt x="90131" y="106657"/>
                    <a:pt x="136002" y="26237"/>
                    <a:pt x="129477" y="22014"/>
                  </a:cubicBezTo>
                  <a:cubicBezTo>
                    <a:pt x="116809" y="13953"/>
                    <a:pt x="90323" y="134"/>
                    <a:pt x="90323" y="134"/>
                  </a:cubicBezTo>
                  <a:close/>
                </a:path>
              </a:pathLst>
            </a:custGeom>
            <a:solidFill>
              <a:srgbClr val="FFFFFF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799FF5F-C274-AFCE-0C03-D66E219AD8B2}"/>
                </a:ext>
              </a:extLst>
            </p:cNvPr>
            <p:cNvSpPr/>
            <p:nvPr/>
          </p:nvSpPr>
          <p:spPr>
            <a:xfrm>
              <a:off x="3944049" y="3241165"/>
              <a:ext cx="82915" cy="139807"/>
            </a:xfrm>
            <a:custGeom>
              <a:avLst/>
              <a:gdLst>
                <a:gd name="connsiteX0" fmla="*/ 46946 w 82915"/>
                <a:gd name="connsiteY0" fmla="*/ 1366 h 139807"/>
                <a:gd name="connsiteX1" fmla="*/ 82261 w 82915"/>
                <a:gd name="connsiteY1" fmla="*/ 63168 h 139807"/>
                <a:gd name="connsiteX2" fmla="*/ 10478 w 82915"/>
                <a:gd name="connsiteY2" fmla="*/ 139942 h 139807"/>
                <a:gd name="connsiteX3" fmla="*/ -654 w 82915"/>
                <a:gd name="connsiteY3" fmla="*/ 37641 h 139807"/>
                <a:gd name="connsiteX4" fmla="*/ 46946 w 82915"/>
                <a:gd name="connsiteY4" fmla="*/ 1366 h 139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915" h="139807">
                  <a:moveTo>
                    <a:pt x="46946" y="1366"/>
                  </a:moveTo>
                  <a:cubicBezTo>
                    <a:pt x="45602" y="20559"/>
                    <a:pt x="75352" y="58946"/>
                    <a:pt x="82261" y="63168"/>
                  </a:cubicBezTo>
                  <a:cubicBezTo>
                    <a:pt x="51360" y="56834"/>
                    <a:pt x="10478" y="139942"/>
                    <a:pt x="10478" y="139942"/>
                  </a:cubicBezTo>
                  <a:lnTo>
                    <a:pt x="-654" y="37641"/>
                  </a:lnTo>
                  <a:cubicBezTo>
                    <a:pt x="-654" y="37641"/>
                    <a:pt x="47713" y="-7847"/>
                    <a:pt x="46946" y="1366"/>
                  </a:cubicBezTo>
                  <a:close/>
                </a:path>
              </a:pathLst>
            </a:custGeom>
            <a:solidFill>
              <a:srgbClr val="DCE1E5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52CB2264-9372-AA37-21D2-D26E434353ED}"/>
                </a:ext>
              </a:extLst>
            </p:cNvPr>
            <p:cNvSpPr/>
            <p:nvPr/>
          </p:nvSpPr>
          <p:spPr>
            <a:xfrm>
              <a:off x="4279447" y="3277003"/>
              <a:ext cx="280518" cy="422008"/>
            </a:xfrm>
            <a:custGeom>
              <a:avLst/>
              <a:gdLst>
                <a:gd name="connsiteX0" fmla="*/ 279864 w 280518"/>
                <a:gd name="connsiteY0" fmla="*/ 343253 h 422008"/>
                <a:gd name="connsiteX1" fmla="*/ 269499 w 280518"/>
                <a:gd name="connsiteY1" fmla="*/ 279339 h 422008"/>
                <a:gd name="connsiteX2" fmla="*/ 115952 w 280518"/>
                <a:gd name="connsiteY2" fmla="*/ 74738 h 422008"/>
                <a:gd name="connsiteX3" fmla="*/ 41673 w 280518"/>
                <a:gd name="connsiteY3" fmla="*/ 6026 h 422008"/>
                <a:gd name="connsiteX4" fmla="*/ 6358 w 280518"/>
                <a:gd name="connsiteY4" fmla="*/ 199303 h 422008"/>
                <a:gd name="connsiteX5" fmla="*/ 177371 w 280518"/>
                <a:gd name="connsiteY5" fmla="*/ 387014 h 422008"/>
                <a:gd name="connsiteX6" fmla="*/ 250497 w 280518"/>
                <a:gd name="connsiteY6" fmla="*/ 419451 h 42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518" h="422008">
                  <a:moveTo>
                    <a:pt x="279864" y="343253"/>
                  </a:moveTo>
                  <a:lnTo>
                    <a:pt x="269499" y="279339"/>
                  </a:lnTo>
                  <a:cubicBezTo>
                    <a:pt x="183128" y="164179"/>
                    <a:pt x="115952" y="74738"/>
                    <a:pt x="115952" y="74738"/>
                  </a:cubicBezTo>
                  <a:cubicBezTo>
                    <a:pt x="72767" y="15047"/>
                    <a:pt x="58372" y="-12976"/>
                    <a:pt x="41673" y="6026"/>
                  </a:cubicBezTo>
                  <a:cubicBezTo>
                    <a:pt x="16147" y="34624"/>
                    <a:pt x="-14755" y="150936"/>
                    <a:pt x="6358" y="199303"/>
                  </a:cubicBezTo>
                  <a:cubicBezTo>
                    <a:pt x="25552" y="242872"/>
                    <a:pt x="122862" y="340950"/>
                    <a:pt x="177371" y="387014"/>
                  </a:cubicBezTo>
                  <a:cubicBezTo>
                    <a:pt x="177371" y="387014"/>
                    <a:pt x="218253" y="433654"/>
                    <a:pt x="250497" y="419451"/>
                  </a:cubicBezTo>
                  <a:close/>
                </a:path>
              </a:pathLst>
            </a:custGeom>
            <a:solidFill>
              <a:srgbClr val="15182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18360126-9144-B8CF-1880-40D554B428E5}"/>
                </a:ext>
              </a:extLst>
            </p:cNvPr>
            <p:cNvSpPr/>
            <p:nvPr/>
          </p:nvSpPr>
          <p:spPr>
            <a:xfrm>
              <a:off x="4120628" y="3202666"/>
              <a:ext cx="138192" cy="463711"/>
            </a:xfrm>
            <a:custGeom>
              <a:avLst/>
              <a:gdLst>
                <a:gd name="connsiteX0" fmla="*/ 37732 w 138192"/>
                <a:gd name="connsiteY0" fmla="*/ 134 h 463711"/>
                <a:gd name="connsiteX1" fmla="*/ -654 w 138192"/>
                <a:gd name="connsiteY1" fmla="*/ 463846 h 463711"/>
                <a:gd name="connsiteX2" fmla="*/ 133699 w 138192"/>
                <a:gd name="connsiteY2" fmla="*/ 153105 h 463711"/>
                <a:gd name="connsiteX3" fmla="*/ 95312 w 138192"/>
                <a:gd name="connsiteY3" fmla="*/ 110688 h 463711"/>
                <a:gd name="connsiteX4" fmla="*/ 137538 w 138192"/>
                <a:gd name="connsiteY4" fmla="*/ 95525 h 463711"/>
                <a:gd name="connsiteX5" fmla="*/ 91281 w 138192"/>
                <a:gd name="connsiteY5" fmla="*/ 33338 h 463711"/>
                <a:gd name="connsiteX6" fmla="*/ 37732 w 138192"/>
                <a:gd name="connsiteY6" fmla="*/ 134 h 46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192" h="463711">
                  <a:moveTo>
                    <a:pt x="37732" y="134"/>
                  </a:moveTo>
                  <a:cubicBezTo>
                    <a:pt x="81877" y="47158"/>
                    <a:pt x="6639" y="380930"/>
                    <a:pt x="-654" y="463846"/>
                  </a:cubicBezTo>
                  <a:cubicBezTo>
                    <a:pt x="-654" y="463846"/>
                    <a:pt x="111435" y="168460"/>
                    <a:pt x="133699" y="153105"/>
                  </a:cubicBezTo>
                  <a:lnTo>
                    <a:pt x="95312" y="110688"/>
                  </a:lnTo>
                  <a:lnTo>
                    <a:pt x="137538" y="95525"/>
                  </a:lnTo>
                  <a:cubicBezTo>
                    <a:pt x="137538" y="95525"/>
                    <a:pt x="101454" y="45046"/>
                    <a:pt x="91281" y="33338"/>
                  </a:cubicBezTo>
                  <a:cubicBezTo>
                    <a:pt x="74737" y="20295"/>
                    <a:pt x="56772" y="9155"/>
                    <a:pt x="37732" y="134"/>
                  </a:cubicBezTo>
                  <a:close/>
                </a:path>
              </a:pathLst>
            </a:custGeom>
            <a:solidFill>
              <a:srgbClr val="282A35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9C863187-CE32-B781-048F-570DD496E036}"/>
                </a:ext>
              </a:extLst>
            </p:cNvPr>
            <p:cNvSpPr/>
            <p:nvPr/>
          </p:nvSpPr>
          <p:spPr>
            <a:xfrm>
              <a:off x="3329252" y="3294204"/>
              <a:ext cx="534358" cy="245979"/>
            </a:xfrm>
            <a:custGeom>
              <a:avLst/>
              <a:gdLst>
                <a:gd name="connsiteX0" fmla="*/ 500518 w 534358"/>
                <a:gd name="connsiteY0" fmla="*/ 916 h 245979"/>
                <a:gd name="connsiteX1" fmla="*/ 436029 w 534358"/>
                <a:gd name="connsiteY1" fmla="*/ 22029 h 245979"/>
                <a:gd name="connsiteX2" fmla="*/ 253692 w 534358"/>
                <a:gd name="connsiteY2" fmla="*/ 85942 h 245979"/>
                <a:gd name="connsiteX3" fmla="*/ 14734 w 534358"/>
                <a:gd name="connsiteY3" fmla="*/ 54082 h 245979"/>
                <a:gd name="connsiteX4" fmla="*/ 16653 w 534358"/>
                <a:gd name="connsiteY4" fmla="*/ 197264 h 245979"/>
                <a:gd name="connsiteX5" fmla="*/ 246974 w 534358"/>
                <a:gd name="connsiteY5" fmla="*/ 245631 h 245979"/>
                <a:gd name="connsiteX6" fmla="*/ 528349 w 534358"/>
                <a:gd name="connsiteY6" fmla="*/ 213195 h 245979"/>
                <a:gd name="connsiteX7" fmla="*/ 500518 w 534358"/>
                <a:gd name="connsiteY7" fmla="*/ 916 h 245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4358" h="245979">
                  <a:moveTo>
                    <a:pt x="500518" y="916"/>
                  </a:moveTo>
                  <a:cubicBezTo>
                    <a:pt x="490537" y="-2155"/>
                    <a:pt x="474991" y="3603"/>
                    <a:pt x="436029" y="22029"/>
                  </a:cubicBezTo>
                  <a:cubicBezTo>
                    <a:pt x="376414" y="46496"/>
                    <a:pt x="315551" y="67830"/>
                    <a:pt x="253692" y="85942"/>
                  </a:cubicBezTo>
                  <a:cubicBezTo>
                    <a:pt x="176918" y="79801"/>
                    <a:pt x="14734" y="54082"/>
                    <a:pt x="14734" y="54082"/>
                  </a:cubicBezTo>
                  <a:cubicBezTo>
                    <a:pt x="-14248" y="47940"/>
                    <a:pt x="4370" y="184788"/>
                    <a:pt x="16653" y="197264"/>
                  </a:cubicBezTo>
                  <a:cubicBezTo>
                    <a:pt x="28937" y="209740"/>
                    <a:pt x="246974" y="245631"/>
                    <a:pt x="246974" y="245631"/>
                  </a:cubicBezTo>
                  <a:cubicBezTo>
                    <a:pt x="280946" y="248702"/>
                    <a:pt x="507043" y="236994"/>
                    <a:pt x="528349" y="213195"/>
                  </a:cubicBezTo>
                  <a:cubicBezTo>
                    <a:pt x="549653" y="189395"/>
                    <a:pt x="500518" y="916"/>
                    <a:pt x="500518" y="916"/>
                  </a:cubicBezTo>
                  <a:close/>
                </a:path>
              </a:pathLst>
            </a:custGeom>
            <a:solidFill>
              <a:srgbClr val="15182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B947DD14-62CE-C92C-07E3-AF32034D7A17}"/>
                </a:ext>
              </a:extLst>
            </p:cNvPr>
            <p:cNvSpPr/>
            <p:nvPr/>
          </p:nvSpPr>
          <p:spPr>
            <a:xfrm>
              <a:off x="3880135" y="3213223"/>
              <a:ext cx="95007" cy="430507"/>
            </a:xfrm>
            <a:custGeom>
              <a:avLst/>
              <a:gdLst>
                <a:gd name="connsiteX0" fmla="*/ 68442 w 95007"/>
                <a:gd name="connsiteY0" fmla="*/ 72109 h 430507"/>
                <a:gd name="connsiteX1" fmla="*/ 94161 w 95007"/>
                <a:gd name="connsiteY1" fmla="*/ 430641 h 430507"/>
                <a:gd name="connsiteX2" fmla="*/ -654 w 95007"/>
                <a:gd name="connsiteY2" fmla="*/ 171147 h 430507"/>
                <a:gd name="connsiteX3" fmla="*/ 40612 w 95007"/>
                <a:gd name="connsiteY3" fmla="*/ 117597 h 430507"/>
                <a:gd name="connsiteX4" fmla="*/ 7600 w 95007"/>
                <a:gd name="connsiteY4" fmla="*/ 94757 h 430507"/>
                <a:gd name="connsiteX5" fmla="*/ 45987 w 95007"/>
                <a:gd name="connsiteY5" fmla="*/ 53683 h 430507"/>
                <a:gd name="connsiteX6" fmla="*/ 94353 w 95007"/>
                <a:gd name="connsiteY6" fmla="*/ 134 h 430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007" h="430507">
                  <a:moveTo>
                    <a:pt x="68442" y="72109"/>
                  </a:moveTo>
                  <a:cubicBezTo>
                    <a:pt x="56158" y="115486"/>
                    <a:pt x="89939" y="391487"/>
                    <a:pt x="94161" y="430641"/>
                  </a:cubicBezTo>
                  <a:lnTo>
                    <a:pt x="-654" y="171147"/>
                  </a:lnTo>
                  <a:lnTo>
                    <a:pt x="40612" y="117597"/>
                  </a:lnTo>
                  <a:lnTo>
                    <a:pt x="7600" y="94757"/>
                  </a:lnTo>
                  <a:cubicBezTo>
                    <a:pt x="19596" y="80347"/>
                    <a:pt x="32416" y="66633"/>
                    <a:pt x="45987" y="53683"/>
                  </a:cubicBezTo>
                  <a:cubicBezTo>
                    <a:pt x="63184" y="36837"/>
                    <a:pt x="79344" y="18955"/>
                    <a:pt x="94353" y="134"/>
                  </a:cubicBezTo>
                  <a:close/>
                </a:path>
              </a:pathLst>
            </a:custGeom>
            <a:solidFill>
              <a:srgbClr val="282A35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3882C907-BA1A-A01E-1B39-A2F416EC9474}"/>
                </a:ext>
              </a:extLst>
            </p:cNvPr>
            <p:cNvSpPr/>
            <p:nvPr/>
          </p:nvSpPr>
          <p:spPr>
            <a:xfrm>
              <a:off x="4103669" y="3025512"/>
              <a:ext cx="58167" cy="137566"/>
            </a:xfrm>
            <a:custGeom>
              <a:avLst/>
              <a:gdLst>
                <a:gd name="connsiteX0" fmla="*/ 57187 w 58167"/>
                <a:gd name="connsiteY0" fmla="*/ 134 h 137566"/>
                <a:gd name="connsiteX1" fmla="*/ 48166 w 58167"/>
                <a:gd name="connsiteY1" fmla="*/ 102051 h 137566"/>
                <a:gd name="connsiteX2" fmla="*/ 55844 w 58167"/>
                <a:gd name="connsiteY2" fmla="*/ 118557 h 137566"/>
                <a:gd name="connsiteX3" fmla="*/ 25902 w 58167"/>
                <a:gd name="connsiteY3" fmla="*/ 136791 h 137566"/>
                <a:gd name="connsiteX4" fmla="*/ -393 w 58167"/>
                <a:gd name="connsiteY4" fmla="*/ 26045 h 137566"/>
                <a:gd name="connsiteX5" fmla="*/ 57187 w 58167"/>
                <a:gd name="connsiteY5" fmla="*/ 134 h 137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67" h="137566">
                  <a:moveTo>
                    <a:pt x="57187" y="134"/>
                  </a:moveTo>
                  <a:cubicBezTo>
                    <a:pt x="59682" y="21247"/>
                    <a:pt x="47014" y="98020"/>
                    <a:pt x="48166" y="102051"/>
                  </a:cubicBezTo>
                  <a:cubicBezTo>
                    <a:pt x="49317" y="106081"/>
                    <a:pt x="51813" y="121244"/>
                    <a:pt x="55844" y="118557"/>
                  </a:cubicBezTo>
                  <a:cubicBezTo>
                    <a:pt x="59875" y="115870"/>
                    <a:pt x="33388" y="142933"/>
                    <a:pt x="25902" y="136791"/>
                  </a:cubicBezTo>
                  <a:cubicBezTo>
                    <a:pt x="18416" y="130649"/>
                    <a:pt x="-3272" y="31803"/>
                    <a:pt x="-393" y="26045"/>
                  </a:cubicBezTo>
                  <a:cubicBezTo>
                    <a:pt x="17917" y="15567"/>
                    <a:pt x="37207" y="6890"/>
                    <a:pt x="57187" y="134"/>
                  </a:cubicBezTo>
                  <a:close/>
                </a:path>
              </a:pathLst>
            </a:custGeom>
            <a:solidFill>
              <a:srgbClr val="380F01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394E818A-6150-4717-DFF8-6E678F47EA53}"/>
                </a:ext>
              </a:extLst>
            </p:cNvPr>
            <p:cNvSpPr/>
            <p:nvPr/>
          </p:nvSpPr>
          <p:spPr>
            <a:xfrm>
              <a:off x="3927216" y="2941155"/>
              <a:ext cx="217642" cy="282443"/>
            </a:xfrm>
            <a:custGeom>
              <a:avLst/>
              <a:gdLst>
                <a:gd name="connsiteX0" fmla="*/ 15412 w 217642"/>
                <a:gd name="connsiteY0" fmla="*/ 192549 h 282443"/>
                <a:gd name="connsiteX1" fmla="*/ 5815 w 217642"/>
                <a:gd name="connsiteY1" fmla="*/ 54741 h 282443"/>
                <a:gd name="connsiteX2" fmla="*/ 88538 w 217642"/>
                <a:gd name="connsiteY2" fmla="*/ 423 h 282443"/>
                <a:gd name="connsiteX3" fmla="*/ 188152 w 217642"/>
                <a:gd name="connsiteY3" fmla="*/ 109058 h 282443"/>
                <a:gd name="connsiteX4" fmla="*/ 216942 w 217642"/>
                <a:gd name="connsiteY4" fmla="*/ 138040 h 282443"/>
                <a:gd name="connsiteX5" fmla="*/ 197749 w 217642"/>
                <a:gd name="connsiteY5" fmla="*/ 182568 h 282443"/>
                <a:gd name="connsiteX6" fmla="*/ 100438 w 217642"/>
                <a:gd name="connsiteY6" fmla="*/ 281798 h 282443"/>
                <a:gd name="connsiteX7" fmla="*/ 70497 w 217642"/>
                <a:gd name="connsiteY7" fmla="*/ 277576 h 282443"/>
                <a:gd name="connsiteX8" fmla="*/ 38060 w 217642"/>
                <a:gd name="connsiteY8" fmla="*/ 246098 h 282443"/>
                <a:gd name="connsiteX9" fmla="*/ 15412 w 217642"/>
                <a:gd name="connsiteY9" fmla="*/ 192549 h 28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7642" h="282443">
                  <a:moveTo>
                    <a:pt x="15412" y="192549"/>
                  </a:moveTo>
                  <a:cubicBezTo>
                    <a:pt x="2743" y="154162"/>
                    <a:pt x="-8005" y="96582"/>
                    <a:pt x="5815" y="54741"/>
                  </a:cubicBezTo>
                  <a:cubicBezTo>
                    <a:pt x="15027" y="27870"/>
                    <a:pt x="74335" y="1191"/>
                    <a:pt x="88538" y="423"/>
                  </a:cubicBezTo>
                  <a:cubicBezTo>
                    <a:pt x="177212" y="-4375"/>
                    <a:pt x="184505" y="51286"/>
                    <a:pt x="188152" y="109058"/>
                  </a:cubicBezTo>
                  <a:cubicBezTo>
                    <a:pt x="207345" y="96006"/>
                    <a:pt x="217134" y="115200"/>
                    <a:pt x="216942" y="138040"/>
                  </a:cubicBezTo>
                  <a:cubicBezTo>
                    <a:pt x="217633" y="155026"/>
                    <a:pt x="210569" y="171404"/>
                    <a:pt x="197749" y="182568"/>
                  </a:cubicBezTo>
                  <a:cubicBezTo>
                    <a:pt x="193526" y="232471"/>
                    <a:pt x="162432" y="271817"/>
                    <a:pt x="100438" y="281798"/>
                  </a:cubicBezTo>
                  <a:cubicBezTo>
                    <a:pt x="90265" y="283654"/>
                    <a:pt x="79766" y="282172"/>
                    <a:pt x="70497" y="277576"/>
                  </a:cubicBezTo>
                  <a:cubicBezTo>
                    <a:pt x="56312" y="271240"/>
                    <a:pt x="44816" y="260090"/>
                    <a:pt x="38060" y="246098"/>
                  </a:cubicBezTo>
                  <a:cubicBezTo>
                    <a:pt x="29269" y="228796"/>
                    <a:pt x="21707" y="210902"/>
                    <a:pt x="15412" y="192549"/>
                  </a:cubicBezTo>
                  <a:close/>
                </a:path>
              </a:pathLst>
            </a:custGeom>
            <a:solidFill>
              <a:srgbClr val="D8A798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7B12AF97-8D81-250B-104F-DBDCBB75AA35}"/>
                </a:ext>
              </a:extLst>
            </p:cNvPr>
            <p:cNvSpPr/>
            <p:nvPr/>
          </p:nvSpPr>
          <p:spPr>
            <a:xfrm>
              <a:off x="4046821" y="2917288"/>
              <a:ext cx="115560" cy="152368"/>
            </a:xfrm>
            <a:custGeom>
              <a:avLst/>
              <a:gdLst>
                <a:gd name="connsiteX0" fmla="*/ 70082 w 115560"/>
                <a:gd name="connsiteY0" fmla="*/ 15845 h 152368"/>
                <a:gd name="connsiteX1" fmla="*/ 10198 w 115560"/>
                <a:gd name="connsiteY1" fmla="*/ 5289 h 152368"/>
                <a:gd name="connsiteX2" fmla="*/ -551 w 115560"/>
                <a:gd name="connsiteY2" fmla="*/ 22563 h 152368"/>
                <a:gd name="connsiteX3" fmla="*/ 22674 w 115560"/>
                <a:gd name="connsiteY3" fmla="*/ 60950 h 152368"/>
                <a:gd name="connsiteX4" fmla="*/ 51848 w 115560"/>
                <a:gd name="connsiteY4" fmla="*/ 131005 h 152368"/>
                <a:gd name="connsiteX5" fmla="*/ 58181 w 115560"/>
                <a:gd name="connsiteY5" fmla="*/ 152502 h 152368"/>
                <a:gd name="connsiteX6" fmla="*/ 69698 w 115560"/>
                <a:gd name="connsiteY6" fmla="*/ 146360 h 152368"/>
                <a:gd name="connsiteX7" fmla="*/ 81790 w 115560"/>
                <a:gd name="connsiteY7" fmla="*/ 127167 h 152368"/>
                <a:gd name="connsiteX8" fmla="*/ 108660 w 115560"/>
                <a:gd name="connsiteY8" fmla="*/ 147896 h 152368"/>
                <a:gd name="connsiteX9" fmla="*/ 70082 w 115560"/>
                <a:gd name="connsiteY9" fmla="*/ 15845 h 15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560" h="152368">
                  <a:moveTo>
                    <a:pt x="70082" y="15845"/>
                  </a:moveTo>
                  <a:cubicBezTo>
                    <a:pt x="62020" y="2218"/>
                    <a:pt x="8663" y="-5651"/>
                    <a:pt x="10198" y="5289"/>
                  </a:cubicBezTo>
                  <a:cubicBezTo>
                    <a:pt x="-2470" y="-5843"/>
                    <a:pt x="-551" y="22563"/>
                    <a:pt x="-551" y="22563"/>
                  </a:cubicBezTo>
                  <a:cubicBezTo>
                    <a:pt x="-2470" y="2218"/>
                    <a:pt x="23250" y="55575"/>
                    <a:pt x="22674" y="60950"/>
                  </a:cubicBezTo>
                  <a:cubicBezTo>
                    <a:pt x="73920" y="59222"/>
                    <a:pt x="46090" y="122560"/>
                    <a:pt x="51848" y="131005"/>
                  </a:cubicBezTo>
                  <a:cubicBezTo>
                    <a:pt x="56454" y="137184"/>
                    <a:pt x="58700" y="144809"/>
                    <a:pt x="58181" y="152502"/>
                  </a:cubicBezTo>
                  <a:lnTo>
                    <a:pt x="69698" y="146360"/>
                  </a:lnTo>
                  <a:lnTo>
                    <a:pt x="81790" y="127167"/>
                  </a:lnTo>
                  <a:lnTo>
                    <a:pt x="108660" y="147896"/>
                  </a:lnTo>
                  <a:cubicBezTo>
                    <a:pt x="108660" y="147896"/>
                    <a:pt x="137834" y="40221"/>
                    <a:pt x="70082" y="15845"/>
                  </a:cubicBezTo>
                  <a:close/>
                </a:path>
              </a:pathLst>
            </a:custGeom>
            <a:solidFill>
              <a:srgbClr val="380F01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66BD7E1-8454-EEFE-FDDF-28860BAC9A8D}"/>
                </a:ext>
              </a:extLst>
            </p:cNvPr>
            <p:cNvSpPr/>
            <p:nvPr/>
          </p:nvSpPr>
          <p:spPr>
            <a:xfrm>
              <a:off x="3936563" y="3113609"/>
              <a:ext cx="86096" cy="180417"/>
            </a:xfrm>
            <a:custGeom>
              <a:avLst/>
              <a:gdLst>
                <a:gd name="connsiteX0" fmla="*/ -654 w 86096"/>
                <a:gd name="connsiteY0" fmla="*/ 134 h 180417"/>
                <a:gd name="connsiteX1" fmla="*/ 14509 w 86096"/>
                <a:gd name="connsiteY1" fmla="*/ 122971 h 180417"/>
                <a:gd name="connsiteX2" fmla="*/ 82261 w 86096"/>
                <a:gd name="connsiteY2" fmla="*/ 180552 h 180417"/>
                <a:gd name="connsiteX3" fmla="*/ 75544 w 86096"/>
                <a:gd name="connsiteY3" fmla="*/ 71149 h 180417"/>
                <a:gd name="connsiteX4" fmla="*/ 29864 w 86096"/>
                <a:gd name="connsiteY4" fmla="*/ 60977 h 180417"/>
                <a:gd name="connsiteX5" fmla="*/ -654 w 86096"/>
                <a:gd name="connsiteY5" fmla="*/ 134 h 18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096" h="180417">
                  <a:moveTo>
                    <a:pt x="-654" y="134"/>
                  </a:moveTo>
                  <a:cubicBezTo>
                    <a:pt x="-654" y="19327"/>
                    <a:pt x="3377" y="104546"/>
                    <a:pt x="14509" y="122971"/>
                  </a:cubicBezTo>
                  <a:cubicBezTo>
                    <a:pt x="25642" y="141397"/>
                    <a:pt x="61916" y="180552"/>
                    <a:pt x="82261" y="180552"/>
                  </a:cubicBezTo>
                  <a:cubicBezTo>
                    <a:pt x="92242" y="163661"/>
                    <a:pt x="75544" y="71149"/>
                    <a:pt x="75544" y="71149"/>
                  </a:cubicBezTo>
                  <a:cubicBezTo>
                    <a:pt x="59613" y="76452"/>
                    <a:pt x="42052" y="72541"/>
                    <a:pt x="29864" y="60977"/>
                  </a:cubicBezTo>
                  <a:cubicBezTo>
                    <a:pt x="14452" y="43774"/>
                    <a:pt x="3914" y="22769"/>
                    <a:pt x="-654" y="134"/>
                  </a:cubicBezTo>
                  <a:close/>
                </a:path>
              </a:pathLst>
            </a:custGeom>
            <a:solidFill>
              <a:srgbClr val="59140A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CD7D6B2-BB93-CEA1-535F-5531846CBA3D}"/>
                </a:ext>
              </a:extLst>
            </p:cNvPr>
            <p:cNvSpPr/>
            <p:nvPr/>
          </p:nvSpPr>
          <p:spPr>
            <a:xfrm>
              <a:off x="3959980" y="3142591"/>
              <a:ext cx="39730" cy="48091"/>
            </a:xfrm>
            <a:custGeom>
              <a:avLst/>
              <a:gdLst>
                <a:gd name="connsiteX0" fmla="*/ 18539 w 39730"/>
                <a:gd name="connsiteY0" fmla="*/ 3972 h 48091"/>
                <a:gd name="connsiteX1" fmla="*/ -654 w 39730"/>
                <a:gd name="connsiteY1" fmla="*/ 46198 h 48091"/>
                <a:gd name="connsiteX2" fmla="*/ 39076 w 39730"/>
                <a:gd name="connsiteY2" fmla="*/ 22974 h 48091"/>
                <a:gd name="connsiteX3" fmla="*/ 39076 w 39730"/>
                <a:gd name="connsiteY3" fmla="*/ 134 h 48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30" h="48091">
                  <a:moveTo>
                    <a:pt x="18539" y="3972"/>
                  </a:moveTo>
                  <a:cubicBezTo>
                    <a:pt x="9327" y="6468"/>
                    <a:pt x="-654" y="35258"/>
                    <a:pt x="-654" y="46198"/>
                  </a:cubicBezTo>
                  <a:cubicBezTo>
                    <a:pt x="-654" y="57138"/>
                    <a:pt x="30055" y="20095"/>
                    <a:pt x="39076" y="22974"/>
                  </a:cubicBezTo>
                  <a:lnTo>
                    <a:pt x="39076" y="134"/>
                  </a:lnTo>
                  <a:close/>
                </a:path>
              </a:pathLst>
            </a:custGeom>
            <a:solidFill>
              <a:srgbClr val="59140A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30A09D30-EA44-7A50-B17D-AB9D5B82799F}"/>
                </a:ext>
              </a:extLst>
            </p:cNvPr>
            <p:cNvSpPr/>
            <p:nvPr/>
          </p:nvSpPr>
          <p:spPr>
            <a:xfrm>
              <a:off x="3998559" y="3142572"/>
              <a:ext cx="58923" cy="36612"/>
            </a:xfrm>
            <a:custGeom>
              <a:avLst/>
              <a:gdLst>
                <a:gd name="connsiteX0" fmla="*/ -654 w 58923"/>
                <a:gd name="connsiteY0" fmla="*/ 729 h 36612"/>
                <a:gd name="connsiteX1" fmla="*/ 27751 w 58923"/>
                <a:gd name="connsiteY1" fmla="*/ 4759 h 36612"/>
                <a:gd name="connsiteX2" fmla="*/ 58269 w 58923"/>
                <a:gd name="connsiteY2" fmla="*/ 32974 h 36612"/>
                <a:gd name="connsiteX3" fmla="*/ 26600 w 58923"/>
                <a:gd name="connsiteY3" fmla="*/ 29711 h 36612"/>
                <a:gd name="connsiteX4" fmla="*/ -79 w 58923"/>
                <a:gd name="connsiteY4" fmla="*/ 23569 h 36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923" h="36612">
                  <a:moveTo>
                    <a:pt x="-654" y="729"/>
                  </a:moveTo>
                  <a:cubicBezTo>
                    <a:pt x="-654" y="729"/>
                    <a:pt x="19498" y="-2150"/>
                    <a:pt x="27751" y="4759"/>
                  </a:cubicBezTo>
                  <a:cubicBezTo>
                    <a:pt x="36004" y="11669"/>
                    <a:pt x="58269" y="32974"/>
                    <a:pt x="58269" y="32974"/>
                  </a:cubicBezTo>
                  <a:cubicBezTo>
                    <a:pt x="58269" y="32974"/>
                    <a:pt x="48673" y="43338"/>
                    <a:pt x="26600" y="29711"/>
                  </a:cubicBezTo>
                  <a:cubicBezTo>
                    <a:pt x="18500" y="25116"/>
                    <a:pt x="9230" y="22982"/>
                    <a:pt x="-79" y="23569"/>
                  </a:cubicBezTo>
                  <a:close/>
                </a:path>
              </a:pathLst>
            </a:custGeom>
            <a:solidFill>
              <a:srgbClr val="380F01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A987F4EE-59B0-86A4-9B55-18E7720C92F8}"/>
                </a:ext>
              </a:extLst>
            </p:cNvPr>
            <p:cNvSpPr/>
            <p:nvPr/>
          </p:nvSpPr>
          <p:spPr>
            <a:xfrm>
              <a:off x="4002120" y="3022824"/>
              <a:ext cx="122539" cy="275041"/>
            </a:xfrm>
            <a:custGeom>
              <a:avLst/>
              <a:gdLst>
                <a:gd name="connsiteX0" fmla="*/ 109985 w 122539"/>
                <a:gd name="connsiteY0" fmla="*/ 134 h 275041"/>
                <a:gd name="connsiteX1" fmla="*/ 83881 w 122539"/>
                <a:gd name="connsiteY1" fmla="*/ 123739 h 275041"/>
                <a:gd name="connsiteX2" fmla="*/ -569 w 122539"/>
                <a:gd name="connsiteY2" fmla="*/ 165005 h 275041"/>
                <a:gd name="connsiteX3" fmla="*/ 13057 w 122539"/>
                <a:gd name="connsiteY3" fmla="*/ 275175 h 275041"/>
                <a:gd name="connsiteX4" fmla="*/ 91559 w 122539"/>
                <a:gd name="connsiteY4" fmla="*/ 219706 h 275041"/>
                <a:gd name="connsiteX5" fmla="*/ 121885 w 122539"/>
                <a:gd name="connsiteY5" fmla="*/ 112031 h 275041"/>
                <a:gd name="connsiteX6" fmla="*/ 109985 w 122539"/>
                <a:gd name="connsiteY6" fmla="*/ 134 h 275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539" h="275041">
                  <a:moveTo>
                    <a:pt x="109985" y="134"/>
                  </a:moveTo>
                  <a:cubicBezTo>
                    <a:pt x="106146" y="42214"/>
                    <a:pt x="97374" y="83698"/>
                    <a:pt x="83881" y="123739"/>
                  </a:cubicBezTo>
                  <a:cubicBezTo>
                    <a:pt x="71981" y="149650"/>
                    <a:pt x="10179" y="162126"/>
                    <a:pt x="-569" y="165005"/>
                  </a:cubicBezTo>
                  <a:cubicBezTo>
                    <a:pt x="-1913" y="177289"/>
                    <a:pt x="13057" y="275175"/>
                    <a:pt x="13057" y="275175"/>
                  </a:cubicBezTo>
                  <a:cubicBezTo>
                    <a:pt x="46339" y="269705"/>
                    <a:pt x="75282" y="249258"/>
                    <a:pt x="91559" y="219706"/>
                  </a:cubicBezTo>
                  <a:cubicBezTo>
                    <a:pt x="107374" y="185672"/>
                    <a:pt x="117623" y="149316"/>
                    <a:pt x="121885" y="112031"/>
                  </a:cubicBezTo>
                  <a:cubicBezTo>
                    <a:pt x="120157" y="87272"/>
                    <a:pt x="109985" y="134"/>
                    <a:pt x="109985" y="134"/>
                  </a:cubicBezTo>
                  <a:close/>
                </a:path>
              </a:pathLst>
            </a:custGeom>
            <a:solidFill>
              <a:srgbClr val="380F01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12A46E5A-A661-723C-1F54-A1926A7B1FCB}"/>
                </a:ext>
              </a:extLst>
            </p:cNvPr>
            <p:cNvSpPr/>
            <p:nvPr/>
          </p:nvSpPr>
          <p:spPr>
            <a:xfrm>
              <a:off x="3899633" y="2874153"/>
              <a:ext cx="192094" cy="182643"/>
            </a:xfrm>
            <a:custGeom>
              <a:avLst/>
              <a:gdLst>
                <a:gd name="connsiteX0" fmla="*/ 25528 w 192094"/>
                <a:gd name="connsiteY0" fmla="*/ 182777 h 182643"/>
                <a:gd name="connsiteX1" fmla="*/ 15548 w 192094"/>
                <a:gd name="connsiteY1" fmla="*/ 106004 h 182643"/>
                <a:gd name="connsiteX2" fmla="*/ 3264 w 192094"/>
                <a:gd name="connsiteY2" fmla="*/ 39403 h 182643"/>
                <a:gd name="connsiteX3" fmla="*/ 36660 w 192094"/>
                <a:gd name="connsiteY3" fmla="*/ 23472 h 182643"/>
                <a:gd name="connsiteX4" fmla="*/ 108828 w 192094"/>
                <a:gd name="connsiteY4" fmla="*/ 4279 h 182643"/>
                <a:gd name="connsiteX5" fmla="*/ 144335 w 192094"/>
                <a:gd name="connsiteY5" fmla="*/ 16563 h 182643"/>
                <a:gd name="connsiteX6" fmla="*/ 158730 w 192094"/>
                <a:gd name="connsiteY6" fmla="*/ 30574 h 182643"/>
                <a:gd name="connsiteX7" fmla="*/ 163720 w 192094"/>
                <a:gd name="connsiteY7" fmla="*/ 30574 h 182643"/>
                <a:gd name="connsiteX8" fmla="*/ 190975 w 192094"/>
                <a:gd name="connsiteY8" fmla="*/ 88154 h 182643"/>
                <a:gd name="connsiteX9" fmla="*/ 141457 w 192094"/>
                <a:gd name="connsiteY9" fmla="*/ 92377 h 182643"/>
                <a:gd name="connsiteX10" fmla="*/ 85987 w 192094"/>
                <a:gd name="connsiteY10" fmla="*/ 116176 h 182643"/>
                <a:gd name="connsiteX11" fmla="*/ 71016 w 192094"/>
                <a:gd name="connsiteY11" fmla="*/ 109267 h 182643"/>
                <a:gd name="connsiteX12" fmla="*/ 25528 w 192094"/>
                <a:gd name="connsiteY12" fmla="*/ 182777 h 182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2094" h="182643">
                  <a:moveTo>
                    <a:pt x="25528" y="182777"/>
                  </a:moveTo>
                  <a:cubicBezTo>
                    <a:pt x="16680" y="158212"/>
                    <a:pt x="13264" y="132017"/>
                    <a:pt x="15548" y="106004"/>
                  </a:cubicBezTo>
                  <a:cubicBezTo>
                    <a:pt x="17467" y="88538"/>
                    <a:pt x="-10747" y="67617"/>
                    <a:pt x="3264" y="39403"/>
                  </a:cubicBezTo>
                  <a:cubicBezTo>
                    <a:pt x="17275" y="11189"/>
                    <a:pt x="36660" y="23472"/>
                    <a:pt x="36660" y="23472"/>
                  </a:cubicBezTo>
                  <a:cubicBezTo>
                    <a:pt x="36660" y="23472"/>
                    <a:pt x="80422" y="-11652"/>
                    <a:pt x="108828" y="4279"/>
                  </a:cubicBezTo>
                  <a:cubicBezTo>
                    <a:pt x="133779" y="17714"/>
                    <a:pt x="129940" y="7350"/>
                    <a:pt x="144335" y="16563"/>
                  </a:cubicBezTo>
                  <a:cubicBezTo>
                    <a:pt x="147406" y="18290"/>
                    <a:pt x="155659" y="28271"/>
                    <a:pt x="158730" y="30574"/>
                  </a:cubicBezTo>
                  <a:cubicBezTo>
                    <a:pt x="161801" y="32877"/>
                    <a:pt x="162185" y="29038"/>
                    <a:pt x="163720" y="30574"/>
                  </a:cubicBezTo>
                  <a:cubicBezTo>
                    <a:pt x="183221" y="42844"/>
                    <a:pt x="193854" y="65297"/>
                    <a:pt x="190975" y="88154"/>
                  </a:cubicBezTo>
                  <a:cubicBezTo>
                    <a:pt x="180035" y="128268"/>
                    <a:pt x="166600" y="96407"/>
                    <a:pt x="141457" y="92377"/>
                  </a:cubicBezTo>
                  <a:cubicBezTo>
                    <a:pt x="116313" y="88346"/>
                    <a:pt x="85987" y="116176"/>
                    <a:pt x="85987" y="116176"/>
                  </a:cubicBezTo>
                  <a:cubicBezTo>
                    <a:pt x="85987" y="116176"/>
                    <a:pt x="90978" y="109651"/>
                    <a:pt x="71016" y="109267"/>
                  </a:cubicBezTo>
                  <a:cubicBezTo>
                    <a:pt x="20539" y="108499"/>
                    <a:pt x="25528" y="182777"/>
                    <a:pt x="25528" y="182777"/>
                  </a:cubicBezTo>
                  <a:close/>
                </a:path>
              </a:pathLst>
            </a:custGeom>
            <a:solidFill>
              <a:srgbClr val="5B250E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57AC69B1-9B8B-BF97-FECC-07A7EA2B32A9}"/>
                </a:ext>
              </a:extLst>
            </p:cNvPr>
            <p:cNvSpPr/>
            <p:nvPr/>
          </p:nvSpPr>
          <p:spPr>
            <a:xfrm>
              <a:off x="4070150" y="2928859"/>
              <a:ext cx="73510" cy="102410"/>
            </a:xfrm>
            <a:custGeom>
              <a:avLst/>
              <a:gdLst>
                <a:gd name="connsiteX0" fmla="*/ -654 w 73510"/>
                <a:gd name="connsiteY0" fmla="*/ 48611 h 102410"/>
                <a:gd name="connsiteX1" fmla="*/ 50976 w 73510"/>
                <a:gd name="connsiteY1" fmla="*/ 2739 h 102410"/>
                <a:gd name="connsiteX2" fmla="*/ 26600 w 73510"/>
                <a:gd name="connsiteY2" fmla="*/ 16366 h 102410"/>
                <a:gd name="connsiteX3" fmla="*/ 72857 w 73510"/>
                <a:gd name="connsiteY3" fmla="*/ 14063 h 102410"/>
                <a:gd name="connsiteX4" fmla="*/ 39843 w 73510"/>
                <a:gd name="connsiteY4" fmla="*/ 42277 h 102410"/>
                <a:gd name="connsiteX5" fmla="*/ 51743 w 73510"/>
                <a:gd name="connsiteY5" fmla="*/ 23084 h 102410"/>
                <a:gd name="connsiteX6" fmla="*/ 46562 w 73510"/>
                <a:gd name="connsiteY6" fmla="*/ 70491 h 102410"/>
                <a:gd name="connsiteX7" fmla="*/ 29095 w 73510"/>
                <a:gd name="connsiteY7" fmla="*/ 102544 h 102410"/>
                <a:gd name="connsiteX8" fmla="*/ 18155 w 73510"/>
                <a:gd name="connsiteY8" fmla="*/ 59935 h 102410"/>
                <a:gd name="connsiteX9" fmla="*/ -654 w 73510"/>
                <a:gd name="connsiteY9" fmla="*/ 48611 h 102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510" h="102410">
                  <a:moveTo>
                    <a:pt x="-654" y="48611"/>
                  </a:moveTo>
                  <a:cubicBezTo>
                    <a:pt x="9134" y="35175"/>
                    <a:pt x="22378" y="-11273"/>
                    <a:pt x="50976" y="2739"/>
                  </a:cubicBezTo>
                  <a:cubicBezTo>
                    <a:pt x="40823" y="1883"/>
                    <a:pt x="31187" y="7276"/>
                    <a:pt x="26600" y="16366"/>
                  </a:cubicBezTo>
                  <a:cubicBezTo>
                    <a:pt x="40035" y="-2828"/>
                    <a:pt x="57693" y="4658"/>
                    <a:pt x="72857" y="14063"/>
                  </a:cubicBezTo>
                  <a:cubicBezTo>
                    <a:pt x="41379" y="9264"/>
                    <a:pt x="37924" y="29225"/>
                    <a:pt x="39843" y="42277"/>
                  </a:cubicBezTo>
                  <a:cubicBezTo>
                    <a:pt x="41763" y="55328"/>
                    <a:pt x="52512" y="14063"/>
                    <a:pt x="51743" y="23084"/>
                  </a:cubicBezTo>
                  <a:cubicBezTo>
                    <a:pt x="51207" y="38993"/>
                    <a:pt x="49460" y="54839"/>
                    <a:pt x="46562" y="70491"/>
                  </a:cubicBezTo>
                  <a:cubicBezTo>
                    <a:pt x="45083" y="83028"/>
                    <a:pt x="38827" y="94512"/>
                    <a:pt x="29095" y="102544"/>
                  </a:cubicBezTo>
                  <a:cubicBezTo>
                    <a:pt x="28500" y="87729"/>
                    <a:pt x="24777" y="73205"/>
                    <a:pt x="18155" y="59935"/>
                  </a:cubicBezTo>
                  <a:cubicBezTo>
                    <a:pt x="13260" y="54236"/>
                    <a:pt x="6678" y="50265"/>
                    <a:pt x="-654" y="48611"/>
                  </a:cubicBezTo>
                  <a:close/>
                </a:path>
              </a:pathLst>
            </a:custGeom>
            <a:solidFill>
              <a:srgbClr val="5B250E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755218D-28FC-1807-8369-30152EF50D63}"/>
                </a:ext>
              </a:extLst>
            </p:cNvPr>
            <p:cNvSpPr/>
            <p:nvPr/>
          </p:nvSpPr>
          <p:spPr>
            <a:xfrm>
              <a:off x="3923919" y="2888589"/>
              <a:ext cx="60052" cy="87979"/>
            </a:xfrm>
            <a:custGeom>
              <a:avLst/>
              <a:gdLst>
                <a:gd name="connsiteX0" fmla="*/ 59398 w 60052"/>
                <a:gd name="connsiteY0" fmla="*/ 88113 h 87979"/>
                <a:gd name="connsiteX1" fmla="*/ 22930 w 60052"/>
                <a:gd name="connsiteY1" fmla="*/ 41089 h 87979"/>
                <a:gd name="connsiteX2" fmla="*/ 12950 w 60052"/>
                <a:gd name="connsiteY2" fmla="*/ 4238 h 87979"/>
                <a:gd name="connsiteX3" fmla="*/ -293 w 60052"/>
                <a:gd name="connsiteY3" fmla="*/ 12108 h 87979"/>
                <a:gd name="connsiteX4" fmla="*/ 32527 w 60052"/>
                <a:gd name="connsiteY4" fmla="*/ 66041 h 87979"/>
                <a:gd name="connsiteX5" fmla="*/ 59398 w 60052"/>
                <a:gd name="connsiteY5" fmla="*/ 88113 h 8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52" h="87979">
                  <a:moveTo>
                    <a:pt x="59398" y="88113"/>
                  </a:moveTo>
                  <a:cubicBezTo>
                    <a:pt x="52489" y="72183"/>
                    <a:pt x="48842" y="68920"/>
                    <a:pt x="22930" y="41089"/>
                  </a:cubicBezTo>
                  <a:cubicBezTo>
                    <a:pt x="-2980" y="13259"/>
                    <a:pt x="2010" y="-1328"/>
                    <a:pt x="12950" y="4238"/>
                  </a:cubicBezTo>
                  <a:cubicBezTo>
                    <a:pt x="6616" y="-5550"/>
                    <a:pt x="-2596" y="4238"/>
                    <a:pt x="-293" y="12108"/>
                  </a:cubicBezTo>
                  <a:cubicBezTo>
                    <a:pt x="5465" y="32767"/>
                    <a:pt x="16827" y="51433"/>
                    <a:pt x="32527" y="66041"/>
                  </a:cubicBezTo>
                  <a:cubicBezTo>
                    <a:pt x="41088" y="73862"/>
                    <a:pt x="50070" y="81229"/>
                    <a:pt x="59398" y="88113"/>
                  </a:cubicBezTo>
                  <a:close/>
                </a:path>
              </a:pathLst>
            </a:custGeom>
            <a:solidFill>
              <a:srgbClr val="380F01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F93DBF0-63E2-191F-8176-EF45C4C755D0}"/>
                </a:ext>
              </a:extLst>
            </p:cNvPr>
            <p:cNvSpPr/>
            <p:nvPr/>
          </p:nvSpPr>
          <p:spPr>
            <a:xfrm>
              <a:off x="3908471" y="2895380"/>
              <a:ext cx="54196" cy="79988"/>
            </a:xfrm>
            <a:custGeom>
              <a:avLst/>
              <a:gdLst>
                <a:gd name="connsiteX0" fmla="*/ 53542 w 54196"/>
                <a:gd name="connsiteY0" fmla="*/ 77099 h 79988"/>
                <a:gd name="connsiteX1" fmla="*/ 7669 w 54196"/>
                <a:gd name="connsiteY1" fmla="*/ 40056 h 79988"/>
                <a:gd name="connsiteX2" fmla="*/ 14963 w 54196"/>
                <a:gd name="connsiteY2" fmla="*/ 134 h 79988"/>
                <a:gd name="connsiteX3" fmla="*/ -584 w 54196"/>
                <a:gd name="connsiteY3" fmla="*/ 22974 h 79988"/>
                <a:gd name="connsiteX4" fmla="*/ 25135 w 54196"/>
                <a:gd name="connsiteY4" fmla="*/ 76716 h 79988"/>
                <a:gd name="connsiteX5" fmla="*/ 53542 w 54196"/>
                <a:gd name="connsiteY5" fmla="*/ 77099 h 7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196" h="79988">
                  <a:moveTo>
                    <a:pt x="53542" y="77099"/>
                  </a:moveTo>
                  <a:cubicBezTo>
                    <a:pt x="31987" y="75610"/>
                    <a:pt x="13658" y="60812"/>
                    <a:pt x="7669" y="40056"/>
                  </a:cubicBezTo>
                  <a:cubicBezTo>
                    <a:pt x="6057" y="26319"/>
                    <a:pt x="8610" y="12416"/>
                    <a:pt x="14963" y="134"/>
                  </a:cubicBezTo>
                  <a:cubicBezTo>
                    <a:pt x="14963" y="134"/>
                    <a:pt x="376" y="11650"/>
                    <a:pt x="-584" y="22974"/>
                  </a:cubicBezTo>
                  <a:cubicBezTo>
                    <a:pt x="-1543" y="34298"/>
                    <a:pt x="7285" y="69806"/>
                    <a:pt x="25135" y="76716"/>
                  </a:cubicBezTo>
                  <a:cubicBezTo>
                    <a:pt x="34060" y="81120"/>
                    <a:pt x="44501" y="81260"/>
                    <a:pt x="53542" y="77099"/>
                  </a:cubicBezTo>
                  <a:close/>
                </a:path>
              </a:pathLst>
            </a:custGeom>
            <a:solidFill>
              <a:srgbClr val="380F01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CB0F83F3-D5A9-07CB-D755-83464F0E377E}"/>
                </a:ext>
              </a:extLst>
            </p:cNvPr>
            <p:cNvSpPr/>
            <p:nvPr/>
          </p:nvSpPr>
          <p:spPr>
            <a:xfrm>
              <a:off x="3895207" y="2909392"/>
              <a:ext cx="59782" cy="79202"/>
            </a:xfrm>
            <a:custGeom>
              <a:avLst/>
              <a:gdLst>
                <a:gd name="connsiteX0" fmla="*/ 59128 w 59782"/>
                <a:gd name="connsiteY0" fmla="*/ 65775 h 79202"/>
                <a:gd name="connsiteX1" fmla="*/ 8650 w 59782"/>
                <a:gd name="connsiteY1" fmla="*/ 36601 h 79202"/>
                <a:gd name="connsiteX2" fmla="*/ 9993 w 59782"/>
                <a:gd name="connsiteY2" fmla="*/ 134 h 79202"/>
                <a:gd name="connsiteX3" fmla="*/ 13640 w 59782"/>
                <a:gd name="connsiteY3" fmla="*/ 64432 h 79202"/>
                <a:gd name="connsiteX4" fmla="*/ 50875 w 59782"/>
                <a:gd name="connsiteY4" fmla="*/ 76140 h 79202"/>
                <a:gd name="connsiteX5" fmla="*/ 59128 w 59782"/>
                <a:gd name="connsiteY5" fmla="*/ 65775 h 7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82" h="79202">
                  <a:moveTo>
                    <a:pt x="59128" y="65775"/>
                  </a:moveTo>
                  <a:cubicBezTo>
                    <a:pt x="38266" y="65917"/>
                    <a:pt x="18938" y="54756"/>
                    <a:pt x="8650" y="36601"/>
                  </a:cubicBezTo>
                  <a:cubicBezTo>
                    <a:pt x="4792" y="24665"/>
                    <a:pt x="5272" y="11754"/>
                    <a:pt x="9993" y="134"/>
                  </a:cubicBezTo>
                  <a:cubicBezTo>
                    <a:pt x="-5496" y="19319"/>
                    <a:pt x="-3921" y="47119"/>
                    <a:pt x="13640" y="64432"/>
                  </a:cubicBezTo>
                  <a:cubicBezTo>
                    <a:pt x="39551" y="86312"/>
                    <a:pt x="47037" y="78251"/>
                    <a:pt x="50875" y="76140"/>
                  </a:cubicBezTo>
                  <a:cubicBezTo>
                    <a:pt x="54254" y="73226"/>
                    <a:pt x="57036" y="69712"/>
                    <a:pt x="59128" y="65775"/>
                  </a:cubicBezTo>
                  <a:close/>
                </a:path>
              </a:pathLst>
            </a:custGeom>
            <a:solidFill>
              <a:srgbClr val="380F01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93830448-A378-43EA-6100-C7BE0DE3CC7E}"/>
                </a:ext>
              </a:extLst>
            </p:cNvPr>
            <p:cNvSpPr/>
            <p:nvPr/>
          </p:nvSpPr>
          <p:spPr>
            <a:xfrm>
              <a:off x="3945777" y="2876017"/>
              <a:ext cx="57046" cy="114187"/>
            </a:xfrm>
            <a:custGeom>
              <a:avLst/>
              <a:gdLst>
                <a:gd name="connsiteX0" fmla="*/ 39843 w 57046"/>
                <a:gd name="connsiteY0" fmla="*/ 114313 h 114187"/>
                <a:gd name="connsiteX1" fmla="*/ 41954 w 57046"/>
                <a:gd name="connsiteY1" fmla="*/ 44833 h 114187"/>
                <a:gd name="connsiteX2" fmla="*/ -654 w 57046"/>
                <a:gd name="connsiteY2" fmla="*/ 16426 h 114187"/>
                <a:gd name="connsiteX3" fmla="*/ 21226 w 57046"/>
                <a:gd name="connsiteY3" fmla="*/ 358 h 114187"/>
                <a:gd name="connsiteX4" fmla="*/ 35812 w 57046"/>
                <a:gd name="connsiteY4" fmla="*/ 11436 h 114187"/>
                <a:gd name="connsiteX5" fmla="*/ 51359 w 57046"/>
                <a:gd name="connsiteY5" fmla="*/ 85331 h 114187"/>
                <a:gd name="connsiteX6" fmla="*/ 39843 w 57046"/>
                <a:gd name="connsiteY6" fmla="*/ 114313 h 114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46" h="114187">
                  <a:moveTo>
                    <a:pt x="39843" y="114313"/>
                  </a:moveTo>
                  <a:cubicBezTo>
                    <a:pt x="39843" y="92048"/>
                    <a:pt x="47904" y="73431"/>
                    <a:pt x="41954" y="44833"/>
                  </a:cubicBezTo>
                  <a:cubicBezTo>
                    <a:pt x="36004" y="16234"/>
                    <a:pt x="8174" y="6446"/>
                    <a:pt x="-654" y="16426"/>
                  </a:cubicBezTo>
                  <a:cubicBezTo>
                    <a:pt x="958" y="5949"/>
                    <a:pt x="10746" y="-1247"/>
                    <a:pt x="21226" y="358"/>
                  </a:cubicBezTo>
                  <a:cubicBezTo>
                    <a:pt x="27655" y="1340"/>
                    <a:pt x="33145" y="5511"/>
                    <a:pt x="35812" y="11436"/>
                  </a:cubicBezTo>
                  <a:cubicBezTo>
                    <a:pt x="55658" y="30549"/>
                    <a:pt x="61820" y="59842"/>
                    <a:pt x="51359" y="85331"/>
                  </a:cubicBezTo>
                  <a:cubicBezTo>
                    <a:pt x="37540" y="115656"/>
                    <a:pt x="39843" y="114313"/>
                    <a:pt x="39843" y="114313"/>
                  </a:cubicBezTo>
                  <a:close/>
                </a:path>
              </a:pathLst>
            </a:custGeom>
            <a:solidFill>
              <a:srgbClr val="380F01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F253BF96-35D4-C1FF-A24E-6B61389F3A6F}"/>
                </a:ext>
              </a:extLst>
            </p:cNvPr>
            <p:cNvSpPr/>
            <p:nvPr/>
          </p:nvSpPr>
          <p:spPr>
            <a:xfrm>
              <a:off x="3954414" y="2880985"/>
              <a:ext cx="69984" cy="100504"/>
            </a:xfrm>
            <a:custGeom>
              <a:avLst/>
              <a:gdLst>
                <a:gd name="connsiteX0" fmla="*/ 34661 w 69984"/>
                <a:gd name="connsiteY0" fmla="*/ 99364 h 100504"/>
                <a:gd name="connsiteX1" fmla="*/ 46368 w 69984"/>
                <a:gd name="connsiteY1" fmla="*/ 26045 h 100504"/>
                <a:gd name="connsiteX2" fmla="*/ -654 w 69984"/>
                <a:gd name="connsiteY2" fmla="*/ 4933 h 100504"/>
                <a:gd name="connsiteX3" fmla="*/ 49632 w 69984"/>
                <a:gd name="connsiteY3" fmla="*/ 12034 h 100504"/>
                <a:gd name="connsiteX4" fmla="*/ 60380 w 69984"/>
                <a:gd name="connsiteY4" fmla="*/ 85545 h 100504"/>
                <a:gd name="connsiteX5" fmla="*/ 34661 w 69984"/>
                <a:gd name="connsiteY5" fmla="*/ 99364 h 100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984" h="100504">
                  <a:moveTo>
                    <a:pt x="34661" y="99364"/>
                  </a:moveTo>
                  <a:cubicBezTo>
                    <a:pt x="51532" y="78835"/>
                    <a:pt x="56004" y="50805"/>
                    <a:pt x="46368" y="26045"/>
                  </a:cubicBezTo>
                  <a:cubicBezTo>
                    <a:pt x="31206" y="-3704"/>
                    <a:pt x="10669" y="-58"/>
                    <a:pt x="-654" y="4933"/>
                  </a:cubicBezTo>
                  <a:cubicBezTo>
                    <a:pt x="15928" y="-3486"/>
                    <a:pt x="36023" y="-649"/>
                    <a:pt x="49632" y="12034"/>
                  </a:cubicBezTo>
                  <a:cubicBezTo>
                    <a:pt x="62491" y="27197"/>
                    <a:pt x="80341" y="64240"/>
                    <a:pt x="60380" y="85545"/>
                  </a:cubicBezTo>
                  <a:cubicBezTo>
                    <a:pt x="40419" y="106849"/>
                    <a:pt x="34661" y="99364"/>
                    <a:pt x="34661" y="99364"/>
                  </a:cubicBezTo>
                  <a:close/>
                </a:path>
              </a:pathLst>
            </a:custGeom>
            <a:solidFill>
              <a:srgbClr val="380F01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0F3CA917-1003-9A05-F6E0-B15D3BC13EC9}"/>
                </a:ext>
              </a:extLst>
            </p:cNvPr>
            <p:cNvSpPr/>
            <p:nvPr/>
          </p:nvSpPr>
          <p:spPr>
            <a:xfrm>
              <a:off x="4040016" y="2887319"/>
              <a:ext cx="50886" cy="93279"/>
            </a:xfrm>
            <a:custGeom>
              <a:avLst/>
              <a:gdLst>
                <a:gd name="connsiteX0" fmla="*/ 38692 w 50886"/>
                <a:gd name="connsiteY0" fmla="*/ 93414 h 93279"/>
                <a:gd name="connsiteX1" fmla="*/ 17580 w 50886"/>
                <a:gd name="connsiteY1" fmla="*/ 11266 h 93279"/>
                <a:gd name="connsiteX2" fmla="*/ 33318 w 50886"/>
                <a:gd name="connsiteY2" fmla="*/ 68846 h 93279"/>
                <a:gd name="connsiteX3" fmla="*/ -654 w 50886"/>
                <a:gd name="connsiteY3" fmla="*/ 134 h 93279"/>
                <a:gd name="connsiteX4" fmla="*/ 22378 w 50886"/>
                <a:gd name="connsiteY4" fmla="*/ 78443 h 93279"/>
                <a:gd name="connsiteX5" fmla="*/ 29479 w 50886"/>
                <a:gd name="connsiteY5" fmla="*/ 89959 h 93279"/>
                <a:gd name="connsiteX6" fmla="*/ 38692 w 50886"/>
                <a:gd name="connsiteY6" fmla="*/ 93414 h 93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886" h="93279">
                  <a:moveTo>
                    <a:pt x="38692" y="93414"/>
                  </a:moveTo>
                  <a:cubicBezTo>
                    <a:pt x="47137" y="68270"/>
                    <a:pt x="68058" y="50804"/>
                    <a:pt x="17580" y="11266"/>
                  </a:cubicBezTo>
                  <a:cubicBezTo>
                    <a:pt x="32167" y="20287"/>
                    <a:pt x="40995" y="62512"/>
                    <a:pt x="33318" y="68846"/>
                  </a:cubicBezTo>
                  <a:cubicBezTo>
                    <a:pt x="28136" y="26813"/>
                    <a:pt x="17772" y="8195"/>
                    <a:pt x="-654" y="134"/>
                  </a:cubicBezTo>
                  <a:cubicBezTo>
                    <a:pt x="11245" y="9155"/>
                    <a:pt x="33702" y="67503"/>
                    <a:pt x="22378" y="78443"/>
                  </a:cubicBezTo>
                  <a:cubicBezTo>
                    <a:pt x="11053" y="89383"/>
                    <a:pt x="26217" y="90151"/>
                    <a:pt x="29479" y="89959"/>
                  </a:cubicBezTo>
                  <a:cubicBezTo>
                    <a:pt x="32723" y="90554"/>
                    <a:pt x="35852" y="91725"/>
                    <a:pt x="38692" y="93414"/>
                  </a:cubicBezTo>
                  <a:close/>
                </a:path>
              </a:pathLst>
            </a:custGeom>
            <a:solidFill>
              <a:srgbClr val="380F01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5CC0037E-00DB-A58F-E01B-6CA17C39FCFF}"/>
                </a:ext>
              </a:extLst>
            </p:cNvPr>
            <p:cNvSpPr/>
            <p:nvPr/>
          </p:nvSpPr>
          <p:spPr>
            <a:xfrm>
              <a:off x="4481656" y="3504953"/>
              <a:ext cx="118572" cy="195317"/>
            </a:xfrm>
            <a:custGeom>
              <a:avLst/>
              <a:gdLst>
                <a:gd name="connsiteX0" fmla="*/ 112587 w 118572"/>
                <a:gd name="connsiteY0" fmla="*/ 18568 h 195317"/>
                <a:gd name="connsiteX1" fmla="*/ 68441 w 118572"/>
                <a:gd name="connsiteY1" fmla="*/ 189389 h 195317"/>
                <a:gd name="connsiteX2" fmla="*/ -654 w 118572"/>
                <a:gd name="connsiteY2" fmla="*/ 76148 h 195317"/>
                <a:gd name="connsiteX3" fmla="*/ 112587 w 118572"/>
                <a:gd name="connsiteY3" fmla="*/ 18568 h 195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72" h="195317">
                  <a:moveTo>
                    <a:pt x="112587" y="18568"/>
                  </a:moveTo>
                  <a:cubicBezTo>
                    <a:pt x="127173" y="41217"/>
                    <a:pt x="111626" y="174994"/>
                    <a:pt x="68441" y="189389"/>
                  </a:cubicBezTo>
                  <a:cubicBezTo>
                    <a:pt x="25256" y="203784"/>
                    <a:pt x="-654" y="201865"/>
                    <a:pt x="-654" y="76148"/>
                  </a:cubicBezTo>
                  <a:cubicBezTo>
                    <a:pt x="-654" y="-49568"/>
                    <a:pt x="112587" y="18568"/>
                    <a:pt x="112587" y="18568"/>
                  </a:cubicBezTo>
                  <a:close/>
                </a:path>
              </a:pathLst>
            </a:custGeom>
            <a:solidFill>
              <a:srgbClr val="151823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8501C626-9023-C170-A2F5-944AFDD8D65A}"/>
                </a:ext>
              </a:extLst>
            </p:cNvPr>
            <p:cNvSpPr/>
            <p:nvPr/>
          </p:nvSpPr>
          <p:spPr>
            <a:xfrm>
              <a:off x="4317238" y="3288070"/>
              <a:ext cx="212777" cy="321128"/>
            </a:xfrm>
            <a:custGeom>
              <a:avLst/>
              <a:gdLst>
                <a:gd name="connsiteX0" fmla="*/ 3882 w 212777"/>
                <a:gd name="connsiteY0" fmla="*/ 27395 h 321128"/>
                <a:gd name="connsiteX1" fmla="*/ 109830 w 212777"/>
                <a:gd name="connsiteY1" fmla="*/ 154455 h 321128"/>
                <a:gd name="connsiteX2" fmla="*/ 165299 w 212777"/>
                <a:gd name="connsiteY2" fmla="*/ 256564 h 321128"/>
                <a:gd name="connsiteX3" fmla="*/ 163763 w 212777"/>
                <a:gd name="connsiteY3" fmla="*/ 314144 h 321128"/>
                <a:gd name="connsiteX4" fmla="*/ 191594 w 212777"/>
                <a:gd name="connsiteY4" fmla="*/ 261554 h 321128"/>
                <a:gd name="connsiteX5" fmla="*/ 199271 w 212777"/>
                <a:gd name="connsiteY5" fmla="*/ 206085 h 321128"/>
                <a:gd name="connsiteX6" fmla="*/ 23268 w 212777"/>
                <a:gd name="connsiteY6" fmla="*/ 3211 h 321128"/>
                <a:gd name="connsiteX7" fmla="*/ 3882 w 212777"/>
                <a:gd name="connsiteY7" fmla="*/ 27395 h 321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2777" h="321128">
                  <a:moveTo>
                    <a:pt x="3882" y="27395"/>
                  </a:moveTo>
                  <a:cubicBezTo>
                    <a:pt x="44956" y="64592"/>
                    <a:pt x="80618" y="107362"/>
                    <a:pt x="109830" y="154455"/>
                  </a:cubicBezTo>
                  <a:cubicBezTo>
                    <a:pt x="137468" y="207045"/>
                    <a:pt x="173168" y="244280"/>
                    <a:pt x="165299" y="256564"/>
                  </a:cubicBezTo>
                  <a:cubicBezTo>
                    <a:pt x="157429" y="268848"/>
                    <a:pt x="153015" y="344469"/>
                    <a:pt x="163763" y="314144"/>
                  </a:cubicBezTo>
                  <a:cubicBezTo>
                    <a:pt x="174512" y="283818"/>
                    <a:pt x="177583" y="258483"/>
                    <a:pt x="191594" y="261554"/>
                  </a:cubicBezTo>
                  <a:cubicBezTo>
                    <a:pt x="205605" y="264625"/>
                    <a:pt x="225567" y="249270"/>
                    <a:pt x="199271" y="206085"/>
                  </a:cubicBezTo>
                  <a:cubicBezTo>
                    <a:pt x="172976" y="162900"/>
                    <a:pt x="47836" y="15687"/>
                    <a:pt x="23268" y="3211"/>
                  </a:cubicBezTo>
                  <a:cubicBezTo>
                    <a:pt x="-1299" y="-9264"/>
                    <a:pt x="-5330" y="19718"/>
                    <a:pt x="3882" y="27395"/>
                  </a:cubicBezTo>
                  <a:close/>
                </a:path>
              </a:pathLst>
            </a:custGeom>
            <a:solidFill>
              <a:srgbClr val="282A35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5BC3004B-8F72-A583-EFED-D38FFFBA55C3}"/>
                </a:ext>
              </a:extLst>
            </p:cNvPr>
            <p:cNvSpPr/>
            <p:nvPr/>
          </p:nvSpPr>
          <p:spPr>
            <a:xfrm>
              <a:off x="4454856" y="3435077"/>
              <a:ext cx="221412" cy="149957"/>
            </a:xfrm>
            <a:custGeom>
              <a:avLst/>
              <a:gdLst>
                <a:gd name="connsiteX0" fmla="*/ 64340 w 221412"/>
                <a:gd name="connsiteY0" fmla="*/ 140843 h 149957"/>
                <a:gd name="connsiteX1" fmla="*/ 39581 w 221412"/>
                <a:gd name="connsiteY1" fmla="*/ 102456 h 149957"/>
                <a:gd name="connsiteX2" fmla="*/ 1194 w 221412"/>
                <a:gd name="connsiteY2" fmla="*/ 70211 h 149957"/>
                <a:gd name="connsiteX3" fmla="*/ 14630 w 221412"/>
                <a:gd name="connsiteY3" fmla="*/ 58119 h 149957"/>
                <a:gd name="connsiteX4" fmla="*/ 63573 w 221412"/>
                <a:gd name="connsiteY4" fmla="*/ 77313 h 149957"/>
                <a:gd name="connsiteX5" fmla="*/ 104647 w 221412"/>
                <a:gd name="connsiteY5" fmla="*/ 42573 h 149957"/>
                <a:gd name="connsiteX6" fmla="*/ 131709 w 221412"/>
                <a:gd name="connsiteY6" fmla="*/ 18581 h 149957"/>
                <a:gd name="connsiteX7" fmla="*/ 170096 w 221412"/>
                <a:gd name="connsiteY7" fmla="*/ 731 h 149957"/>
                <a:gd name="connsiteX8" fmla="*/ 141690 w 221412"/>
                <a:gd name="connsiteY8" fmla="*/ 32016 h 149957"/>
                <a:gd name="connsiteX9" fmla="*/ 125375 w 221412"/>
                <a:gd name="connsiteY9" fmla="*/ 51210 h 149957"/>
                <a:gd name="connsiteX10" fmla="*/ 165681 w 221412"/>
                <a:gd name="connsiteY10" fmla="*/ 22036 h 149957"/>
                <a:gd name="connsiteX11" fmla="*/ 204068 w 221412"/>
                <a:gd name="connsiteY11" fmla="*/ 12439 h 149957"/>
                <a:gd name="connsiteX12" fmla="*/ 172975 w 221412"/>
                <a:gd name="connsiteY12" fmla="*/ 39310 h 149957"/>
                <a:gd name="connsiteX13" fmla="*/ 146104 w 221412"/>
                <a:gd name="connsiteY13" fmla="*/ 62342 h 149957"/>
                <a:gd name="connsiteX14" fmla="*/ 174510 w 221412"/>
                <a:gd name="connsiteY14" fmla="*/ 41613 h 149957"/>
                <a:gd name="connsiteX15" fmla="*/ 217120 w 221412"/>
                <a:gd name="connsiteY15" fmla="*/ 31249 h 149957"/>
                <a:gd name="connsiteX16" fmla="*/ 190440 w 221412"/>
                <a:gd name="connsiteY16" fmla="*/ 54281 h 149957"/>
                <a:gd name="connsiteX17" fmla="*/ 160691 w 221412"/>
                <a:gd name="connsiteY17" fmla="*/ 76161 h 149957"/>
                <a:gd name="connsiteX18" fmla="*/ 196775 w 221412"/>
                <a:gd name="connsiteY18" fmla="*/ 58695 h 149957"/>
                <a:gd name="connsiteX19" fmla="*/ 219998 w 221412"/>
                <a:gd name="connsiteY19" fmla="*/ 55432 h 149957"/>
                <a:gd name="connsiteX20" fmla="*/ 177389 w 221412"/>
                <a:gd name="connsiteY20" fmla="*/ 87677 h 149957"/>
                <a:gd name="connsiteX21" fmla="*/ 122304 w 221412"/>
                <a:gd name="connsiteY21" fmla="*/ 144106 h 149957"/>
                <a:gd name="connsiteX22" fmla="*/ 64340 w 221412"/>
                <a:gd name="connsiteY22" fmla="*/ 140843 h 14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1412" h="149957">
                  <a:moveTo>
                    <a:pt x="64340" y="140843"/>
                  </a:moveTo>
                  <a:cubicBezTo>
                    <a:pt x="51289" y="132973"/>
                    <a:pt x="49370" y="114548"/>
                    <a:pt x="39581" y="102456"/>
                  </a:cubicBezTo>
                  <a:cubicBezTo>
                    <a:pt x="29964" y="88406"/>
                    <a:pt x="16702" y="77255"/>
                    <a:pt x="1194" y="70211"/>
                  </a:cubicBezTo>
                  <a:cubicBezTo>
                    <a:pt x="-4181" y="67908"/>
                    <a:pt x="2730" y="56008"/>
                    <a:pt x="14630" y="58119"/>
                  </a:cubicBezTo>
                  <a:cubicBezTo>
                    <a:pt x="30368" y="60998"/>
                    <a:pt x="50713" y="80767"/>
                    <a:pt x="63573" y="77313"/>
                  </a:cubicBezTo>
                  <a:cubicBezTo>
                    <a:pt x="63573" y="77313"/>
                    <a:pt x="89483" y="56776"/>
                    <a:pt x="104647" y="42573"/>
                  </a:cubicBezTo>
                  <a:cubicBezTo>
                    <a:pt x="112880" y="33726"/>
                    <a:pt x="121940" y="25694"/>
                    <a:pt x="131709" y="18581"/>
                  </a:cubicBezTo>
                  <a:cubicBezTo>
                    <a:pt x="154741" y="2459"/>
                    <a:pt x="168368" y="-1572"/>
                    <a:pt x="170096" y="731"/>
                  </a:cubicBezTo>
                  <a:cubicBezTo>
                    <a:pt x="177197" y="8984"/>
                    <a:pt x="153782" y="18773"/>
                    <a:pt x="141690" y="32016"/>
                  </a:cubicBezTo>
                  <a:cubicBezTo>
                    <a:pt x="134588" y="40077"/>
                    <a:pt x="132668" y="43724"/>
                    <a:pt x="125375" y="51210"/>
                  </a:cubicBezTo>
                  <a:cubicBezTo>
                    <a:pt x="138235" y="40703"/>
                    <a:pt x="151689" y="30963"/>
                    <a:pt x="165681" y="22036"/>
                  </a:cubicBezTo>
                  <a:cubicBezTo>
                    <a:pt x="177236" y="15099"/>
                    <a:pt x="190594" y="11760"/>
                    <a:pt x="204068" y="12439"/>
                  </a:cubicBezTo>
                  <a:cubicBezTo>
                    <a:pt x="211362" y="20116"/>
                    <a:pt x="195239" y="26834"/>
                    <a:pt x="172975" y="39310"/>
                  </a:cubicBezTo>
                  <a:cubicBezTo>
                    <a:pt x="163186" y="45962"/>
                    <a:pt x="154185" y="53688"/>
                    <a:pt x="146104" y="62342"/>
                  </a:cubicBezTo>
                  <a:cubicBezTo>
                    <a:pt x="155144" y="54874"/>
                    <a:pt x="164645" y="47951"/>
                    <a:pt x="174510" y="41613"/>
                  </a:cubicBezTo>
                  <a:cubicBezTo>
                    <a:pt x="187561" y="33360"/>
                    <a:pt x="212896" y="27410"/>
                    <a:pt x="217120" y="31249"/>
                  </a:cubicBezTo>
                  <a:cubicBezTo>
                    <a:pt x="223454" y="38542"/>
                    <a:pt x="206754" y="44876"/>
                    <a:pt x="190440" y="54281"/>
                  </a:cubicBezTo>
                  <a:cubicBezTo>
                    <a:pt x="179788" y="60528"/>
                    <a:pt x="169827" y="67860"/>
                    <a:pt x="160691" y="76161"/>
                  </a:cubicBezTo>
                  <a:cubicBezTo>
                    <a:pt x="171670" y="68384"/>
                    <a:pt x="183857" y="62482"/>
                    <a:pt x="196775" y="58695"/>
                  </a:cubicBezTo>
                  <a:cubicBezTo>
                    <a:pt x="211362" y="54856"/>
                    <a:pt x="218846" y="53705"/>
                    <a:pt x="219998" y="55432"/>
                  </a:cubicBezTo>
                  <a:cubicBezTo>
                    <a:pt x="225757" y="64453"/>
                    <a:pt x="197542" y="72898"/>
                    <a:pt x="177389" y="87677"/>
                  </a:cubicBezTo>
                  <a:cubicBezTo>
                    <a:pt x="161075" y="99769"/>
                    <a:pt x="166257" y="128943"/>
                    <a:pt x="122304" y="144106"/>
                  </a:cubicBezTo>
                  <a:cubicBezTo>
                    <a:pt x="78352" y="159268"/>
                    <a:pt x="64340" y="140843"/>
                    <a:pt x="64340" y="140843"/>
                  </a:cubicBezTo>
                  <a:close/>
                </a:path>
              </a:pathLst>
            </a:custGeom>
            <a:solidFill>
              <a:srgbClr val="D8A798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B87D267C-8E4C-5B33-B544-4D0B15B5B961}"/>
                </a:ext>
              </a:extLst>
            </p:cNvPr>
            <p:cNvSpPr/>
            <p:nvPr/>
          </p:nvSpPr>
          <p:spPr>
            <a:xfrm>
              <a:off x="4126578" y="3737969"/>
              <a:ext cx="284755" cy="429458"/>
            </a:xfrm>
            <a:custGeom>
              <a:avLst/>
              <a:gdLst>
                <a:gd name="connsiteX0" fmla="*/ -654 w 284755"/>
                <a:gd name="connsiteY0" fmla="*/ 134 h 429458"/>
                <a:gd name="connsiteX1" fmla="*/ 52704 w 284755"/>
                <a:gd name="connsiteY1" fmla="*/ 412599 h 429458"/>
                <a:gd name="connsiteX2" fmla="*/ 283024 w 284755"/>
                <a:gd name="connsiteY2" fmla="*/ 379587 h 429458"/>
                <a:gd name="connsiteX3" fmla="*/ 91090 w 284755"/>
                <a:gd name="connsiteY3" fmla="*/ 403387 h 429458"/>
                <a:gd name="connsiteX4" fmla="*/ 9327 w 284755"/>
                <a:gd name="connsiteY4" fmla="*/ 96293 h 429458"/>
                <a:gd name="connsiteX5" fmla="*/ -654 w 284755"/>
                <a:gd name="connsiteY5" fmla="*/ 134 h 429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755" h="429458">
                  <a:moveTo>
                    <a:pt x="-654" y="134"/>
                  </a:moveTo>
                  <a:cubicBezTo>
                    <a:pt x="2416" y="68078"/>
                    <a:pt x="9519" y="366343"/>
                    <a:pt x="52704" y="412599"/>
                  </a:cubicBezTo>
                  <a:cubicBezTo>
                    <a:pt x="95889" y="458855"/>
                    <a:pt x="300682" y="398012"/>
                    <a:pt x="283024" y="379587"/>
                  </a:cubicBezTo>
                  <a:cubicBezTo>
                    <a:pt x="278801" y="375556"/>
                    <a:pt x="179955" y="423348"/>
                    <a:pt x="91090" y="403387"/>
                  </a:cubicBezTo>
                  <a:cubicBezTo>
                    <a:pt x="45985" y="393022"/>
                    <a:pt x="12397" y="176329"/>
                    <a:pt x="9327" y="96293"/>
                  </a:cubicBezTo>
                  <a:cubicBezTo>
                    <a:pt x="6255" y="16256"/>
                    <a:pt x="-654" y="134"/>
                    <a:pt x="-654" y="134"/>
                  </a:cubicBezTo>
                  <a:close/>
                </a:path>
              </a:pathLst>
            </a:custGeom>
            <a:solidFill>
              <a:srgbClr val="282A35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F52AEB0A-5733-FB2D-DC5A-07CC834BF7FC}"/>
                </a:ext>
              </a:extLst>
            </p:cNvPr>
            <p:cNvSpPr/>
            <p:nvPr/>
          </p:nvSpPr>
          <p:spPr>
            <a:xfrm>
              <a:off x="3846163" y="3748718"/>
              <a:ext cx="145893" cy="439950"/>
            </a:xfrm>
            <a:custGeom>
              <a:avLst/>
              <a:gdLst>
                <a:gd name="connsiteX0" fmla="*/ 132356 w 145893"/>
                <a:gd name="connsiteY0" fmla="*/ 134 h 439950"/>
                <a:gd name="connsiteX1" fmla="*/ 142527 w 145893"/>
                <a:gd name="connsiteY1" fmla="*/ 393598 h 439950"/>
                <a:gd name="connsiteX2" fmla="*/ 81877 w 145893"/>
                <a:gd name="connsiteY2" fmla="*/ 440046 h 439950"/>
                <a:gd name="connsiteX3" fmla="*/ -654 w 145893"/>
                <a:gd name="connsiteY3" fmla="*/ 432752 h 439950"/>
                <a:gd name="connsiteX4" fmla="*/ 102989 w 145893"/>
                <a:gd name="connsiteY4" fmla="*/ 409528 h 439950"/>
                <a:gd name="connsiteX5" fmla="*/ 130628 w 145893"/>
                <a:gd name="connsiteY5" fmla="*/ 208766 h 439950"/>
                <a:gd name="connsiteX6" fmla="*/ 132356 w 145893"/>
                <a:gd name="connsiteY6" fmla="*/ 134 h 43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893" h="439950">
                  <a:moveTo>
                    <a:pt x="132356" y="134"/>
                  </a:moveTo>
                  <a:cubicBezTo>
                    <a:pt x="135426" y="76907"/>
                    <a:pt x="151549" y="359626"/>
                    <a:pt x="142527" y="393598"/>
                  </a:cubicBezTo>
                  <a:cubicBezTo>
                    <a:pt x="136021" y="421597"/>
                    <a:pt x="110610" y="441067"/>
                    <a:pt x="81877" y="440046"/>
                  </a:cubicBezTo>
                  <a:cubicBezTo>
                    <a:pt x="57118" y="440046"/>
                    <a:pt x="-654" y="432752"/>
                    <a:pt x="-654" y="432752"/>
                  </a:cubicBezTo>
                  <a:cubicBezTo>
                    <a:pt x="-654" y="432752"/>
                    <a:pt x="76119" y="425075"/>
                    <a:pt x="102989" y="409528"/>
                  </a:cubicBezTo>
                  <a:cubicBezTo>
                    <a:pt x="129860" y="393982"/>
                    <a:pt x="130628" y="303389"/>
                    <a:pt x="130628" y="208766"/>
                  </a:cubicBezTo>
                  <a:cubicBezTo>
                    <a:pt x="130628" y="119133"/>
                    <a:pt x="132356" y="134"/>
                    <a:pt x="132356" y="134"/>
                  </a:cubicBezTo>
                  <a:close/>
                </a:path>
              </a:pathLst>
            </a:custGeom>
            <a:solidFill>
              <a:srgbClr val="282A35"/>
            </a:solidFill>
            <a:ln w="191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10B92434-D9C9-98FE-0A60-BF3B3BE49B97}"/>
              </a:ext>
            </a:extLst>
          </p:cNvPr>
          <p:cNvSpPr/>
          <p:nvPr/>
        </p:nvSpPr>
        <p:spPr>
          <a:xfrm>
            <a:off x="0" y="-18980"/>
            <a:ext cx="1507932" cy="3010738"/>
          </a:xfrm>
          <a:custGeom>
            <a:avLst/>
            <a:gdLst>
              <a:gd name="connsiteX0" fmla="*/ 0 w 1507932"/>
              <a:gd name="connsiteY0" fmla="*/ 0 h 3010738"/>
              <a:gd name="connsiteX1" fmla="*/ 1470741 w 1507932"/>
              <a:gd name="connsiteY1" fmla="*/ 0 h 3010738"/>
              <a:gd name="connsiteX2" fmla="*/ 1478005 w 1507932"/>
              <a:gd name="connsiteY2" fmla="*/ 49363 h 3010738"/>
              <a:gd name="connsiteX3" fmla="*/ 1490252 w 1507932"/>
              <a:gd name="connsiteY3" fmla="*/ 1001256 h 3010738"/>
              <a:gd name="connsiteX4" fmla="*/ 425833 w 1507932"/>
              <a:gd name="connsiteY4" fmla="*/ 2933212 h 3010738"/>
              <a:gd name="connsiteX5" fmla="*/ 89197 w 1507932"/>
              <a:gd name="connsiteY5" fmla="*/ 3010738 h 3010738"/>
              <a:gd name="connsiteX6" fmla="*/ 0 w 1507932"/>
              <a:gd name="connsiteY6" fmla="*/ 3005682 h 3010738"/>
              <a:gd name="connsiteX7" fmla="*/ 0 w 1507932"/>
              <a:gd name="connsiteY7" fmla="*/ 0 h 3010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932" h="3010738">
                <a:moveTo>
                  <a:pt x="0" y="0"/>
                </a:moveTo>
                <a:lnTo>
                  <a:pt x="1470741" y="0"/>
                </a:lnTo>
                <a:lnTo>
                  <a:pt x="1478005" y="49363"/>
                </a:lnTo>
                <a:cubicBezTo>
                  <a:pt x="1511546" y="327273"/>
                  <a:pt x="1518684" y="633639"/>
                  <a:pt x="1490252" y="1001256"/>
                </a:cubicBezTo>
                <a:cubicBezTo>
                  <a:pt x="1406908" y="2073580"/>
                  <a:pt x="938849" y="2690324"/>
                  <a:pt x="425833" y="2933212"/>
                </a:cubicBezTo>
                <a:cubicBezTo>
                  <a:pt x="318355" y="2983718"/>
                  <a:pt x="203563" y="3009230"/>
                  <a:pt x="89197" y="3010738"/>
                </a:cubicBezTo>
                <a:lnTo>
                  <a:pt x="0" y="30056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3884672B-79AF-E6EE-A843-FA80F93C3181}"/>
              </a:ext>
            </a:extLst>
          </p:cNvPr>
          <p:cNvSpPr/>
          <p:nvPr/>
        </p:nvSpPr>
        <p:spPr>
          <a:xfrm>
            <a:off x="11024152" y="3938732"/>
            <a:ext cx="1222530" cy="2919268"/>
          </a:xfrm>
          <a:custGeom>
            <a:avLst/>
            <a:gdLst>
              <a:gd name="connsiteX0" fmla="*/ 806421 w 1222530"/>
              <a:gd name="connsiteY0" fmla="*/ 2640 h 4461840"/>
              <a:gd name="connsiteX1" fmla="*/ 1189232 w 1222530"/>
              <a:gd name="connsiteY1" fmla="*/ 87308 h 4461840"/>
              <a:gd name="connsiteX2" fmla="*/ 1222530 w 1222530"/>
              <a:gd name="connsiteY2" fmla="*/ 111606 h 4461840"/>
              <a:gd name="connsiteX3" fmla="*/ 1222530 w 1222530"/>
              <a:gd name="connsiteY3" fmla="*/ 4461840 h 4461840"/>
              <a:gd name="connsiteX4" fmla="*/ 207675 w 1222530"/>
              <a:gd name="connsiteY4" fmla="*/ 4461840 h 4461840"/>
              <a:gd name="connsiteX5" fmla="*/ 233437 w 1222530"/>
              <a:gd name="connsiteY5" fmla="*/ 4375300 h 4461840"/>
              <a:gd name="connsiteX6" fmla="*/ 378354 w 1222530"/>
              <a:gd name="connsiteY6" fmla="*/ 3126399 h 4461840"/>
              <a:gd name="connsiteX7" fmla="*/ 41074 w 1222530"/>
              <a:gd name="connsiteY7" fmla="*/ 1043186 h 4461840"/>
              <a:gd name="connsiteX8" fmla="*/ 806421 w 1222530"/>
              <a:gd name="connsiteY8" fmla="*/ 2640 h 446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2530" h="4461840">
                <a:moveTo>
                  <a:pt x="806421" y="2640"/>
                </a:moveTo>
                <a:cubicBezTo>
                  <a:pt x="943884" y="-8827"/>
                  <a:pt x="1077981" y="16646"/>
                  <a:pt x="1189232" y="87308"/>
                </a:cubicBezTo>
                <a:lnTo>
                  <a:pt x="1222530" y="111606"/>
                </a:lnTo>
                <a:lnTo>
                  <a:pt x="1222530" y="4461840"/>
                </a:lnTo>
                <a:lnTo>
                  <a:pt x="207675" y="4461840"/>
                </a:lnTo>
                <a:lnTo>
                  <a:pt x="233437" y="4375300"/>
                </a:lnTo>
                <a:cubicBezTo>
                  <a:pt x="318042" y="4058234"/>
                  <a:pt x="378354" y="3648964"/>
                  <a:pt x="378354" y="3126399"/>
                </a:cubicBezTo>
                <a:cubicBezTo>
                  <a:pt x="378354" y="2252861"/>
                  <a:pt x="209952" y="1539248"/>
                  <a:pt x="41074" y="1043186"/>
                </a:cubicBezTo>
                <a:cubicBezTo>
                  <a:pt x="-147402" y="489546"/>
                  <a:pt x="348211" y="40866"/>
                  <a:pt x="806421" y="264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CDB9DC-5E6C-1C8D-48C7-6DB6328AA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723" y="4287138"/>
            <a:ext cx="5792154" cy="2250679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D6EE726C-DD1D-8D7C-7962-BAF790426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852" y="743196"/>
            <a:ext cx="5737088" cy="308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2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martar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1EA185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</TotalTime>
  <Words>443</Words>
  <Application>Microsoft Office PowerPoint</Application>
  <PresentationFormat>Widescreen</PresentationFormat>
  <Paragraphs>46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Algerian</vt:lpstr>
      <vt:lpstr>Arial</vt:lpstr>
      <vt:lpstr>Calibri</vt:lpstr>
      <vt:lpstr>Calibri Light</vt:lpstr>
      <vt:lpstr>Fira Sans Extra Condensed</vt:lpstr>
      <vt:lpstr>Fira Sans Extra Condensed Medium</vt:lpstr>
      <vt:lpstr>Google Sans</vt:lpstr>
      <vt:lpstr>Lora</vt:lpstr>
      <vt:lpstr>Roboto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Template Egg</dc:creator>
  <cp:lastModifiedBy>Diwakar PL</cp:lastModifiedBy>
  <cp:revision>17</cp:revision>
  <dcterms:created xsi:type="dcterms:W3CDTF">2023-07-13T05:24:24Z</dcterms:created>
  <dcterms:modified xsi:type="dcterms:W3CDTF">2024-03-03T05:04:29Z</dcterms:modified>
</cp:coreProperties>
</file>