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jpeg" ContentType="image/jpeg"/>
  <Override PartName="/ppt/media/image10.jpeg" ContentType="image/jpeg"/>
  <Override PartName="/ppt/media/image3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2.png" ContentType="image/png"/>
  <Override PartName="/ppt/media/image7.jpeg" ContentType="image/jpeg"/>
  <Override PartName="/ppt/media/image9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CBEE03-D6C6-4E89-ACE4-6668BD2834C3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ТРОЦКИЙ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8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0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2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4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6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2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ransition>
    <p:comb dir="horz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8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2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4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6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2013-09-15T18:21:32Z</dcterms:created>
  <dc:creator>Admin</dc:creator>
  <dc:description/>
  <dc:language>ru-RU</dc:language>
  <cp:lastModifiedBy/>
  <dcterms:modified xsi:type="dcterms:W3CDTF">2017-12-14T23:07:51Z</dcterms:modified>
  <cp:revision>2</cp:revision>
  <dc:subject/>
  <dc:title>ТРОЦКИЙ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