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9"/>
  </p:handoutMasterIdLst>
  <p:sldIdLst>
    <p:sldId id="256" r:id="rId2"/>
    <p:sldId id="263" r:id="rId3"/>
    <p:sldId id="257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15D"/>
    <a:srgbClr val="97000B"/>
    <a:srgbClr val="29364B"/>
    <a:srgbClr val="481419"/>
    <a:srgbClr val="006CFF"/>
    <a:srgbClr val="0041B6"/>
    <a:srgbClr val="F9D600"/>
    <a:srgbClr val="324057"/>
    <a:srgbClr val="007CCE"/>
    <a:srgbClr val="2A1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7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5/5/2017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214846"/>
            <a:ext cx="7895781" cy="17797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ИСПОЛНИТЕЛЬНАЯ </a:t>
            </a:r>
          </a:p>
          <a:p>
            <a:r>
              <a:rPr lang="ru-RU" sz="6600" b="1" spc="50" dirty="0" smtClean="0">
                <a:ln w="9525" cmpd="sng">
                  <a:solidFill>
                    <a:srgbClr val="02315D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n-lt"/>
              </a:rPr>
              <a:t>ВЛАСТЬ</a:t>
            </a:r>
            <a:endParaRPr lang="en-US" sz="6600" b="1" spc="50" dirty="0">
              <a:ln w="9525" cmpd="sng">
                <a:solidFill>
                  <a:srgbClr val="02315D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21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3390" y="420700"/>
            <a:ext cx="7869891" cy="471123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Исполнительная власть представляет собой систему государственных органов, осуществляющих эти полномочия. Основное назначение исполнительной власти в Российской Федерации — России — организация практического исполнения Конституции России и законов Российской Федерации в процессе управленческой деятельности, направленной на удовлетворение общественных интересов, запросов и нужд населения.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257" y="4336870"/>
            <a:ext cx="3610244" cy="24068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5" y="4265571"/>
            <a:ext cx="2034543" cy="2549427"/>
          </a:xfrm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59627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5459" y="313509"/>
            <a:ext cx="7869891" cy="586345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Она осуществляется путём реализации государственно-властных полномочий методами и средствами публичного, преимущественно административного права. Состав исполнительной власти набирается на выборных началах с возможностью последующего назначения. Структуру исполнительной власти России составляют государственные служащие и юридическая (правовая) структура — система норм, определяющая степень компетенции органов власти и должностных лиц.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870" y="4374520"/>
            <a:ext cx="2483480" cy="248348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1304748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2" y="0"/>
            <a:ext cx="7886700" cy="1325563"/>
          </a:xfrm>
        </p:spPr>
        <p:txBody>
          <a:bodyPr/>
          <a:lstStyle/>
          <a:p>
            <a:r>
              <a:rPr lang="ru-RU" b="1" dirty="0"/>
              <a:t>Органы исполнительной </a:t>
            </a:r>
            <a:r>
              <a:rPr lang="ru-RU" b="1" dirty="0" smtClean="0"/>
              <a:t>власти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3273" y="952953"/>
            <a:ext cx="3868340" cy="522515"/>
          </a:xfrm>
        </p:spPr>
        <p:txBody>
          <a:bodyPr>
            <a:normAutofit/>
          </a:bodyPr>
          <a:lstStyle/>
          <a:p>
            <a:r>
              <a:rPr lang="ru-RU" sz="2800" dirty="0"/>
              <a:t>Федеральные органы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9386" y="1664561"/>
            <a:ext cx="4276113" cy="4138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России принята трёхзвенная система федеральных органов исполнительной власти</a:t>
            </a:r>
            <a:r>
              <a:rPr lang="ru-RU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Министерства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Федеральные </a:t>
            </a:r>
            <a:r>
              <a:rPr lang="ru-RU" dirty="0" smtClean="0"/>
              <a:t>службы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Федеральные </a:t>
            </a:r>
            <a:r>
              <a:rPr lang="ru-RU" dirty="0" smtClean="0"/>
              <a:t>агентства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573192" y="965380"/>
            <a:ext cx="3887391" cy="522515"/>
          </a:xfrm>
        </p:spPr>
        <p:txBody>
          <a:bodyPr>
            <a:normAutofit/>
          </a:bodyPr>
          <a:lstStyle/>
          <a:p>
            <a:r>
              <a:rPr lang="ru-RU" sz="2800" dirty="0"/>
              <a:t>Региональные органы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1" y="1664561"/>
            <a:ext cx="3887391" cy="43154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 smtClean="0"/>
              <a:t>Министерства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Комитеты (представлены в составе правительства г. Санкт-Петербург и г. Москвы</a:t>
            </a:r>
            <a:r>
              <a:rPr lang="ru-RU" dirty="0" smtClean="0"/>
              <a:t>)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Департамент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Главное управление</a:t>
            </a:r>
          </a:p>
          <a:p>
            <a:pPr>
              <a:buFont typeface="Wingdings" panose="05000000000000000000" pitchFamily="2" charset="2"/>
              <a:buChar char="q"/>
            </a:pP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7950" y="4882423"/>
            <a:ext cx="2455584" cy="18418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375" y="4851896"/>
            <a:ext cx="2686238" cy="186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36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Признаки исполнительной власти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является ограниченной и относительно самостоятельной ветвью государственной </a:t>
            </a:r>
            <a:r>
              <a:rPr lang="ru-RU" dirty="0" smtClean="0"/>
              <a:t>власти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является проводником государственной политики в </a:t>
            </a:r>
            <a:r>
              <a:rPr lang="ru-RU" dirty="0" smtClean="0"/>
              <a:t>жизнь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подзаконна по своему характеру и </a:t>
            </a:r>
            <a:r>
              <a:rPr lang="ru-RU" dirty="0" smtClean="0"/>
              <a:t>задачам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объективирована в виде хорошо организованной системы органов исполнительной </a:t>
            </a:r>
            <a:r>
              <a:rPr lang="ru-RU" dirty="0" smtClean="0"/>
              <a:t>власти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её деятельность является исполнительно-распорядительной и носит постоянный, непрерывный во времени </a:t>
            </a:r>
            <a:r>
              <a:rPr lang="ru-RU" dirty="0" smtClean="0"/>
              <a:t>характер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является исключительным обладателем материальных ресурсов и властных полномочий принудительного </a:t>
            </a:r>
            <a:r>
              <a:rPr lang="ru-RU" dirty="0" smtClean="0"/>
              <a:t>характера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97927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Функции исполнительной </a:t>
            </a:r>
            <a:r>
              <a:rPr lang="ru-RU" b="1" dirty="0" smtClean="0"/>
              <a:t>власти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подзаконное </a:t>
            </a:r>
            <a:r>
              <a:rPr lang="ru-RU" dirty="0" smtClean="0"/>
              <a:t>регулирование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осуществление управленческой деятельности, направленной на исполнение законов и реализацию государственной политики в различных сферах жизни </a:t>
            </a:r>
            <a:r>
              <a:rPr lang="ru-RU" dirty="0" smtClean="0"/>
              <a:t>общества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административное </a:t>
            </a:r>
            <a:r>
              <a:rPr lang="ru-RU" dirty="0" err="1" smtClean="0"/>
              <a:t>правоприменение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осуществление политики государства по лицензированию, регистрации и </a:t>
            </a:r>
            <a:r>
              <a:rPr lang="ru-RU" dirty="0" smtClean="0"/>
              <a:t>сертификации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административный контроль за соблюдением правовых норм и общеобязательных </a:t>
            </a:r>
            <a:r>
              <a:rPr lang="ru-RU" dirty="0" smtClean="0"/>
              <a:t>правил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охрана правопорядка, то есть непосредственное обеспечение безопасности граждан и </a:t>
            </a:r>
            <a:r>
              <a:rPr lang="ru-RU" dirty="0" smtClean="0"/>
              <a:t>общества</a:t>
            </a:r>
            <a:endParaRPr lang="ru-RU" dirty="0"/>
          </a:p>
          <a:p>
            <a:pPr>
              <a:buFont typeface="Wingdings" panose="05000000000000000000" pitchFamily="2" charset="2"/>
              <a:buChar char="q"/>
            </a:pPr>
            <a:r>
              <a:rPr lang="ru-RU" dirty="0"/>
              <a:t>информационное обеспечение органов государственной </a:t>
            </a:r>
            <a:r>
              <a:rPr lang="ru-RU" dirty="0" smtClean="0"/>
              <a:t>власти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4308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213</Words>
  <Application>Microsoft Office PowerPoint</Application>
  <PresentationFormat>Экран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Органы исполнительной власти</vt:lpstr>
      <vt:lpstr>Признаки исполнительной власти</vt:lpstr>
      <vt:lpstr>Функции исполнительной власти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RePack by Diakov</cp:lastModifiedBy>
  <cp:revision>97</cp:revision>
  <dcterms:created xsi:type="dcterms:W3CDTF">2016-11-18T14:12:19Z</dcterms:created>
  <dcterms:modified xsi:type="dcterms:W3CDTF">2017-05-05T06:41:22Z</dcterms:modified>
</cp:coreProperties>
</file>