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30.01.2014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064" y="1916832"/>
            <a:ext cx="7671328" cy="372196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Крестьянская война под предводительством Степана Разина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9"/>
            <a:ext cx="7467600" cy="2232248"/>
          </a:xfrm>
        </p:spPr>
        <p:txBody>
          <a:bodyPr/>
          <a:lstStyle/>
          <a:p>
            <a:r>
              <a:rPr lang="ru-RU" dirty="0" smtClean="0"/>
              <a:t>1670-1671 г. – война холопов под предводительством казацкого атамана Степана </a:t>
            </a:r>
            <a:r>
              <a:rPr lang="ru-RU" dirty="0" err="1" smtClean="0"/>
              <a:t>Емельяновича</a:t>
            </a:r>
            <a:r>
              <a:rPr lang="ru-RU" dirty="0" smtClean="0"/>
              <a:t> Разина.</a:t>
            </a:r>
            <a:endParaRPr lang="ru-RU" dirty="0"/>
          </a:p>
        </p:txBody>
      </p:sp>
      <p:pic>
        <p:nvPicPr>
          <p:cNvPr id="2050" name="Picture 2" descr="http://www.opoccuu.com/raz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039343"/>
            <a:ext cx="3635896" cy="481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Причины войны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Недовольство населения постоянным неоправданным увеличением повинностей</a:t>
            </a:r>
          </a:p>
          <a:p>
            <a:r>
              <a:rPr lang="ru-RU" dirty="0" smtClean="0"/>
              <a:t>-</a:t>
            </a:r>
            <a:r>
              <a:rPr lang="ru-RU" dirty="0" smtClean="0"/>
              <a:t> Польско-шведская интервенция, Смутное время привели Россию к состоянию глубокого кризиса. Основные тяготы по восстановлению хозяйственной жизни страны легли на плечи крестьян.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- Процесс </a:t>
            </a:r>
            <a:r>
              <a:rPr lang="ru-RU" dirty="0" smtClean="0"/>
              <a:t>закрепощения крестьян продолжал прогрессировать. Крестьянам запрещалось переходить от одного хозяина к другому, согласно положению об урочных летах помещики имели право разыскивать и возвращать беглых крестьян. Причем сроки сыска постоянно увеличивались. В соответствии с Соборным уложением 1649 г. – новым сводом законов страны – «урочные лета» были вообще отменены, была установлена потомственная зависимость крестьян от помещиков.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r>
              <a:rPr lang="ru-RU" dirty="0" smtClean="0"/>
              <a:t>Укрепление </a:t>
            </a:r>
            <a:r>
              <a:rPr lang="ru-RU" dirty="0" smtClean="0"/>
              <a:t>феодальных порядков не могло не вызывать социального напряжения. В стране стали вспыхивать локальные восстания. В 1662 г. произошло восстание в Москве, получившее название медного бунта.</a:t>
            </a:r>
            <a:endParaRPr lang="ru-RU" dirty="0"/>
          </a:p>
        </p:txBody>
      </p:sp>
      <p:pic>
        <p:nvPicPr>
          <p:cNvPr id="16386" name="Picture 2" descr="http://www.diletant.ru/upload/medialibrary/a2b/a2b7b5d6991f12aee9c7403465f397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438649"/>
            <a:ext cx="4714875" cy="2419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Ход войны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 движение С. Разина началось с разбойного похода казацкой голытьбы на берега Каспия </a:t>
            </a:r>
            <a:r>
              <a:rPr lang="ru-RU" b="1" dirty="0" smtClean="0"/>
              <a:t>в 1667 г. </a:t>
            </a:r>
            <a:r>
              <a:rPr lang="ru-RU" dirty="0" smtClean="0"/>
              <a:t>Казаки Разина захватили Яицкий городок, а позже отправились к берегам Персии. Там они опустошили побережье от Дербента до Баку, разбили отправленную на борьбу с ними флотилию персидского шаха;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\\Fs1\obmen\Абрамкина М.А\уроки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226731" cy="674136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283968" y="0"/>
            <a:ext cx="48600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2) после этого похода </a:t>
            </a:r>
            <a:r>
              <a:rPr lang="ru-RU" dirty="0" err="1" smtClean="0"/>
              <a:t>разинцы</a:t>
            </a:r>
            <a:r>
              <a:rPr lang="ru-RU" dirty="0" smtClean="0"/>
              <a:t> с богатой добычей прошли через Астрахань и Царицын. Затем С. Разин и его войско вернулись на Дон, где и обосновались в </a:t>
            </a:r>
            <a:r>
              <a:rPr lang="ru-RU" dirty="0" err="1" smtClean="0"/>
              <a:t>Кагальницком</a:t>
            </a:r>
            <a:r>
              <a:rPr lang="ru-RU" dirty="0" smtClean="0"/>
              <a:t> городке;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 smtClean="0"/>
              <a:t>) весной 1670 г. начинается новый поход С. Разина – на Волгу. Этот поход уже имел антиправительственный характер. С. Разин во время этого похода занял Царицын, Астрахань, Саратов и Самару. Во время осады Симбирска восстание достигло наивысшего подъема. Но все же взять город войскам С. Разина не удалось. На помощь осажденному Симбирску были отправлены правительственные войска, которые и разгромили казачьи отряды. С. Разину удалось отступить с небольшой частью сил на Дон;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04665"/>
            <a:ext cx="8208912" cy="3456384"/>
          </a:xfrm>
        </p:spPr>
        <p:txBody>
          <a:bodyPr/>
          <a:lstStyle/>
          <a:p>
            <a:r>
              <a:rPr lang="ru-RU" dirty="0" smtClean="0"/>
              <a:t>4) здесь, на Дону, С. Разина схватили зажиточные казаки и отправили в Москву. В 1671 г. состоялась показательная казнь С. Разина на Красной площади. </a:t>
            </a:r>
            <a:endParaRPr lang="ru-RU" dirty="0"/>
          </a:p>
        </p:txBody>
      </p:sp>
      <p:pic>
        <p:nvPicPr>
          <p:cNvPr id="19458" name="Picture 2" descr="http://russian7.ru/wp-content/uploads/2013/06/1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3550"/>
            <a:ext cx="6444208" cy="381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Характер войны и её итоги.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2578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1) стихийность движения была главной чертой восстания Разина, как и других крестьянских войн. Повстанческие отряды чаще всего действовали разрозненно и несогласованно; 2) в отличие от восстаний начала века, в движении под предводительством Разина оказалось гораздо меньше «попутчиков» из дворян; 3) крестьянская война была изначально обречена на поражение, но вынуждала господствующий класс не повышать уровень эксплуатации до такой степени, чтобы произошел полный подрыв производительных сил страны; 4) крестьянская война под предводительством С. Разина подтолкнула правительство к преобразованиям, которые были проведены в конце XVII – первой четверти XVIII 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</TotalTime>
  <Words>210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Крестьянская война под предводительством Степана Разина</vt:lpstr>
      <vt:lpstr>Слайд 2</vt:lpstr>
      <vt:lpstr>Причины войны</vt:lpstr>
      <vt:lpstr>Слайд 4</vt:lpstr>
      <vt:lpstr>Слайд 5</vt:lpstr>
      <vt:lpstr>Ход войны</vt:lpstr>
      <vt:lpstr>Слайд 7</vt:lpstr>
      <vt:lpstr>Слайд 8</vt:lpstr>
      <vt:lpstr>Характер войны и её итоги.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Крестьянская война под предводительством Степана Разина</dc:title>
  <cp:lastModifiedBy>УчительГеографии</cp:lastModifiedBy>
  <cp:revision>4</cp:revision>
  <dcterms:modified xsi:type="dcterms:W3CDTF">2014-01-30T07:03:11Z</dcterms:modified>
</cp:coreProperties>
</file>