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04.02.2016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Быт и нравы Древней Руси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815802"/>
          </a:xfrm>
        </p:spPr>
        <p:txBody>
          <a:bodyPr>
            <a:normAutofit/>
          </a:bodyPr>
          <a:lstStyle/>
          <a:p>
            <a:r>
              <a:rPr lang="ru-RU" dirty="0" smtClean="0"/>
              <a:t>История России 6 класс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357826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Крестьяне  жили в небольших домах. На севере это были срубные, наземные  постройки с деревянными  полами. Печи топились по –черному. Окна были маленькие.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298"/>
            <a:ext cx="6276725" cy="4033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3857620" y="714356"/>
            <a:ext cx="1704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Жилище</a:t>
            </a:r>
            <a:endParaRPr lang="ru-RU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1142984"/>
            <a:ext cx="5667408" cy="4250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На юге, в лесостепной зоне, это  были полуземлянки с земляными полами, с покрытой сверху слоем земли крышей, концы которой подчас опускались до самого низа.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89117"/>
            <a:ext cx="6643733" cy="4550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Жилища князей и бояр –</a:t>
            </a:r>
            <a:r>
              <a:rPr lang="ru-RU" sz="2000" dirty="0" err="1" smtClean="0">
                <a:solidFill>
                  <a:srgbClr val="FF0000"/>
                </a:solidFill>
              </a:rPr>
              <a:t>хоромы-состояли</a:t>
            </a:r>
            <a:r>
              <a:rPr lang="ru-RU" sz="2000" dirty="0" smtClean="0">
                <a:solidFill>
                  <a:srgbClr val="FF0000"/>
                </a:solidFill>
              </a:rPr>
              <a:t> ,как правило, из нескольких  соединенных между собой  переходами, строений. В центре находился </a:t>
            </a:r>
            <a:r>
              <a:rPr lang="ru-RU" sz="2000" dirty="0" err="1" smtClean="0">
                <a:solidFill>
                  <a:srgbClr val="FF0000"/>
                </a:solidFill>
              </a:rPr>
              <a:t>терем-высокое</a:t>
            </a:r>
            <a:r>
              <a:rPr lang="ru-RU" sz="2000" dirty="0" smtClean="0">
                <a:solidFill>
                  <a:srgbClr val="FF0000"/>
                </a:solidFill>
              </a:rPr>
              <a:t>  деревянное здание-башня.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642918"/>
            <a:ext cx="6429420" cy="4091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5357826"/>
            <a:ext cx="8183880" cy="1051560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Древнерусская  мужская одежда состояла из рубахи и </a:t>
            </a:r>
            <a:r>
              <a:rPr lang="ru-RU" sz="2000" dirty="0" err="1" smtClean="0">
                <a:solidFill>
                  <a:srgbClr val="FF0000"/>
                </a:solidFill>
              </a:rPr>
              <a:t>портов-нешироких</a:t>
            </a:r>
            <a:r>
              <a:rPr lang="ru-RU" sz="2000" dirty="0" smtClean="0">
                <a:solidFill>
                  <a:srgbClr val="FF0000"/>
                </a:solidFill>
              </a:rPr>
              <a:t>, сужающихся  вниз  штанов, доходящих  до щиколотки.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3509"/>
          <a:stretch>
            <a:fillRect/>
          </a:stretch>
        </p:blipFill>
        <p:spPr bwMode="auto">
          <a:xfrm>
            <a:off x="2857488" y="1142984"/>
            <a:ext cx="364333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4000496" y="571480"/>
            <a:ext cx="1590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Одежда</a:t>
            </a:r>
            <a:endParaRPr lang="ru-RU" sz="24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Верхней одеждой  были также  зипуны- застегивающиеся встык  кафтаны без  воротника. С длинными  узкими  рукавами.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43174" y="463914"/>
            <a:ext cx="4071966" cy="451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У горожанок и крестьянок главной частью  костюма  была  длинная  холщовая рубашка. Поверх нее  надевалась </a:t>
            </a:r>
            <a:r>
              <a:rPr lang="ru-RU" sz="2000" dirty="0" err="1" smtClean="0">
                <a:solidFill>
                  <a:srgbClr val="FF0000"/>
                </a:solidFill>
              </a:rPr>
              <a:t>понева-домотканая</a:t>
            </a:r>
            <a:r>
              <a:rPr lang="ru-RU" sz="2000" dirty="0" smtClean="0">
                <a:solidFill>
                  <a:srgbClr val="FF0000"/>
                </a:solidFill>
              </a:rPr>
              <a:t> шерстяная юбка .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0299" y="453177"/>
            <a:ext cx="4000528" cy="4476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Вывод :   </a:t>
            </a:r>
          </a:p>
          <a:p>
            <a:r>
              <a:rPr lang="ru-RU" dirty="0" smtClean="0"/>
              <a:t> Таким образом, формирование государства благотворно  сказалось на быте и правах восточных славян. Характерной чертой древнерусского быта стало возникновение  существенной разницы  между образом жизни верхушки общества и основной массы населения.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FF0000"/>
                </a:solidFill>
              </a:rPr>
              <a:t>Домашнее задание :</a:t>
            </a:r>
          </a:p>
          <a:p>
            <a:pPr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п.8, ответить на вопросы, </a:t>
            </a:r>
          </a:p>
          <a:p>
            <a:pPr>
              <a:buNone/>
            </a:pPr>
            <a:r>
              <a:rPr lang="ru-RU" dirty="0" smtClean="0"/>
              <a:t>        выучить новые термины.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endParaRPr lang="ru-RU" sz="9600" dirty="0" smtClean="0">
              <a:solidFill>
                <a:srgbClr val="00B0F0"/>
              </a:solidFill>
            </a:endParaRPr>
          </a:p>
          <a:p>
            <a:pPr algn="ctr">
              <a:buNone/>
            </a:pPr>
            <a:r>
              <a:rPr lang="ru-RU" sz="9600" dirty="0" smtClean="0">
                <a:solidFill>
                  <a:srgbClr val="00B0F0"/>
                </a:solidFill>
              </a:rPr>
              <a:t>Спасибо за внимание!</a:t>
            </a:r>
            <a:endParaRPr lang="ru-RU" sz="9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solidFill>
                  <a:srgbClr val="FF0000"/>
                </a:solidFill>
              </a:rPr>
              <a:t>Основные  понятия:</a:t>
            </a:r>
          </a:p>
          <a:p>
            <a:pPr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rgbClr val="FF0000"/>
                </a:solidFill>
              </a:rPr>
              <a:t> общество, митрополит, </a:t>
            </a:r>
            <a:r>
              <a:rPr lang="ru-RU" dirty="0" err="1" smtClean="0">
                <a:solidFill>
                  <a:srgbClr val="FF0000"/>
                </a:solidFill>
              </a:rPr>
              <a:t>епископ,община</a:t>
            </a:r>
            <a:r>
              <a:rPr lang="ru-RU" dirty="0" smtClean="0">
                <a:solidFill>
                  <a:srgbClr val="FF0000"/>
                </a:solidFill>
              </a:rPr>
              <a:t>, вотчина, холоп, смерд, закуп, «лихой человек».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Большая часть населения Древней Руси проживала в сельской местности. Они распахивали  новые земли, охотились, оборонялись от «лихих  людей».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142984"/>
            <a:ext cx="6357982" cy="356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214282" y="500042"/>
            <a:ext cx="8715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 </a:t>
            </a:r>
            <a:r>
              <a:rPr lang="ru-RU" sz="2400" b="1" dirty="0" smtClean="0"/>
              <a:t>Повседневная жизнь земледельцев и горожан </a:t>
            </a:r>
            <a:endParaRPr lang="ru-RU" sz="24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142984"/>
            <a:ext cx="6286544" cy="350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Часть населения проживала в городах. В них селились князья, размещалась княжеская дружина. Города росли и становились  торговыми и ремесленными  центрами.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1024" t="10682" r="3503" b="38975"/>
          <a:stretch>
            <a:fillRect/>
          </a:stretch>
        </p:blipFill>
        <p:spPr bwMode="auto">
          <a:xfrm>
            <a:off x="1142976" y="1000108"/>
            <a:ext cx="6715172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Одним из наиболее  распространенных  видов ремесел было кузнечное  дело.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624468"/>
            <a:ext cx="5214974" cy="4304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По большим  и малым городам Руси шумели  торги. Продавались черпаки, </a:t>
            </a:r>
            <a:r>
              <a:rPr lang="ru-RU" sz="2000" dirty="0" err="1" smtClean="0">
                <a:solidFill>
                  <a:srgbClr val="FF0000"/>
                </a:solidFill>
              </a:rPr>
              <a:t>чаши;купцы</a:t>
            </a:r>
            <a:r>
              <a:rPr lang="ru-RU" sz="2000" dirty="0" smtClean="0">
                <a:solidFill>
                  <a:srgbClr val="FF0000"/>
                </a:solidFill>
              </a:rPr>
              <a:t> предлагали  песцовые, собольи  и куньи  меха.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571480"/>
            <a:ext cx="685804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Профессиональными  воинами были княжеские  дружинники. Вооружены они были мечами, копьями, саблями.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14422"/>
            <a:ext cx="6858048" cy="380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3643306" y="571480"/>
            <a:ext cx="2970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Военное  дело </a:t>
            </a:r>
            <a:endParaRPr lang="ru-RU" sz="2400" b="1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Защитными средствами были щит, броня или кольчуга. Во время рукопашных схваток  специальные телохранители оберегали  князя, заслоняя его своими щитами и телами.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8860" y="500042"/>
            <a:ext cx="478634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FF0000"/>
                </a:solidFill>
              </a:rPr>
              <a:t>Защитим землю русскую, не отдадим врагу на поругание!!!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500042"/>
            <a:ext cx="5929354" cy="47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287</TotalTime>
  <Words>358</Words>
  <Application>Microsoft Office PowerPoint</Application>
  <PresentationFormat>Экран (4:3)</PresentationFormat>
  <Paragraphs>36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Аспект</vt:lpstr>
      <vt:lpstr>Быт и нравы Древней Руси</vt:lpstr>
      <vt:lpstr>Презентация PowerPoint</vt:lpstr>
      <vt:lpstr>Большая часть населения Древней Руси проживала в сельской местности. Они распахивали  новые земли, охотились, оборонялись от «лихих  людей».</vt:lpstr>
      <vt:lpstr>Часть населения проживала в городах. В них селились князья, размещалась княжеская дружина. Города росли и становились  торговыми и ремесленными  центрами.</vt:lpstr>
      <vt:lpstr>Одним из наиболее  распространенных  видов ремесел было кузнечное  дело.</vt:lpstr>
      <vt:lpstr>По большим  и малым городам Руси шумели  торги. Продавались черпаки, чаши;купцы предлагали  песцовые, собольи  и куньи  меха.</vt:lpstr>
      <vt:lpstr>Профессиональными  воинами были княжеские  дружинники. Вооружены они были мечами, копьями, саблями.</vt:lpstr>
      <vt:lpstr>Защитными средствами были щит, броня или кольчуга. Во время рукопашных схваток  специальные телохранители оберегали  князя, заслоняя его своими щитами и телами.</vt:lpstr>
      <vt:lpstr>Защитим землю русскую, не отдадим врагу на поругание!!!</vt:lpstr>
      <vt:lpstr>Крестьяне  жили в небольших домах. На севере это были срубные, наземные  постройки с деревянными  полами. Печи топились по –черному. Окна были маленькие.</vt:lpstr>
      <vt:lpstr>На юге, в лесостепной зоне, это  были полуземлянки с земляными полами, с покрытой сверху слоем земли крышей, концы которой подчас опускались до самого низа.</vt:lpstr>
      <vt:lpstr>Жилища князей и бояр –хоромы-состояли ,как правило, из нескольких  соединенных между собой  переходами, строений. В центре находился терем-высокое  деревянное здание-башня.</vt:lpstr>
      <vt:lpstr>Древнерусская  мужская одежда состояла из рубахи и портов-нешироких, сужающихся  вниз  штанов, доходящих  до щиколотки.</vt:lpstr>
      <vt:lpstr>Верхней одеждой  были также  зипуны- застегивающиеся встык  кафтаны без  воротника. С длинными  узкими  рукавами.</vt:lpstr>
      <vt:lpstr>У горожанок и крестьянок главной частью  костюма  была  длинная  холщовая рубашка. Поверх нее  надевалась понева-домотканая шерстяная юбка .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Быт и нравы Древней Руси</dc:title>
  <dc:creator>Андрей</dc:creator>
  <cp:lastModifiedBy>александр</cp:lastModifiedBy>
  <cp:revision>52</cp:revision>
  <dcterms:created xsi:type="dcterms:W3CDTF">2013-06-10T11:34:08Z</dcterms:created>
  <dcterms:modified xsi:type="dcterms:W3CDTF">2016-02-04T14:18:39Z</dcterms:modified>
</cp:coreProperties>
</file>