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5" r:id="rId5"/>
    <p:sldId id="284" r:id="rId6"/>
    <p:sldId id="262" r:id="rId7"/>
    <p:sldId id="295" r:id="rId8"/>
    <p:sldId id="286" r:id="rId9"/>
    <p:sldId id="260" r:id="rId10"/>
    <p:sldId id="281" r:id="rId11"/>
    <p:sldId id="279" r:id="rId12"/>
    <p:sldId id="292" r:id="rId13"/>
    <p:sldId id="283" r:id="rId14"/>
    <p:sldId id="268" r:id="rId15"/>
    <p:sldId id="293" r:id="rId16"/>
    <p:sldId id="265" r:id="rId17"/>
    <p:sldId id="288" r:id="rId18"/>
    <p:sldId id="289" r:id="rId19"/>
    <p:sldId id="294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9" autoAdjust="0"/>
    <p:restoredTop sz="94675"/>
  </p:normalViewPr>
  <p:slideViewPr>
    <p:cSldViewPr snapToGrid="0" snapToObjects="1">
      <p:cViewPr varScale="1">
        <p:scale>
          <a:sx n="107" d="100"/>
          <a:sy n="107" d="100"/>
        </p:scale>
        <p:origin x="160" y="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5ED8A-05A9-4B61-9BA2-BFA711ECAC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A69D264-54F8-4B35-8120-F321DA82A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Global e-commerce leaders like Amazon, Flipkart, and Target face growing pressure to ensure on-time deliveries.</a:t>
          </a:r>
          <a:endParaRPr lang="en-US" dirty="0"/>
        </a:p>
      </dgm:t>
    </dgm:pt>
    <dgm:pt modelId="{99EB0A9B-E80D-4C01-B06F-312328FD676C}" type="parTrans" cxnId="{6B740E97-F2D3-41D0-9B49-36751F852F48}">
      <dgm:prSet/>
      <dgm:spPr/>
      <dgm:t>
        <a:bodyPr/>
        <a:lstStyle/>
        <a:p>
          <a:endParaRPr lang="en-US"/>
        </a:p>
      </dgm:t>
    </dgm:pt>
    <dgm:pt modelId="{B2F4E5DF-DFD6-42F0-860F-DE965D718696}" type="sibTrans" cxnId="{6B740E97-F2D3-41D0-9B49-36751F852F48}">
      <dgm:prSet/>
      <dgm:spPr/>
      <dgm:t>
        <a:bodyPr/>
        <a:lstStyle/>
        <a:p>
          <a:endParaRPr lang="en-US"/>
        </a:p>
      </dgm:t>
    </dgm:pt>
    <dgm:pt modelId="{820B9530-0BC1-402E-9457-2EC70DDD49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Customer dissatisfaction and brand damage arise from delayed shipments.</a:t>
          </a:r>
          <a:endParaRPr lang="en-US"/>
        </a:p>
      </dgm:t>
    </dgm:pt>
    <dgm:pt modelId="{D016B54F-F7EE-4C41-8D84-CCD27DC6F24E}" type="parTrans" cxnId="{992F63C6-6614-4A67-BD26-1277DE66C1EB}">
      <dgm:prSet/>
      <dgm:spPr/>
      <dgm:t>
        <a:bodyPr/>
        <a:lstStyle/>
        <a:p>
          <a:endParaRPr lang="en-US"/>
        </a:p>
      </dgm:t>
    </dgm:pt>
    <dgm:pt modelId="{0A1828B2-B6D0-4597-B30A-EAEA9F9552D2}" type="sibTrans" cxnId="{992F63C6-6614-4A67-BD26-1277DE66C1EB}">
      <dgm:prSet/>
      <dgm:spPr/>
      <dgm:t>
        <a:bodyPr/>
        <a:lstStyle/>
        <a:p>
          <a:endParaRPr lang="en-US"/>
        </a:p>
      </dgm:t>
    </dgm:pt>
    <dgm:pt modelId="{EA5A4881-B91D-4673-9F09-CE1E270E1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Every </a:t>
          </a:r>
          <a:r>
            <a:rPr lang="en-US" b="1" i="0" baseline="0"/>
            <a:t>1% increase in late shipments</a:t>
          </a:r>
          <a:r>
            <a:rPr lang="en-US" b="0" i="0" baseline="0"/>
            <a:t> costs the company </a:t>
          </a:r>
          <a:r>
            <a:rPr lang="en-US" b="1" i="0" baseline="0"/>
            <a:t>millions</a:t>
          </a:r>
          <a:r>
            <a:rPr lang="en-US" b="0" i="0" baseline="0"/>
            <a:t> due to churn, refunds, and loyalty loss.</a:t>
          </a:r>
          <a:endParaRPr lang="en-US"/>
        </a:p>
      </dgm:t>
    </dgm:pt>
    <dgm:pt modelId="{94DD18A3-1733-49E7-B511-62DCE2D9E778}" type="parTrans" cxnId="{8EF8ECFD-8FDF-4416-8DF9-BE32EF04D8E6}">
      <dgm:prSet/>
      <dgm:spPr/>
      <dgm:t>
        <a:bodyPr/>
        <a:lstStyle/>
        <a:p>
          <a:endParaRPr lang="en-US"/>
        </a:p>
      </dgm:t>
    </dgm:pt>
    <dgm:pt modelId="{0055FE9C-EC4F-443E-80E9-EAA3406F9238}" type="sibTrans" cxnId="{8EF8ECFD-8FDF-4416-8DF9-BE32EF04D8E6}">
      <dgm:prSet/>
      <dgm:spPr/>
      <dgm:t>
        <a:bodyPr/>
        <a:lstStyle/>
        <a:p>
          <a:endParaRPr lang="en-US"/>
        </a:p>
      </dgm:t>
    </dgm:pt>
    <dgm:pt modelId="{85B2AA1E-7A71-42BA-AEF3-B751754A31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Companies now also face pressure to </a:t>
          </a:r>
          <a:r>
            <a:rPr lang="en-US" b="1" i="0" baseline="0"/>
            <a:t>reduce carbon footprints</a:t>
          </a:r>
          <a:r>
            <a:rPr lang="en-US" b="0" i="0" baseline="0"/>
            <a:t> to meet </a:t>
          </a:r>
          <a:r>
            <a:rPr lang="en-US" b="1" i="0" baseline="0"/>
            <a:t>public sustainability goals</a:t>
          </a:r>
          <a:r>
            <a:rPr lang="en-US" b="0" i="0" baseline="0"/>
            <a:t>.</a:t>
          </a:r>
          <a:endParaRPr lang="en-US"/>
        </a:p>
      </dgm:t>
    </dgm:pt>
    <dgm:pt modelId="{72589B1C-5AAF-43B9-A546-18118B1177A4}" type="parTrans" cxnId="{C00649CB-C510-4FC4-BE34-678BBFCF66FB}">
      <dgm:prSet/>
      <dgm:spPr/>
      <dgm:t>
        <a:bodyPr/>
        <a:lstStyle/>
        <a:p>
          <a:endParaRPr lang="en-US"/>
        </a:p>
      </dgm:t>
    </dgm:pt>
    <dgm:pt modelId="{061318BF-17FC-4362-A8FB-5FE3017C37FD}" type="sibTrans" cxnId="{C00649CB-C510-4FC4-BE34-678BBFCF66FB}">
      <dgm:prSet/>
      <dgm:spPr/>
      <dgm:t>
        <a:bodyPr/>
        <a:lstStyle/>
        <a:p>
          <a:endParaRPr lang="en-US"/>
        </a:p>
      </dgm:t>
    </dgm:pt>
    <dgm:pt modelId="{75158F92-865B-4E01-8211-91091A4379CC}" type="pres">
      <dgm:prSet presAssocID="{C655ED8A-05A9-4B61-9BA2-BFA711ECAC51}" presName="root" presStyleCnt="0">
        <dgm:presLayoutVars>
          <dgm:dir/>
          <dgm:resizeHandles val="exact"/>
        </dgm:presLayoutVars>
      </dgm:prSet>
      <dgm:spPr/>
    </dgm:pt>
    <dgm:pt modelId="{DC6E5F3D-36E6-41ED-AB5E-6AB1E6A41511}" type="pres">
      <dgm:prSet presAssocID="{EA69D264-54F8-4B35-8120-F321DA82AAAF}" presName="compNode" presStyleCnt="0"/>
      <dgm:spPr/>
    </dgm:pt>
    <dgm:pt modelId="{55AA9F04-0648-46E5-AE9A-9C039BD046F0}" type="pres">
      <dgm:prSet presAssocID="{EA69D264-54F8-4B35-8120-F321DA82AA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C0664304-73B8-4B48-996E-1F8F7D75EC7D}" type="pres">
      <dgm:prSet presAssocID="{EA69D264-54F8-4B35-8120-F321DA82AAAF}" presName="spaceRect" presStyleCnt="0"/>
      <dgm:spPr/>
    </dgm:pt>
    <dgm:pt modelId="{419CFCA4-FE13-423F-B5A2-99E4CEFB6136}" type="pres">
      <dgm:prSet presAssocID="{EA69D264-54F8-4B35-8120-F321DA82AAAF}" presName="textRect" presStyleLbl="revTx" presStyleIdx="0" presStyleCnt="4">
        <dgm:presLayoutVars>
          <dgm:chMax val="1"/>
          <dgm:chPref val="1"/>
        </dgm:presLayoutVars>
      </dgm:prSet>
      <dgm:spPr/>
    </dgm:pt>
    <dgm:pt modelId="{B48BED58-7E81-414B-B722-263DDB6CE94D}" type="pres">
      <dgm:prSet presAssocID="{B2F4E5DF-DFD6-42F0-860F-DE965D718696}" presName="sibTrans" presStyleCnt="0"/>
      <dgm:spPr/>
    </dgm:pt>
    <dgm:pt modelId="{4D1B5492-EE62-419F-8A37-CFB6D68F3A33}" type="pres">
      <dgm:prSet presAssocID="{820B9530-0BC1-402E-9457-2EC70DDD4914}" presName="compNode" presStyleCnt="0"/>
      <dgm:spPr/>
    </dgm:pt>
    <dgm:pt modelId="{71EE882C-F0E9-448E-A7B3-0D849B857813}" type="pres">
      <dgm:prSet presAssocID="{820B9530-0BC1-402E-9457-2EC70DDD49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D6509E85-31A3-4F79-9637-224268E247D4}" type="pres">
      <dgm:prSet presAssocID="{820B9530-0BC1-402E-9457-2EC70DDD4914}" presName="spaceRect" presStyleCnt="0"/>
      <dgm:spPr/>
    </dgm:pt>
    <dgm:pt modelId="{519B4DCC-13B0-4B83-BB72-00553E053D3B}" type="pres">
      <dgm:prSet presAssocID="{820B9530-0BC1-402E-9457-2EC70DDD4914}" presName="textRect" presStyleLbl="revTx" presStyleIdx="1" presStyleCnt="4">
        <dgm:presLayoutVars>
          <dgm:chMax val="1"/>
          <dgm:chPref val="1"/>
        </dgm:presLayoutVars>
      </dgm:prSet>
      <dgm:spPr/>
    </dgm:pt>
    <dgm:pt modelId="{1C21ADA1-2C12-44E1-9FDB-A68EBA792237}" type="pres">
      <dgm:prSet presAssocID="{0A1828B2-B6D0-4597-B30A-EAEA9F9552D2}" presName="sibTrans" presStyleCnt="0"/>
      <dgm:spPr/>
    </dgm:pt>
    <dgm:pt modelId="{67FEAA79-DB9C-44D0-B87E-064A9B5583F6}" type="pres">
      <dgm:prSet presAssocID="{EA5A4881-B91D-4673-9F09-CE1E270E1DE9}" presName="compNode" presStyleCnt="0"/>
      <dgm:spPr/>
    </dgm:pt>
    <dgm:pt modelId="{9A27CD03-C3CC-4FEF-90B2-A601E0263EF9}" type="pres">
      <dgm:prSet presAssocID="{EA5A4881-B91D-4673-9F09-CE1E270E1D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8C6362A-CB3E-448C-9BE3-8C5E8EB44ADE}" type="pres">
      <dgm:prSet presAssocID="{EA5A4881-B91D-4673-9F09-CE1E270E1DE9}" presName="spaceRect" presStyleCnt="0"/>
      <dgm:spPr/>
    </dgm:pt>
    <dgm:pt modelId="{C2245955-DD50-4711-859F-48DB80CD97C2}" type="pres">
      <dgm:prSet presAssocID="{EA5A4881-B91D-4673-9F09-CE1E270E1DE9}" presName="textRect" presStyleLbl="revTx" presStyleIdx="2" presStyleCnt="4">
        <dgm:presLayoutVars>
          <dgm:chMax val="1"/>
          <dgm:chPref val="1"/>
        </dgm:presLayoutVars>
      </dgm:prSet>
      <dgm:spPr/>
    </dgm:pt>
    <dgm:pt modelId="{0CC195DB-2A3A-4CF5-B6F3-B6FD7C823346}" type="pres">
      <dgm:prSet presAssocID="{0055FE9C-EC4F-443E-80E9-EAA3406F9238}" presName="sibTrans" presStyleCnt="0"/>
      <dgm:spPr/>
    </dgm:pt>
    <dgm:pt modelId="{6AE623F7-2808-4ED9-88BC-E85E14123279}" type="pres">
      <dgm:prSet presAssocID="{85B2AA1E-7A71-42BA-AEF3-B751754A31BE}" presName="compNode" presStyleCnt="0"/>
      <dgm:spPr/>
    </dgm:pt>
    <dgm:pt modelId="{4526AD7A-2F5A-4147-AE6B-64FBCF309A0D}" type="pres">
      <dgm:prSet presAssocID="{85B2AA1E-7A71-42BA-AEF3-B751754A31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54218F45-B3F4-41E9-B871-F5814DAE263B}" type="pres">
      <dgm:prSet presAssocID="{85B2AA1E-7A71-42BA-AEF3-B751754A31BE}" presName="spaceRect" presStyleCnt="0"/>
      <dgm:spPr/>
    </dgm:pt>
    <dgm:pt modelId="{95D78FDA-594A-441C-B823-E968C54515FA}" type="pres">
      <dgm:prSet presAssocID="{85B2AA1E-7A71-42BA-AEF3-B751754A31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67F416-9B1F-4F74-AF61-632329EF1DE2}" type="presOf" srcId="{EA5A4881-B91D-4673-9F09-CE1E270E1DE9}" destId="{C2245955-DD50-4711-859F-48DB80CD97C2}" srcOrd="0" destOrd="0" presId="urn:microsoft.com/office/officeart/2018/2/layout/IconLabelList"/>
    <dgm:cxn modelId="{7770D650-09AA-4524-A6CB-0356D154980C}" type="presOf" srcId="{EA69D264-54F8-4B35-8120-F321DA82AAAF}" destId="{419CFCA4-FE13-423F-B5A2-99E4CEFB6136}" srcOrd="0" destOrd="0" presId="urn:microsoft.com/office/officeart/2018/2/layout/IconLabelList"/>
    <dgm:cxn modelId="{80FF5696-2F8D-4693-811A-800F99E5F960}" type="presOf" srcId="{820B9530-0BC1-402E-9457-2EC70DDD4914}" destId="{519B4DCC-13B0-4B83-BB72-00553E053D3B}" srcOrd="0" destOrd="0" presId="urn:microsoft.com/office/officeart/2018/2/layout/IconLabelList"/>
    <dgm:cxn modelId="{6B740E97-F2D3-41D0-9B49-36751F852F48}" srcId="{C655ED8A-05A9-4B61-9BA2-BFA711ECAC51}" destId="{EA69D264-54F8-4B35-8120-F321DA82AAAF}" srcOrd="0" destOrd="0" parTransId="{99EB0A9B-E80D-4C01-B06F-312328FD676C}" sibTransId="{B2F4E5DF-DFD6-42F0-860F-DE965D718696}"/>
    <dgm:cxn modelId="{9610DBBE-CB42-4131-9779-8F21A355B570}" type="presOf" srcId="{C655ED8A-05A9-4B61-9BA2-BFA711ECAC51}" destId="{75158F92-865B-4E01-8211-91091A4379CC}" srcOrd="0" destOrd="0" presId="urn:microsoft.com/office/officeart/2018/2/layout/IconLabelList"/>
    <dgm:cxn modelId="{992F63C6-6614-4A67-BD26-1277DE66C1EB}" srcId="{C655ED8A-05A9-4B61-9BA2-BFA711ECAC51}" destId="{820B9530-0BC1-402E-9457-2EC70DDD4914}" srcOrd="1" destOrd="0" parTransId="{D016B54F-F7EE-4C41-8D84-CCD27DC6F24E}" sibTransId="{0A1828B2-B6D0-4597-B30A-EAEA9F9552D2}"/>
    <dgm:cxn modelId="{C00649CB-C510-4FC4-BE34-678BBFCF66FB}" srcId="{C655ED8A-05A9-4B61-9BA2-BFA711ECAC51}" destId="{85B2AA1E-7A71-42BA-AEF3-B751754A31BE}" srcOrd="3" destOrd="0" parTransId="{72589B1C-5AAF-43B9-A546-18118B1177A4}" sibTransId="{061318BF-17FC-4362-A8FB-5FE3017C37FD}"/>
    <dgm:cxn modelId="{F08887D9-8348-4B0E-8521-6C34C0E189C1}" type="presOf" srcId="{85B2AA1E-7A71-42BA-AEF3-B751754A31BE}" destId="{95D78FDA-594A-441C-B823-E968C54515FA}" srcOrd="0" destOrd="0" presId="urn:microsoft.com/office/officeart/2018/2/layout/IconLabelList"/>
    <dgm:cxn modelId="{8EF8ECFD-8FDF-4416-8DF9-BE32EF04D8E6}" srcId="{C655ED8A-05A9-4B61-9BA2-BFA711ECAC51}" destId="{EA5A4881-B91D-4673-9F09-CE1E270E1DE9}" srcOrd="2" destOrd="0" parTransId="{94DD18A3-1733-49E7-B511-62DCE2D9E778}" sibTransId="{0055FE9C-EC4F-443E-80E9-EAA3406F9238}"/>
    <dgm:cxn modelId="{C1C6E884-8490-4726-97FA-0B26B5384CB8}" type="presParOf" srcId="{75158F92-865B-4E01-8211-91091A4379CC}" destId="{DC6E5F3D-36E6-41ED-AB5E-6AB1E6A41511}" srcOrd="0" destOrd="0" presId="urn:microsoft.com/office/officeart/2018/2/layout/IconLabelList"/>
    <dgm:cxn modelId="{124B2C09-3EEE-41E3-B79E-8DEAC774DCB3}" type="presParOf" srcId="{DC6E5F3D-36E6-41ED-AB5E-6AB1E6A41511}" destId="{55AA9F04-0648-46E5-AE9A-9C039BD046F0}" srcOrd="0" destOrd="0" presId="urn:microsoft.com/office/officeart/2018/2/layout/IconLabelList"/>
    <dgm:cxn modelId="{F3F80B81-3AF4-4E3C-977C-CD95B435943B}" type="presParOf" srcId="{DC6E5F3D-36E6-41ED-AB5E-6AB1E6A41511}" destId="{C0664304-73B8-4B48-996E-1F8F7D75EC7D}" srcOrd="1" destOrd="0" presId="urn:microsoft.com/office/officeart/2018/2/layout/IconLabelList"/>
    <dgm:cxn modelId="{1115DAC0-34E8-48B8-8466-E9F2689F3227}" type="presParOf" srcId="{DC6E5F3D-36E6-41ED-AB5E-6AB1E6A41511}" destId="{419CFCA4-FE13-423F-B5A2-99E4CEFB6136}" srcOrd="2" destOrd="0" presId="urn:microsoft.com/office/officeart/2018/2/layout/IconLabelList"/>
    <dgm:cxn modelId="{40F8355A-DD7B-4FB5-8C5C-7E66D20CB11D}" type="presParOf" srcId="{75158F92-865B-4E01-8211-91091A4379CC}" destId="{B48BED58-7E81-414B-B722-263DDB6CE94D}" srcOrd="1" destOrd="0" presId="urn:microsoft.com/office/officeart/2018/2/layout/IconLabelList"/>
    <dgm:cxn modelId="{CF03A3DE-B1E7-4838-81CB-C7B2868E875A}" type="presParOf" srcId="{75158F92-865B-4E01-8211-91091A4379CC}" destId="{4D1B5492-EE62-419F-8A37-CFB6D68F3A33}" srcOrd="2" destOrd="0" presId="urn:microsoft.com/office/officeart/2018/2/layout/IconLabelList"/>
    <dgm:cxn modelId="{87FFAC63-BFC4-4B5A-9725-D46530C44C73}" type="presParOf" srcId="{4D1B5492-EE62-419F-8A37-CFB6D68F3A33}" destId="{71EE882C-F0E9-448E-A7B3-0D849B857813}" srcOrd="0" destOrd="0" presId="urn:microsoft.com/office/officeart/2018/2/layout/IconLabelList"/>
    <dgm:cxn modelId="{111EBE8E-30E5-43C0-A3DF-41872D8FD636}" type="presParOf" srcId="{4D1B5492-EE62-419F-8A37-CFB6D68F3A33}" destId="{D6509E85-31A3-4F79-9637-224268E247D4}" srcOrd="1" destOrd="0" presId="urn:microsoft.com/office/officeart/2018/2/layout/IconLabelList"/>
    <dgm:cxn modelId="{28BF70E1-3CAE-463D-B768-9693923A3A35}" type="presParOf" srcId="{4D1B5492-EE62-419F-8A37-CFB6D68F3A33}" destId="{519B4DCC-13B0-4B83-BB72-00553E053D3B}" srcOrd="2" destOrd="0" presId="urn:microsoft.com/office/officeart/2018/2/layout/IconLabelList"/>
    <dgm:cxn modelId="{79AAD257-E964-41AD-9869-2675A2003673}" type="presParOf" srcId="{75158F92-865B-4E01-8211-91091A4379CC}" destId="{1C21ADA1-2C12-44E1-9FDB-A68EBA792237}" srcOrd="3" destOrd="0" presId="urn:microsoft.com/office/officeart/2018/2/layout/IconLabelList"/>
    <dgm:cxn modelId="{11EEBB3B-C52F-4303-842A-2A4AA1DA343A}" type="presParOf" srcId="{75158F92-865B-4E01-8211-91091A4379CC}" destId="{67FEAA79-DB9C-44D0-B87E-064A9B5583F6}" srcOrd="4" destOrd="0" presId="urn:microsoft.com/office/officeart/2018/2/layout/IconLabelList"/>
    <dgm:cxn modelId="{F77D8608-70EC-4044-820F-FD738C22A9D2}" type="presParOf" srcId="{67FEAA79-DB9C-44D0-B87E-064A9B5583F6}" destId="{9A27CD03-C3CC-4FEF-90B2-A601E0263EF9}" srcOrd="0" destOrd="0" presId="urn:microsoft.com/office/officeart/2018/2/layout/IconLabelList"/>
    <dgm:cxn modelId="{1799C928-E500-4D0C-B6B5-872705F744D6}" type="presParOf" srcId="{67FEAA79-DB9C-44D0-B87E-064A9B5583F6}" destId="{38C6362A-CB3E-448C-9BE3-8C5E8EB44ADE}" srcOrd="1" destOrd="0" presId="urn:microsoft.com/office/officeart/2018/2/layout/IconLabelList"/>
    <dgm:cxn modelId="{EF6FFAFA-8780-437A-BCE2-842561C15D13}" type="presParOf" srcId="{67FEAA79-DB9C-44D0-B87E-064A9B5583F6}" destId="{C2245955-DD50-4711-859F-48DB80CD97C2}" srcOrd="2" destOrd="0" presId="urn:microsoft.com/office/officeart/2018/2/layout/IconLabelList"/>
    <dgm:cxn modelId="{EB86C2C2-C712-4F8F-9043-AE649C5AB026}" type="presParOf" srcId="{75158F92-865B-4E01-8211-91091A4379CC}" destId="{0CC195DB-2A3A-4CF5-B6F3-B6FD7C823346}" srcOrd="5" destOrd="0" presId="urn:microsoft.com/office/officeart/2018/2/layout/IconLabelList"/>
    <dgm:cxn modelId="{D15DBF31-E3F8-4733-AC2D-A2026B1C336F}" type="presParOf" srcId="{75158F92-865B-4E01-8211-91091A4379CC}" destId="{6AE623F7-2808-4ED9-88BC-E85E14123279}" srcOrd="6" destOrd="0" presId="urn:microsoft.com/office/officeart/2018/2/layout/IconLabelList"/>
    <dgm:cxn modelId="{4385CCA1-11C5-4C28-9B95-4BC77EF596A5}" type="presParOf" srcId="{6AE623F7-2808-4ED9-88BC-E85E14123279}" destId="{4526AD7A-2F5A-4147-AE6B-64FBCF309A0D}" srcOrd="0" destOrd="0" presId="urn:microsoft.com/office/officeart/2018/2/layout/IconLabelList"/>
    <dgm:cxn modelId="{F5092930-ABAB-471D-9D16-A8BF3CF7B23E}" type="presParOf" srcId="{6AE623F7-2808-4ED9-88BC-E85E14123279}" destId="{54218F45-B3F4-41E9-B871-F5814DAE263B}" srcOrd="1" destOrd="0" presId="urn:microsoft.com/office/officeart/2018/2/layout/IconLabelList"/>
    <dgm:cxn modelId="{58A50E0B-61E6-4AF5-8F10-B5AD5199E6A8}" type="presParOf" srcId="{6AE623F7-2808-4ED9-88BC-E85E14123279}" destId="{95D78FDA-594A-441C-B823-E968C54515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59980-D4DC-4318-8140-975C974773C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AFF78D-C56E-4ECB-8C2F-ABADAE082466}">
      <dgm:prSet/>
      <dgm:spPr/>
      <dgm:t>
        <a:bodyPr/>
        <a:lstStyle/>
        <a:p>
          <a:pPr>
            <a:defRPr b="1"/>
          </a:pPr>
          <a:r>
            <a:rPr lang="en-US" dirty="0"/>
            <a:t>Build</a:t>
          </a:r>
        </a:p>
      </dgm:t>
    </dgm:pt>
    <dgm:pt modelId="{28931CF1-E3FE-41C1-8BAF-167354437BA7}" type="parTrans" cxnId="{4BF92B0A-726D-47D0-B0FD-B4D618845553}">
      <dgm:prSet/>
      <dgm:spPr/>
      <dgm:t>
        <a:bodyPr/>
        <a:lstStyle/>
        <a:p>
          <a:endParaRPr lang="en-US"/>
        </a:p>
      </dgm:t>
    </dgm:pt>
    <dgm:pt modelId="{CF3066EC-5C6C-432E-B360-3B65A63B3E92}" type="sibTrans" cxnId="{4BF92B0A-726D-47D0-B0FD-B4D61884555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4B5240DD-AFE1-4AD8-80D0-AD589CA1BF51}">
      <dgm:prSet/>
      <dgm:spPr/>
      <dgm:t>
        <a:bodyPr/>
        <a:lstStyle/>
        <a:p>
          <a:r>
            <a:rPr lang="en-US" dirty="0"/>
            <a:t>Build a two-part machine learning solution:</a:t>
          </a:r>
        </a:p>
      </dgm:t>
    </dgm:pt>
    <dgm:pt modelId="{65C8CFCD-946C-4832-BEF6-937FFAD04470}" type="parTrans" cxnId="{6E5FCB9B-141A-4599-B680-EB47E575A0E7}">
      <dgm:prSet/>
      <dgm:spPr/>
      <dgm:t>
        <a:bodyPr/>
        <a:lstStyle/>
        <a:p>
          <a:endParaRPr lang="en-US"/>
        </a:p>
      </dgm:t>
    </dgm:pt>
    <dgm:pt modelId="{5789BB7A-987E-4638-8DC3-5718D48111C9}" type="sibTrans" cxnId="{6E5FCB9B-141A-4599-B680-EB47E575A0E7}">
      <dgm:prSet/>
      <dgm:spPr/>
      <dgm:t>
        <a:bodyPr/>
        <a:lstStyle/>
        <a:p>
          <a:endParaRPr lang="en-US"/>
        </a:p>
      </dgm:t>
    </dgm:pt>
    <dgm:pt modelId="{41FF0337-144C-4FF5-9088-B038250A694A}">
      <dgm:prSet/>
      <dgm:spPr/>
      <dgm:t>
        <a:bodyPr/>
        <a:lstStyle/>
        <a:p>
          <a:r>
            <a:rPr lang="en-US" dirty="0"/>
            <a:t>Classification Model: Predict whether a shipment will be late (yes/no).</a:t>
          </a:r>
        </a:p>
      </dgm:t>
    </dgm:pt>
    <dgm:pt modelId="{59BE703D-EEDF-4496-A4B2-BEA164FEEEF0}" type="parTrans" cxnId="{7D1ABA66-9D42-4B12-BAB4-AE098A8E55C3}">
      <dgm:prSet/>
      <dgm:spPr/>
      <dgm:t>
        <a:bodyPr/>
        <a:lstStyle/>
        <a:p>
          <a:endParaRPr lang="en-US"/>
        </a:p>
      </dgm:t>
    </dgm:pt>
    <dgm:pt modelId="{40DD2D97-66E0-4855-AEE6-C2A5461231A6}" type="sibTrans" cxnId="{7D1ABA66-9D42-4B12-BAB4-AE098A8E55C3}">
      <dgm:prSet/>
      <dgm:spPr/>
      <dgm:t>
        <a:bodyPr/>
        <a:lstStyle/>
        <a:p>
          <a:endParaRPr lang="en-US"/>
        </a:p>
      </dgm:t>
    </dgm:pt>
    <dgm:pt modelId="{8E628B0E-812C-4BAA-8B35-D6873C15738C}">
      <dgm:prSet/>
      <dgm:spPr/>
      <dgm:t>
        <a:bodyPr/>
        <a:lstStyle/>
        <a:p>
          <a:r>
            <a:rPr lang="en-US" dirty="0"/>
            <a:t>Regression Model: Predict how many days the shipment will be delayed.</a:t>
          </a:r>
        </a:p>
      </dgm:t>
    </dgm:pt>
    <dgm:pt modelId="{ED4E342C-ED99-43EF-9A66-5163742A1ED7}" type="parTrans" cxnId="{823E4F76-3F6B-4A16-9108-4515B4787293}">
      <dgm:prSet/>
      <dgm:spPr/>
      <dgm:t>
        <a:bodyPr/>
        <a:lstStyle/>
        <a:p>
          <a:endParaRPr lang="en-US"/>
        </a:p>
      </dgm:t>
    </dgm:pt>
    <dgm:pt modelId="{2D31BEF6-BB31-4838-B015-B60D12587B74}" type="sibTrans" cxnId="{823E4F76-3F6B-4A16-9108-4515B4787293}">
      <dgm:prSet/>
      <dgm:spPr/>
      <dgm:t>
        <a:bodyPr/>
        <a:lstStyle/>
        <a:p>
          <a:endParaRPr lang="en-US"/>
        </a:p>
      </dgm:t>
    </dgm:pt>
    <dgm:pt modelId="{39458D08-145E-4960-80D4-37464551E230}">
      <dgm:prSet/>
      <dgm:spPr/>
      <dgm:t>
        <a:bodyPr/>
        <a:lstStyle/>
        <a:p>
          <a:pPr>
            <a:defRPr b="1"/>
          </a:pPr>
          <a:r>
            <a:rPr lang="en-US"/>
            <a:t>Integrate</a:t>
          </a:r>
        </a:p>
      </dgm:t>
    </dgm:pt>
    <dgm:pt modelId="{48AC7FE9-9693-48B2-BC5E-B1774844C5D9}" type="parTrans" cxnId="{5B9E16E6-EC9B-4BEE-A6D4-D089DAE657E7}">
      <dgm:prSet/>
      <dgm:spPr/>
      <dgm:t>
        <a:bodyPr/>
        <a:lstStyle/>
        <a:p>
          <a:endParaRPr lang="en-US"/>
        </a:p>
      </dgm:t>
    </dgm:pt>
    <dgm:pt modelId="{244798EE-740C-4550-B68F-CFF2C9169856}" type="sibTrans" cxnId="{5B9E16E6-EC9B-4BEE-A6D4-D089DAE657E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7D97636-A2C7-46FD-9656-78EBBDB59D7D}">
      <dgm:prSet/>
      <dgm:spPr/>
      <dgm:t>
        <a:bodyPr/>
        <a:lstStyle/>
        <a:p>
          <a:r>
            <a:rPr lang="en-US"/>
            <a:t>Integrate carbon footprint estimation per shipment.</a:t>
          </a:r>
        </a:p>
      </dgm:t>
    </dgm:pt>
    <dgm:pt modelId="{4F2F1027-B399-4B32-8F4F-C71286FCEAD3}" type="parTrans" cxnId="{AAD890A7-115B-47B8-86E4-C2548AFDB967}">
      <dgm:prSet/>
      <dgm:spPr/>
      <dgm:t>
        <a:bodyPr/>
        <a:lstStyle/>
        <a:p>
          <a:endParaRPr lang="en-US"/>
        </a:p>
      </dgm:t>
    </dgm:pt>
    <dgm:pt modelId="{1BBE2A51-5011-442E-B299-C53F8F9F2E68}" type="sibTrans" cxnId="{AAD890A7-115B-47B8-86E4-C2548AFDB967}">
      <dgm:prSet/>
      <dgm:spPr/>
      <dgm:t>
        <a:bodyPr/>
        <a:lstStyle/>
        <a:p>
          <a:endParaRPr lang="en-US"/>
        </a:p>
      </dgm:t>
    </dgm:pt>
    <dgm:pt modelId="{A70F5F3D-DD4B-4538-8930-6570C5847215}">
      <dgm:prSet/>
      <dgm:spPr/>
      <dgm:t>
        <a:bodyPr/>
        <a:lstStyle/>
        <a:p>
          <a:pPr>
            <a:defRPr b="1"/>
          </a:pPr>
          <a:r>
            <a:rPr lang="en-US"/>
            <a:t>Enable</a:t>
          </a:r>
        </a:p>
      </dgm:t>
    </dgm:pt>
    <dgm:pt modelId="{B4D2E521-407F-4E95-AE6A-19C38D6ED0E0}" type="parTrans" cxnId="{DD585BC1-80D9-42B6-A641-5FA39BE48392}">
      <dgm:prSet/>
      <dgm:spPr/>
      <dgm:t>
        <a:bodyPr/>
        <a:lstStyle/>
        <a:p>
          <a:endParaRPr lang="en-US"/>
        </a:p>
      </dgm:t>
    </dgm:pt>
    <dgm:pt modelId="{AE0C4A87-D113-46DE-AB30-A891470EF15A}" type="sibTrans" cxnId="{DD585BC1-80D9-42B6-A641-5FA39BE4839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EA53C56-D38F-4CE5-AD43-108B3AABDC87}">
      <dgm:prSet/>
      <dgm:spPr/>
      <dgm:t>
        <a:bodyPr/>
        <a:lstStyle/>
        <a:p>
          <a:r>
            <a:rPr lang="en-US"/>
            <a:t>Enable operations to proactively intervene, optimize resource use, and reduce environmental impact.</a:t>
          </a:r>
        </a:p>
      </dgm:t>
    </dgm:pt>
    <dgm:pt modelId="{F4D2C04B-DC55-4E64-89B3-8E35BFF39131}" type="parTrans" cxnId="{64FC7CA9-5371-4790-A93E-87F491C235AD}">
      <dgm:prSet/>
      <dgm:spPr/>
      <dgm:t>
        <a:bodyPr/>
        <a:lstStyle/>
        <a:p>
          <a:endParaRPr lang="en-US"/>
        </a:p>
      </dgm:t>
    </dgm:pt>
    <dgm:pt modelId="{5BA50B80-DF58-40B3-B7AA-E62BA55E6057}" type="sibTrans" cxnId="{64FC7CA9-5371-4790-A93E-87F491C235AD}">
      <dgm:prSet/>
      <dgm:spPr/>
      <dgm:t>
        <a:bodyPr/>
        <a:lstStyle/>
        <a:p>
          <a:endParaRPr lang="en-US"/>
        </a:p>
      </dgm:t>
    </dgm:pt>
    <dgm:pt modelId="{460F5730-73E6-4D42-BDEF-F6AEC6F060AD}" type="pres">
      <dgm:prSet presAssocID="{24659980-D4DC-4318-8140-975C974773C6}" presName="linearFlow" presStyleCnt="0">
        <dgm:presLayoutVars>
          <dgm:dir/>
          <dgm:animLvl val="lvl"/>
          <dgm:resizeHandles val="exact"/>
        </dgm:presLayoutVars>
      </dgm:prSet>
      <dgm:spPr/>
    </dgm:pt>
    <dgm:pt modelId="{6BD898EC-7DDC-4589-860B-630B52CD8361}" type="pres">
      <dgm:prSet presAssocID="{41AFF78D-C56E-4ECB-8C2F-ABADAE082466}" presName="compositeNode" presStyleCnt="0"/>
      <dgm:spPr/>
    </dgm:pt>
    <dgm:pt modelId="{507AD840-AC7A-44CE-B044-3AFED1A42AE6}" type="pres">
      <dgm:prSet presAssocID="{41AFF78D-C56E-4ECB-8C2F-ABADAE08246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7D96C2-4A98-4C2F-81D5-85DEA7F01749}" type="pres">
      <dgm:prSet presAssocID="{41AFF78D-C56E-4ECB-8C2F-ABADAE082466}" presName="parSh" presStyleCnt="0"/>
      <dgm:spPr/>
    </dgm:pt>
    <dgm:pt modelId="{626839DC-6535-4BE4-9AB6-1359E51F64C1}" type="pres">
      <dgm:prSet presAssocID="{41AFF78D-C56E-4ECB-8C2F-ABADAE082466}" presName="lineNode" presStyleLbl="alignAccFollowNode1" presStyleIdx="0" presStyleCnt="9"/>
      <dgm:spPr/>
    </dgm:pt>
    <dgm:pt modelId="{5DA2EF61-F48B-4F9B-8F8D-AFAB6CE0DAED}" type="pres">
      <dgm:prSet presAssocID="{41AFF78D-C56E-4ECB-8C2F-ABADAE082466}" presName="lineArrowNode" presStyleLbl="alignAccFollowNode1" presStyleIdx="1" presStyleCnt="9"/>
      <dgm:spPr/>
    </dgm:pt>
    <dgm:pt modelId="{F4F519F8-A671-4765-9BAB-3DF83C09B641}" type="pres">
      <dgm:prSet presAssocID="{CF3066EC-5C6C-432E-B360-3B65A63B3E92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7D3049E7-6AFB-4D0A-A836-B62BF8D0A836}" type="pres">
      <dgm:prSet presAssocID="{CF3066EC-5C6C-432E-B360-3B65A63B3E92}" presName="spacerBetweenCircleAndCallout" presStyleCnt="0">
        <dgm:presLayoutVars/>
      </dgm:prSet>
      <dgm:spPr/>
    </dgm:pt>
    <dgm:pt modelId="{53E33A67-6C72-4787-A457-5F112927557D}" type="pres">
      <dgm:prSet presAssocID="{41AFF78D-C56E-4ECB-8C2F-ABADAE082466}" presName="nodeText" presStyleLbl="alignAccFollowNode1" presStyleIdx="2" presStyleCnt="9">
        <dgm:presLayoutVars>
          <dgm:bulletEnabled val="1"/>
        </dgm:presLayoutVars>
      </dgm:prSet>
      <dgm:spPr/>
    </dgm:pt>
    <dgm:pt modelId="{E350B814-372B-4967-B87A-621FA90BBE8F}" type="pres">
      <dgm:prSet presAssocID="{CF3066EC-5C6C-432E-B360-3B65A63B3E92}" presName="sibTransComposite" presStyleCnt="0"/>
      <dgm:spPr/>
    </dgm:pt>
    <dgm:pt modelId="{48F7C442-22DE-4917-A99F-0741AC711ED1}" type="pres">
      <dgm:prSet presAssocID="{39458D08-145E-4960-80D4-37464551E230}" presName="compositeNode" presStyleCnt="0"/>
      <dgm:spPr/>
    </dgm:pt>
    <dgm:pt modelId="{E7D8C47E-9884-46B9-9E98-1A0767851D31}" type="pres">
      <dgm:prSet presAssocID="{39458D08-145E-4960-80D4-37464551E23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5B36E6C-8A31-4731-ABB6-F095B320257E}" type="pres">
      <dgm:prSet presAssocID="{39458D08-145E-4960-80D4-37464551E230}" presName="parSh" presStyleCnt="0"/>
      <dgm:spPr/>
    </dgm:pt>
    <dgm:pt modelId="{4867543D-9596-4F8F-A497-67F98072B024}" type="pres">
      <dgm:prSet presAssocID="{39458D08-145E-4960-80D4-37464551E230}" presName="lineNode" presStyleLbl="alignAccFollowNode1" presStyleIdx="3" presStyleCnt="9"/>
      <dgm:spPr/>
    </dgm:pt>
    <dgm:pt modelId="{E407BE43-BC22-46F8-8787-201EB0C3A8F3}" type="pres">
      <dgm:prSet presAssocID="{39458D08-145E-4960-80D4-37464551E230}" presName="lineArrowNode" presStyleLbl="alignAccFollowNode1" presStyleIdx="4" presStyleCnt="9"/>
      <dgm:spPr/>
    </dgm:pt>
    <dgm:pt modelId="{DC860192-8C00-4298-9F9D-C5DCEE407C4A}" type="pres">
      <dgm:prSet presAssocID="{244798EE-740C-4550-B68F-CFF2C9169856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04CC1753-0112-4CFD-A4E0-AE544CAEC338}" type="pres">
      <dgm:prSet presAssocID="{244798EE-740C-4550-B68F-CFF2C9169856}" presName="spacerBetweenCircleAndCallout" presStyleCnt="0">
        <dgm:presLayoutVars/>
      </dgm:prSet>
      <dgm:spPr/>
    </dgm:pt>
    <dgm:pt modelId="{2AA576C0-D965-4E7D-A5D0-F61BAF34B7C9}" type="pres">
      <dgm:prSet presAssocID="{39458D08-145E-4960-80D4-37464551E230}" presName="nodeText" presStyleLbl="alignAccFollowNode1" presStyleIdx="5" presStyleCnt="9">
        <dgm:presLayoutVars>
          <dgm:bulletEnabled val="1"/>
        </dgm:presLayoutVars>
      </dgm:prSet>
      <dgm:spPr/>
    </dgm:pt>
    <dgm:pt modelId="{6A1AE583-B171-4857-BA8D-E08F1E1883F4}" type="pres">
      <dgm:prSet presAssocID="{244798EE-740C-4550-B68F-CFF2C9169856}" presName="sibTransComposite" presStyleCnt="0"/>
      <dgm:spPr/>
    </dgm:pt>
    <dgm:pt modelId="{BC04C7B2-EA21-4D5B-B2B1-394232A727AC}" type="pres">
      <dgm:prSet presAssocID="{A70F5F3D-DD4B-4538-8930-6570C5847215}" presName="compositeNode" presStyleCnt="0"/>
      <dgm:spPr/>
    </dgm:pt>
    <dgm:pt modelId="{586C85F6-A110-4C25-96AB-75D234034B73}" type="pres">
      <dgm:prSet presAssocID="{A70F5F3D-DD4B-4538-8930-6570C584721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FD69C0E-C0B6-40C0-B5A8-A532FC708A94}" type="pres">
      <dgm:prSet presAssocID="{A70F5F3D-DD4B-4538-8930-6570C5847215}" presName="parSh" presStyleCnt="0"/>
      <dgm:spPr/>
    </dgm:pt>
    <dgm:pt modelId="{94D651AF-473A-4568-82B8-D15AAC3C3F84}" type="pres">
      <dgm:prSet presAssocID="{A70F5F3D-DD4B-4538-8930-6570C5847215}" presName="lineNode" presStyleLbl="alignAccFollowNode1" presStyleIdx="6" presStyleCnt="9"/>
      <dgm:spPr/>
    </dgm:pt>
    <dgm:pt modelId="{408D4B34-E34B-4FBA-940E-C6D7A69D84B2}" type="pres">
      <dgm:prSet presAssocID="{A70F5F3D-DD4B-4538-8930-6570C5847215}" presName="lineArrowNode" presStyleLbl="alignAccFollowNode1" presStyleIdx="7" presStyleCnt="9"/>
      <dgm:spPr/>
    </dgm:pt>
    <dgm:pt modelId="{E8183748-CB1D-4FFE-BF50-39BC1B9B9545}" type="pres">
      <dgm:prSet presAssocID="{AE0C4A87-D113-46DE-AB30-A891470EF15A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F5536113-DD9D-4DB9-A5DD-BF08D1EA21C4}" type="pres">
      <dgm:prSet presAssocID="{AE0C4A87-D113-46DE-AB30-A891470EF15A}" presName="spacerBetweenCircleAndCallout" presStyleCnt="0">
        <dgm:presLayoutVars/>
      </dgm:prSet>
      <dgm:spPr/>
    </dgm:pt>
    <dgm:pt modelId="{B2523F61-638B-4049-A844-855925351B29}" type="pres">
      <dgm:prSet presAssocID="{A70F5F3D-DD4B-4538-8930-6570C5847215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4BF92B0A-726D-47D0-B0FD-B4D618845553}" srcId="{24659980-D4DC-4318-8140-975C974773C6}" destId="{41AFF78D-C56E-4ECB-8C2F-ABADAE082466}" srcOrd="0" destOrd="0" parTransId="{28931CF1-E3FE-41C1-8BAF-167354437BA7}" sibTransId="{CF3066EC-5C6C-432E-B360-3B65A63B3E92}"/>
    <dgm:cxn modelId="{4852200F-76CC-4577-AD37-A20639A0F0FF}" type="presOf" srcId="{AE0C4A87-D113-46DE-AB30-A891470EF15A}" destId="{E8183748-CB1D-4FFE-BF50-39BC1B9B9545}" srcOrd="0" destOrd="0" presId="urn:microsoft.com/office/officeart/2016/7/layout/LinearArrowProcessNumbered"/>
    <dgm:cxn modelId="{E0BBDF3B-5207-47AF-8668-10DD396C6D7E}" type="presOf" srcId="{41FF0337-144C-4FF5-9088-B038250A694A}" destId="{53E33A67-6C72-4787-A457-5F112927557D}" srcOrd="0" destOrd="2" presId="urn:microsoft.com/office/officeart/2016/7/layout/LinearArrowProcessNumbered"/>
    <dgm:cxn modelId="{5D175851-E03F-4719-A26C-279C554D12EA}" type="presOf" srcId="{0EA53C56-D38F-4CE5-AD43-108B3AABDC87}" destId="{B2523F61-638B-4049-A844-855925351B29}" srcOrd="0" destOrd="1" presId="urn:microsoft.com/office/officeart/2016/7/layout/LinearArrowProcessNumbered"/>
    <dgm:cxn modelId="{62EEE355-D878-4EA7-902B-1075939A5A0A}" type="presOf" srcId="{39458D08-145E-4960-80D4-37464551E230}" destId="{2AA576C0-D965-4E7D-A5D0-F61BAF34B7C9}" srcOrd="0" destOrd="0" presId="urn:microsoft.com/office/officeart/2016/7/layout/LinearArrowProcessNumbered"/>
    <dgm:cxn modelId="{A4D74963-8BD6-43C3-8ACA-88F304102A3A}" type="presOf" srcId="{41AFF78D-C56E-4ECB-8C2F-ABADAE082466}" destId="{53E33A67-6C72-4787-A457-5F112927557D}" srcOrd="0" destOrd="0" presId="urn:microsoft.com/office/officeart/2016/7/layout/LinearArrowProcessNumbered"/>
    <dgm:cxn modelId="{12CCE065-A832-4AFD-A4B9-446A90D98455}" type="presOf" srcId="{8E628B0E-812C-4BAA-8B35-D6873C15738C}" destId="{53E33A67-6C72-4787-A457-5F112927557D}" srcOrd="0" destOrd="3" presId="urn:microsoft.com/office/officeart/2016/7/layout/LinearArrowProcessNumbered"/>
    <dgm:cxn modelId="{7D1ABA66-9D42-4B12-BAB4-AE098A8E55C3}" srcId="{4B5240DD-AFE1-4AD8-80D0-AD589CA1BF51}" destId="{41FF0337-144C-4FF5-9088-B038250A694A}" srcOrd="0" destOrd="0" parTransId="{59BE703D-EEDF-4496-A4B2-BEA164FEEEF0}" sibTransId="{40DD2D97-66E0-4855-AEE6-C2A5461231A6}"/>
    <dgm:cxn modelId="{13109B6B-0EFB-462B-A190-AC34FA70EB80}" type="presOf" srcId="{F7D97636-A2C7-46FD-9656-78EBBDB59D7D}" destId="{2AA576C0-D965-4E7D-A5D0-F61BAF34B7C9}" srcOrd="0" destOrd="1" presId="urn:microsoft.com/office/officeart/2016/7/layout/LinearArrowProcessNumbered"/>
    <dgm:cxn modelId="{3B1B4075-755F-45EA-AF0A-3287C0DE2851}" type="presOf" srcId="{A70F5F3D-DD4B-4538-8930-6570C5847215}" destId="{B2523F61-638B-4049-A844-855925351B29}" srcOrd="0" destOrd="0" presId="urn:microsoft.com/office/officeart/2016/7/layout/LinearArrowProcessNumbered"/>
    <dgm:cxn modelId="{823E4F76-3F6B-4A16-9108-4515B4787293}" srcId="{4B5240DD-AFE1-4AD8-80D0-AD589CA1BF51}" destId="{8E628B0E-812C-4BAA-8B35-D6873C15738C}" srcOrd="1" destOrd="0" parTransId="{ED4E342C-ED99-43EF-9A66-5163742A1ED7}" sibTransId="{2D31BEF6-BB31-4838-B015-B60D12587B74}"/>
    <dgm:cxn modelId="{6E5FCB9B-141A-4599-B680-EB47E575A0E7}" srcId="{41AFF78D-C56E-4ECB-8C2F-ABADAE082466}" destId="{4B5240DD-AFE1-4AD8-80D0-AD589CA1BF51}" srcOrd="0" destOrd="0" parTransId="{65C8CFCD-946C-4832-BEF6-937FFAD04470}" sibTransId="{5789BB7A-987E-4638-8DC3-5718D48111C9}"/>
    <dgm:cxn modelId="{87E6C99C-08E1-4788-A9A6-1DA677074E94}" type="presOf" srcId="{CF3066EC-5C6C-432E-B360-3B65A63B3E92}" destId="{F4F519F8-A671-4765-9BAB-3DF83C09B641}" srcOrd="0" destOrd="0" presId="urn:microsoft.com/office/officeart/2016/7/layout/LinearArrowProcessNumbered"/>
    <dgm:cxn modelId="{AAD890A7-115B-47B8-86E4-C2548AFDB967}" srcId="{39458D08-145E-4960-80D4-37464551E230}" destId="{F7D97636-A2C7-46FD-9656-78EBBDB59D7D}" srcOrd="0" destOrd="0" parTransId="{4F2F1027-B399-4B32-8F4F-C71286FCEAD3}" sibTransId="{1BBE2A51-5011-442E-B299-C53F8F9F2E68}"/>
    <dgm:cxn modelId="{64FC7CA9-5371-4790-A93E-87F491C235AD}" srcId="{A70F5F3D-DD4B-4538-8930-6570C5847215}" destId="{0EA53C56-D38F-4CE5-AD43-108B3AABDC87}" srcOrd="0" destOrd="0" parTransId="{F4D2C04B-DC55-4E64-89B3-8E35BFF39131}" sibTransId="{5BA50B80-DF58-40B3-B7AA-E62BA55E6057}"/>
    <dgm:cxn modelId="{FE0CFBAB-4E6B-489F-B4F3-9AF4715FAB8F}" type="presOf" srcId="{4B5240DD-AFE1-4AD8-80D0-AD589CA1BF51}" destId="{53E33A67-6C72-4787-A457-5F112927557D}" srcOrd="0" destOrd="1" presId="urn:microsoft.com/office/officeart/2016/7/layout/LinearArrowProcessNumbered"/>
    <dgm:cxn modelId="{E87A27AC-AC7E-49DC-84B6-DA71CEB90A6A}" type="presOf" srcId="{24659980-D4DC-4318-8140-975C974773C6}" destId="{460F5730-73E6-4D42-BDEF-F6AEC6F060AD}" srcOrd="0" destOrd="0" presId="urn:microsoft.com/office/officeart/2016/7/layout/LinearArrowProcessNumbered"/>
    <dgm:cxn modelId="{9E2331B6-68BC-4DBD-969B-D2D98F90AD4E}" type="presOf" srcId="{244798EE-740C-4550-B68F-CFF2C9169856}" destId="{DC860192-8C00-4298-9F9D-C5DCEE407C4A}" srcOrd="0" destOrd="0" presId="urn:microsoft.com/office/officeart/2016/7/layout/LinearArrowProcessNumbered"/>
    <dgm:cxn modelId="{DD585BC1-80D9-42B6-A641-5FA39BE48392}" srcId="{24659980-D4DC-4318-8140-975C974773C6}" destId="{A70F5F3D-DD4B-4538-8930-6570C5847215}" srcOrd="2" destOrd="0" parTransId="{B4D2E521-407F-4E95-AE6A-19C38D6ED0E0}" sibTransId="{AE0C4A87-D113-46DE-AB30-A891470EF15A}"/>
    <dgm:cxn modelId="{5B9E16E6-EC9B-4BEE-A6D4-D089DAE657E7}" srcId="{24659980-D4DC-4318-8140-975C974773C6}" destId="{39458D08-145E-4960-80D4-37464551E230}" srcOrd="1" destOrd="0" parTransId="{48AC7FE9-9693-48B2-BC5E-B1774844C5D9}" sibTransId="{244798EE-740C-4550-B68F-CFF2C9169856}"/>
    <dgm:cxn modelId="{87D5EA05-8B85-4F23-81BE-FF6BE0B50D8B}" type="presParOf" srcId="{460F5730-73E6-4D42-BDEF-F6AEC6F060AD}" destId="{6BD898EC-7DDC-4589-860B-630B52CD8361}" srcOrd="0" destOrd="0" presId="urn:microsoft.com/office/officeart/2016/7/layout/LinearArrowProcessNumbered"/>
    <dgm:cxn modelId="{EAF4ACE4-120A-4B95-921D-1108226BC229}" type="presParOf" srcId="{6BD898EC-7DDC-4589-860B-630B52CD8361}" destId="{507AD840-AC7A-44CE-B044-3AFED1A42AE6}" srcOrd="0" destOrd="0" presId="urn:microsoft.com/office/officeart/2016/7/layout/LinearArrowProcessNumbered"/>
    <dgm:cxn modelId="{A0562EF3-0D78-4458-84F0-2A884D2C3E70}" type="presParOf" srcId="{6BD898EC-7DDC-4589-860B-630B52CD8361}" destId="{E17D96C2-4A98-4C2F-81D5-85DEA7F01749}" srcOrd="1" destOrd="0" presId="urn:microsoft.com/office/officeart/2016/7/layout/LinearArrowProcessNumbered"/>
    <dgm:cxn modelId="{DF34C006-DE4D-410D-A2F1-C0D988614158}" type="presParOf" srcId="{E17D96C2-4A98-4C2F-81D5-85DEA7F01749}" destId="{626839DC-6535-4BE4-9AB6-1359E51F64C1}" srcOrd="0" destOrd="0" presId="urn:microsoft.com/office/officeart/2016/7/layout/LinearArrowProcessNumbered"/>
    <dgm:cxn modelId="{4407E439-74E3-47DC-962D-8AF775BCDE57}" type="presParOf" srcId="{E17D96C2-4A98-4C2F-81D5-85DEA7F01749}" destId="{5DA2EF61-F48B-4F9B-8F8D-AFAB6CE0DAED}" srcOrd="1" destOrd="0" presId="urn:microsoft.com/office/officeart/2016/7/layout/LinearArrowProcessNumbered"/>
    <dgm:cxn modelId="{50847D2C-2D42-4C90-92F9-9D030296285D}" type="presParOf" srcId="{E17D96C2-4A98-4C2F-81D5-85DEA7F01749}" destId="{F4F519F8-A671-4765-9BAB-3DF83C09B641}" srcOrd="2" destOrd="0" presId="urn:microsoft.com/office/officeart/2016/7/layout/LinearArrowProcessNumbered"/>
    <dgm:cxn modelId="{B741FF49-E003-4161-860B-4B0932FA6271}" type="presParOf" srcId="{E17D96C2-4A98-4C2F-81D5-85DEA7F01749}" destId="{7D3049E7-6AFB-4D0A-A836-B62BF8D0A836}" srcOrd="3" destOrd="0" presId="urn:microsoft.com/office/officeart/2016/7/layout/LinearArrowProcessNumbered"/>
    <dgm:cxn modelId="{F8537B83-F385-46BC-9E60-F9336B063A90}" type="presParOf" srcId="{6BD898EC-7DDC-4589-860B-630B52CD8361}" destId="{53E33A67-6C72-4787-A457-5F112927557D}" srcOrd="2" destOrd="0" presId="urn:microsoft.com/office/officeart/2016/7/layout/LinearArrowProcessNumbered"/>
    <dgm:cxn modelId="{A2D8ABA2-64B9-4016-9B6B-740F63B35B50}" type="presParOf" srcId="{460F5730-73E6-4D42-BDEF-F6AEC6F060AD}" destId="{E350B814-372B-4967-B87A-621FA90BBE8F}" srcOrd="1" destOrd="0" presId="urn:microsoft.com/office/officeart/2016/7/layout/LinearArrowProcessNumbered"/>
    <dgm:cxn modelId="{94C9879D-134C-47A8-9CB6-83F431C6CEDA}" type="presParOf" srcId="{460F5730-73E6-4D42-BDEF-F6AEC6F060AD}" destId="{48F7C442-22DE-4917-A99F-0741AC711ED1}" srcOrd="2" destOrd="0" presId="urn:microsoft.com/office/officeart/2016/7/layout/LinearArrowProcessNumbered"/>
    <dgm:cxn modelId="{C3F4B963-7BFF-4DF9-8040-B79E0CA1BED4}" type="presParOf" srcId="{48F7C442-22DE-4917-A99F-0741AC711ED1}" destId="{E7D8C47E-9884-46B9-9E98-1A0767851D31}" srcOrd="0" destOrd="0" presId="urn:microsoft.com/office/officeart/2016/7/layout/LinearArrowProcessNumbered"/>
    <dgm:cxn modelId="{C7F1B104-41EF-4EA7-BE3D-12C34468F9DC}" type="presParOf" srcId="{48F7C442-22DE-4917-A99F-0741AC711ED1}" destId="{05B36E6C-8A31-4731-ABB6-F095B320257E}" srcOrd="1" destOrd="0" presId="urn:microsoft.com/office/officeart/2016/7/layout/LinearArrowProcessNumbered"/>
    <dgm:cxn modelId="{2A2E1C15-D37A-45A1-A71B-53455C012A56}" type="presParOf" srcId="{05B36E6C-8A31-4731-ABB6-F095B320257E}" destId="{4867543D-9596-4F8F-A497-67F98072B024}" srcOrd="0" destOrd="0" presId="urn:microsoft.com/office/officeart/2016/7/layout/LinearArrowProcessNumbered"/>
    <dgm:cxn modelId="{A7A07B91-6EEE-4B10-B83C-5982B54398A9}" type="presParOf" srcId="{05B36E6C-8A31-4731-ABB6-F095B320257E}" destId="{E407BE43-BC22-46F8-8787-201EB0C3A8F3}" srcOrd="1" destOrd="0" presId="urn:microsoft.com/office/officeart/2016/7/layout/LinearArrowProcessNumbered"/>
    <dgm:cxn modelId="{F931CBCB-F03D-4943-A12A-5970B05C9939}" type="presParOf" srcId="{05B36E6C-8A31-4731-ABB6-F095B320257E}" destId="{DC860192-8C00-4298-9F9D-C5DCEE407C4A}" srcOrd="2" destOrd="0" presId="urn:microsoft.com/office/officeart/2016/7/layout/LinearArrowProcessNumbered"/>
    <dgm:cxn modelId="{03AE6D19-B5DE-4B54-B2F8-0FE3F93EAEC4}" type="presParOf" srcId="{05B36E6C-8A31-4731-ABB6-F095B320257E}" destId="{04CC1753-0112-4CFD-A4E0-AE544CAEC338}" srcOrd="3" destOrd="0" presId="urn:microsoft.com/office/officeart/2016/7/layout/LinearArrowProcessNumbered"/>
    <dgm:cxn modelId="{9117300A-4B0C-4EC0-94DB-BF5737D3E88A}" type="presParOf" srcId="{48F7C442-22DE-4917-A99F-0741AC711ED1}" destId="{2AA576C0-D965-4E7D-A5D0-F61BAF34B7C9}" srcOrd="2" destOrd="0" presId="urn:microsoft.com/office/officeart/2016/7/layout/LinearArrowProcessNumbered"/>
    <dgm:cxn modelId="{9F868E8B-A805-4DE6-8105-0F397575245D}" type="presParOf" srcId="{460F5730-73E6-4D42-BDEF-F6AEC6F060AD}" destId="{6A1AE583-B171-4857-BA8D-E08F1E1883F4}" srcOrd="3" destOrd="0" presId="urn:microsoft.com/office/officeart/2016/7/layout/LinearArrowProcessNumbered"/>
    <dgm:cxn modelId="{B1FE3C24-0192-4427-9CF5-8C0EB8ACDBD0}" type="presParOf" srcId="{460F5730-73E6-4D42-BDEF-F6AEC6F060AD}" destId="{BC04C7B2-EA21-4D5B-B2B1-394232A727AC}" srcOrd="4" destOrd="0" presId="urn:microsoft.com/office/officeart/2016/7/layout/LinearArrowProcessNumbered"/>
    <dgm:cxn modelId="{1DFA5B53-FC21-40AF-9363-EA05CDFFD431}" type="presParOf" srcId="{BC04C7B2-EA21-4D5B-B2B1-394232A727AC}" destId="{586C85F6-A110-4C25-96AB-75D234034B73}" srcOrd="0" destOrd="0" presId="urn:microsoft.com/office/officeart/2016/7/layout/LinearArrowProcessNumbered"/>
    <dgm:cxn modelId="{70C2B420-E15E-4FAC-8D32-37ADF8BFD6FE}" type="presParOf" srcId="{BC04C7B2-EA21-4D5B-B2B1-394232A727AC}" destId="{4FD69C0E-C0B6-40C0-B5A8-A532FC708A94}" srcOrd="1" destOrd="0" presId="urn:microsoft.com/office/officeart/2016/7/layout/LinearArrowProcessNumbered"/>
    <dgm:cxn modelId="{0E9AF606-A980-4C06-8797-6E109C995CD9}" type="presParOf" srcId="{4FD69C0E-C0B6-40C0-B5A8-A532FC708A94}" destId="{94D651AF-473A-4568-82B8-D15AAC3C3F84}" srcOrd="0" destOrd="0" presId="urn:microsoft.com/office/officeart/2016/7/layout/LinearArrowProcessNumbered"/>
    <dgm:cxn modelId="{81686BE2-188F-46E9-A32C-DCE2CF2D158F}" type="presParOf" srcId="{4FD69C0E-C0B6-40C0-B5A8-A532FC708A94}" destId="{408D4B34-E34B-4FBA-940E-C6D7A69D84B2}" srcOrd="1" destOrd="0" presId="urn:microsoft.com/office/officeart/2016/7/layout/LinearArrowProcessNumbered"/>
    <dgm:cxn modelId="{33641C62-8B38-46DB-AEA4-A51FCBC11179}" type="presParOf" srcId="{4FD69C0E-C0B6-40C0-B5A8-A532FC708A94}" destId="{E8183748-CB1D-4FFE-BF50-39BC1B9B9545}" srcOrd="2" destOrd="0" presId="urn:microsoft.com/office/officeart/2016/7/layout/LinearArrowProcessNumbered"/>
    <dgm:cxn modelId="{FE9093B5-2E7E-466A-A8E2-4C31A539B6B9}" type="presParOf" srcId="{4FD69C0E-C0B6-40C0-B5A8-A532FC708A94}" destId="{F5536113-DD9D-4DB9-A5DD-BF08D1EA21C4}" srcOrd="3" destOrd="0" presId="urn:microsoft.com/office/officeart/2016/7/layout/LinearArrowProcessNumbered"/>
    <dgm:cxn modelId="{6F13B21F-5C7C-4008-B797-DED0AD820085}" type="presParOf" srcId="{BC04C7B2-EA21-4D5B-B2B1-394232A727AC}" destId="{B2523F61-638B-4049-A844-855925351B2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E6F5C-9F03-41D0-B832-0ECC895185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13FEA9-A04A-4707-9758-F41DA124F0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XGBoost</a:t>
          </a:r>
          <a:r>
            <a:rPr lang="en-US" dirty="0"/>
            <a:t> Classifier </a:t>
          </a:r>
        </a:p>
      </dgm:t>
    </dgm:pt>
    <dgm:pt modelId="{31A3399A-5A56-4417-9B31-4C6D8B888E98}" type="parTrans" cxnId="{8FD8ABE6-B940-4874-9012-8D1CD6AB04D5}">
      <dgm:prSet/>
      <dgm:spPr/>
      <dgm:t>
        <a:bodyPr/>
        <a:lstStyle/>
        <a:p>
          <a:endParaRPr lang="en-US"/>
        </a:p>
      </dgm:t>
    </dgm:pt>
    <dgm:pt modelId="{49AA91F1-4C54-472B-8CCE-7FFA16BD2539}" type="sibTrans" cxnId="{8FD8ABE6-B940-4874-9012-8D1CD6AB04D5}">
      <dgm:prSet/>
      <dgm:spPr/>
      <dgm:t>
        <a:bodyPr/>
        <a:lstStyle/>
        <a:p>
          <a:endParaRPr lang="en-US"/>
        </a:p>
      </dgm:t>
    </dgm:pt>
    <dgm:pt modelId="{51AD7F32-9275-4B54-A5D0-CB6D3211D3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Accuracy: 85.6% </a:t>
          </a:r>
        </a:p>
      </dgm:t>
    </dgm:pt>
    <dgm:pt modelId="{572DBCB5-721B-4D15-9B88-BB6A792B7500}" type="parTrans" cxnId="{633D02E3-040A-479C-9F24-CD99727DE50B}">
      <dgm:prSet/>
      <dgm:spPr/>
      <dgm:t>
        <a:bodyPr/>
        <a:lstStyle/>
        <a:p>
          <a:endParaRPr lang="en-US"/>
        </a:p>
      </dgm:t>
    </dgm:pt>
    <dgm:pt modelId="{6D029AAC-5DB1-49BE-9AA0-77FE4C8A670D}" type="sibTrans" cxnId="{633D02E3-040A-479C-9F24-CD99727DE50B}">
      <dgm:prSet/>
      <dgm:spPr/>
      <dgm:t>
        <a:bodyPr/>
        <a:lstStyle/>
        <a:p>
          <a:endParaRPr lang="en-US"/>
        </a:p>
      </dgm:t>
    </dgm:pt>
    <dgm:pt modelId="{EDD8C489-4401-4BF5-8738-D0EA776B1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Precision: 86.3% </a:t>
          </a:r>
        </a:p>
      </dgm:t>
    </dgm:pt>
    <dgm:pt modelId="{9432AC1B-2F9F-43AC-A28F-D3A0118E7DB0}" type="parTrans" cxnId="{2A763F7B-3B0C-49DE-9A90-41D7C82AD308}">
      <dgm:prSet/>
      <dgm:spPr/>
      <dgm:t>
        <a:bodyPr/>
        <a:lstStyle/>
        <a:p>
          <a:endParaRPr lang="en-US"/>
        </a:p>
      </dgm:t>
    </dgm:pt>
    <dgm:pt modelId="{DF70185E-2ECA-4866-A3B6-E75F3B9ED0C4}" type="sibTrans" cxnId="{2A763F7B-3B0C-49DE-9A90-41D7C82AD308}">
      <dgm:prSet/>
      <dgm:spPr/>
      <dgm:t>
        <a:bodyPr/>
        <a:lstStyle/>
        <a:p>
          <a:endParaRPr lang="en-US"/>
        </a:p>
      </dgm:t>
    </dgm:pt>
    <dgm:pt modelId="{1A9E939B-F62C-44A5-9744-C00524B469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Recall: 83.1%</a:t>
          </a:r>
        </a:p>
      </dgm:t>
    </dgm:pt>
    <dgm:pt modelId="{0F458859-160E-4370-A014-3C403E2C2E20}" type="parTrans" cxnId="{BEA8D7E1-E52A-478D-B719-885D378E5D64}">
      <dgm:prSet/>
      <dgm:spPr/>
      <dgm:t>
        <a:bodyPr/>
        <a:lstStyle/>
        <a:p>
          <a:endParaRPr lang="en-US"/>
        </a:p>
      </dgm:t>
    </dgm:pt>
    <dgm:pt modelId="{9B7CF381-2AEF-4BEC-9AE8-E46EAA0B4FCA}" type="sibTrans" cxnId="{BEA8D7E1-E52A-478D-B719-885D378E5D64}">
      <dgm:prSet/>
      <dgm:spPr/>
      <dgm:t>
        <a:bodyPr/>
        <a:lstStyle/>
        <a:p>
          <a:endParaRPr lang="en-US"/>
        </a:p>
      </dgm:t>
    </dgm:pt>
    <dgm:pt modelId="{14B313F4-20DE-4FC2-9749-DC0229702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AUC: 90.2%X</a:t>
          </a:r>
        </a:p>
      </dgm:t>
    </dgm:pt>
    <dgm:pt modelId="{CC771BF4-DCAF-4938-856E-BFDF0AEF8BDA}" type="parTrans" cxnId="{F09C7A78-A48F-42B0-A4DA-105E98FAE5D2}">
      <dgm:prSet/>
      <dgm:spPr/>
      <dgm:t>
        <a:bodyPr/>
        <a:lstStyle/>
        <a:p>
          <a:endParaRPr lang="en-US"/>
        </a:p>
      </dgm:t>
    </dgm:pt>
    <dgm:pt modelId="{6BFE8F15-4653-47F0-BAA7-7B631BCEBAE0}" type="sibTrans" cxnId="{F09C7A78-A48F-42B0-A4DA-105E98FAE5D2}">
      <dgm:prSet/>
      <dgm:spPr/>
      <dgm:t>
        <a:bodyPr/>
        <a:lstStyle/>
        <a:p>
          <a:endParaRPr lang="en-US"/>
        </a:p>
      </dgm:t>
    </dgm:pt>
    <dgm:pt modelId="{37C4501B-2F15-40BA-8753-71F40C536C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XGBoost</a:t>
          </a:r>
          <a:r>
            <a:rPr lang="en-US" dirty="0"/>
            <a:t> Regressor</a:t>
          </a:r>
        </a:p>
      </dgm:t>
    </dgm:pt>
    <dgm:pt modelId="{A8A63446-2128-47E7-A7B4-6B03A9E408DE}" type="parTrans" cxnId="{32626A00-85C2-4805-BE6E-18DD63331E5B}">
      <dgm:prSet/>
      <dgm:spPr/>
      <dgm:t>
        <a:bodyPr/>
        <a:lstStyle/>
        <a:p>
          <a:endParaRPr lang="en-US"/>
        </a:p>
      </dgm:t>
    </dgm:pt>
    <dgm:pt modelId="{2D16A7FF-229B-4202-A40F-E2197B7ACD28}" type="sibTrans" cxnId="{32626A00-85C2-4805-BE6E-18DD63331E5B}">
      <dgm:prSet/>
      <dgm:spPr/>
      <dgm:t>
        <a:bodyPr/>
        <a:lstStyle/>
        <a:p>
          <a:endParaRPr lang="en-US"/>
        </a:p>
      </dgm:t>
    </dgm:pt>
    <dgm:pt modelId="{FFB32EB5-5446-4417-A2CB-C391F63A14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MAE: 1.7 days</a:t>
          </a:r>
        </a:p>
      </dgm:t>
    </dgm:pt>
    <dgm:pt modelId="{46842BFE-1F20-4BBF-BCF1-26CFC30861F9}" type="parTrans" cxnId="{A78ABEDB-10EE-49D3-99D5-C11FA64EE812}">
      <dgm:prSet/>
      <dgm:spPr/>
      <dgm:t>
        <a:bodyPr/>
        <a:lstStyle/>
        <a:p>
          <a:endParaRPr lang="en-US"/>
        </a:p>
      </dgm:t>
    </dgm:pt>
    <dgm:pt modelId="{9D6891FF-B49D-4BB9-910A-1041750C9764}" type="sibTrans" cxnId="{A78ABEDB-10EE-49D3-99D5-C11FA64EE812}">
      <dgm:prSet/>
      <dgm:spPr/>
      <dgm:t>
        <a:bodyPr/>
        <a:lstStyle/>
        <a:p>
          <a:endParaRPr lang="en-US"/>
        </a:p>
      </dgm:t>
    </dgm:pt>
    <dgm:pt modelId="{03EFEC2B-AA72-4662-9EA4-F571AB4CC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RMSE: 2.3 days</a:t>
          </a:r>
        </a:p>
      </dgm:t>
    </dgm:pt>
    <dgm:pt modelId="{23A229E6-75AC-4279-BF2C-C34D6A48F392}" type="parTrans" cxnId="{3D7309EF-73E3-4353-B64B-3C055E8E6A86}">
      <dgm:prSet/>
      <dgm:spPr/>
      <dgm:t>
        <a:bodyPr/>
        <a:lstStyle/>
        <a:p>
          <a:endParaRPr lang="en-US"/>
        </a:p>
      </dgm:t>
    </dgm:pt>
    <dgm:pt modelId="{00A957FC-E37A-4805-AABC-1AD7DD8185EA}" type="sibTrans" cxnId="{3D7309EF-73E3-4353-B64B-3C055E8E6A86}">
      <dgm:prSet/>
      <dgm:spPr/>
      <dgm:t>
        <a:bodyPr/>
        <a:lstStyle/>
        <a:p>
          <a:endParaRPr lang="en-US"/>
        </a:p>
      </dgm:t>
    </dgm:pt>
    <dgm:pt modelId="{AC1C544F-8C5D-424B-BF62-2EF6282215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R^2: 0.68</a:t>
          </a:r>
        </a:p>
      </dgm:t>
    </dgm:pt>
    <dgm:pt modelId="{80E8D7C1-840B-4711-93B7-9F3EF0B33BF9}" type="parTrans" cxnId="{88FBCEBD-876A-4C1E-9730-573B69C196B6}">
      <dgm:prSet/>
      <dgm:spPr/>
      <dgm:t>
        <a:bodyPr/>
        <a:lstStyle/>
        <a:p>
          <a:endParaRPr lang="en-US"/>
        </a:p>
      </dgm:t>
    </dgm:pt>
    <dgm:pt modelId="{B2AD04A0-FAAD-4731-ACEE-60923AF12522}" type="sibTrans" cxnId="{88FBCEBD-876A-4C1E-9730-573B69C196B6}">
      <dgm:prSet/>
      <dgm:spPr/>
      <dgm:t>
        <a:bodyPr/>
        <a:lstStyle/>
        <a:p>
          <a:endParaRPr lang="en-US"/>
        </a:p>
      </dgm:t>
    </dgm:pt>
    <dgm:pt modelId="{50529675-5A1E-4529-9E83-75521EC550D9}" type="pres">
      <dgm:prSet presAssocID="{9E9E6F5C-9F03-41D0-B832-0ECC89518580}" presName="root" presStyleCnt="0">
        <dgm:presLayoutVars>
          <dgm:dir/>
          <dgm:resizeHandles val="exact"/>
        </dgm:presLayoutVars>
      </dgm:prSet>
      <dgm:spPr/>
    </dgm:pt>
    <dgm:pt modelId="{A2A1B6A6-756D-4E82-A9E2-DC69AD307689}" type="pres">
      <dgm:prSet presAssocID="{8213FEA9-A04A-4707-9758-F41DA124F0DE}" presName="compNode" presStyleCnt="0"/>
      <dgm:spPr/>
    </dgm:pt>
    <dgm:pt modelId="{4BC8263E-D65A-4B5E-9754-B76DBDA8594F}" type="pres">
      <dgm:prSet presAssocID="{8213FEA9-A04A-4707-9758-F41DA124F0DE}" presName="iconRect" presStyleLbl="node1" presStyleIdx="0" presStyleCnt="2" custLinFactX="136677" custLinFactNeighborX="200000" custLinFactNeighborY="-17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86555BB-9D9D-4B10-A8B6-59B077EB0683}" type="pres">
      <dgm:prSet presAssocID="{8213FEA9-A04A-4707-9758-F41DA124F0DE}" presName="iconSpace" presStyleCnt="0"/>
      <dgm:spPr/>
    </dgm:pt>
    <dgm:pt modelId="{DD924BA9-009B-4022-B7BD-85640441A6B8}" type="pres">
      <dgm:prSet presAssocID="{8213FEA9-A04A-4707-9758-F41DA124F0DE}" presName="parTx" presStyleLbl="revTx" presStyleIdx="0" presStyleCnt="4">
        <dgm:presLayoutVars>
          <dgm:chMax val="0"/>
          <dgm:chPref val="0"/>
        </dgm:presLayoutVars>
      </dgm:prSet>
      <dgm:spPr/>
    </dgm:pt>
    <dgm:pt modelId="{5209B110-0974-477A-9E05-6F96A71926E0}" type="pres">
      <dgm:prSet presAssocID="{8213FEA9-A04A-4707-9758-F41DA124F0DE}" presName="txSpace" presStyleCnt="0"/>
      <dgm:spPr/>
    </dgm:pt>
    <dgm:pt modelId="{EE110A6C-C3EF-4D2B-8650-C8D1E89EA6A1}" type="pres">
      <dgm:prSet presAssocID="{8213FEA9-A04A-4707-9758-F41DA124F0DE}" presName="desTx" presStyleLbl="revTx" presStyleIdx="1" presStyleCnt="4">
        <dgm:presLayoutVars/>
      </dgm:prSet>
      <dgm:spPr/>
    </dgm:pt>
    <dgm:pt modelId="{F3313986-4C54-4411-BBE2-A5FA13E10EE6}" type="pres">
      <dgm:prSet presAssocID="{49AA91F1-4C54-472B-8CCE-7FFA16BD2539}" presName="sibTrans" presStyleCnt="0"/>
      <dgm:spPr/>
    </dgm:pt>
    <dgm:pt modelId="{F444D615-FB84-4CD7-ADA0-98D89463096A}" type="pres">
      <dgm:prSet presAssocID="{37C4501B-2F15-40BA-8753-71F40C536C6D}" presName="compNode" presStyleCnt="0"/>
      <dgm:spPr/>
    </dgm:pt>
    <dgm:pt modelId="{456F97CE-D9EC-4DA6-8DB1-35E162179A8E}" type="pres">
      <dgm:prSet presAssocID="{37C4501B-2F15-40BA-8753-71F40C536C6D}" presName="iconRect" presStyleLbl="node1" presStyleIdx="1" presStyleCnt="2" custLinFactX="-138248" custLinFactNeighborX="-200000" custLinFactNeighborY="-17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98718F-2B07-44F8-8F64-AE9533E5FDB8}" type="pres">
      <dgm:prSet presAssocID="{37C4501B-2F15-40BA-8753-71F40C536C6D}" presName="iconSpace" presStyleCnt="0"/>
      <dgm:spPr/>
    </dgm:pt>
    <dgm:pt modelId="{9869479F-946E-499C-B525-E962EFB34CF2}" type="pres">
      <dgm:prSet presAssocID="{37C4501B-2F15-40BA-8753-71F40C536C6D}" presName="parTx" presStyleLbl="revTx" presStyleIdx="2" presStyleCnt="4">
        <dgm:presLayoutVars>
          <dgm:chMax val="0"/>
          <dgm:chPref val="0"/>
        </dgm:presLayoutVars>
      </dgm:prSet>
      <dgm:spPr/>
    </dgm:pt>
    <dgm:pt modelId="{2B09B83F-716E-4F7E-BEDB-C313CF9ECE1C}" type="pres">
      <dgm:prSet presAssocID="{37C4501B-2F15-40BA-8753-71F40C536C6D}" presName="txSpace" presStyleCnt="0"/>
      <dgm:spPr/>
    </dgm:pt>
    <dgm:pt modelId="{99781D6E-4AAC-4052-BF30-1CD2AB2C1B04}" type="pres">
      <dgm:prSet presAssocID="{37C4501B-2F15-40BA-8753-71F40C536C6D}" presName="desTx" presStyleLbl="revTx" presStyleIdx="3" presStyleCnt="4">
        <dgm:presLayoutVars/>
      </dgm:prSet>
      <dgm:spPr/>
    </dgm:pt>
  </dgm:ptLst>
  <dgm:cxnLst>
    <dgm:cxn modelId="{32626A00-85C2-4805-BE6E-18DD63331E5B}" srcId="{9E9E6F5C-9F03-41D0-B832-0ECC89518580}" destId="{37C4501B-2F15-40BA-8753-71F40C536C6D}" srcOrd="1" destOrd="0" parTransId="{A8A63446-2128-47E7-A7B4-6B03A9E408DE}" sibTransId="{2D16A7FF-229B-4202-A40F-E2197B7ACD28}"/>
    <dgm:cxn modelId="{A895A002-AF49-44F3-95D0-3EBCB1EE341C}" type="presOf" srcId="{37C4501B-2F15-40BA-8753-71F40C536C6D}" destId="{9869479F-946E-499C-B525-E962EFB34CF2}" srcOrd="0" destOrd="0" presId="urn:microsoft.com/office/officeart/2018/5/layout/CenteredIconLabelDescriptionList"/>
    <dgm:cxn modelId="{CDC95E0A-EC96-47C4-83ED-22596DDE90E7}" type="presOf" srcId="{AC1C544F-8C5D-424B-BF62-2EF6282215C8}" destId="{99781D6E-4AAC-4052-BF30-1CD2AB2C1B04}" srcOrd="0" destOrd="2" presId="urn:microsoft.com/office/officeart/2018/5/layout/CenteredIconLabelDescriptionList"/>
    <dgm:cxn modelId="{7F70D340-CA31-4778-87F9-DD2C4D72CA7C}" type="presOf" srcId="{EDD8C489-4401-4BF5-8738-D0EA776B1978}" destId="{EE110A6C-C3EF-4D2B-8650-C8D1E89EA6A1}" srcOrd="0" destOrd="1" presId="urn:microsoft.com/office/officeart/2018/5/layout/CenteredIconLabelDescriptionList"/>
    <dgm:cxn modelId="{FBCEB856-91DA-410E-9EFA-8177CC3E1B02}" type="presOf" srcId="{03EFEC2B-AA72-4662-9EA4-F571AB4CC9BE}" destId="{99781D6E-4AAC-4052-BF30-1CD2AB2C1B04}" srcOrd="0" destOrd="1" presId="urn:microsoft.com/office/officeart/2018/5/layout/CenteredIconLabelDescriptionList"/>
    <dgm:cxn modelId="{508E755F-996B-4E0A-AE94-D05E5CA97D08}" type="presOf" srcId="{FFB32EB5-5446-4417-A2CB-C391F63A1488}" destId="{99781D6E-4AAC-4052-BF30-1CD2AB2C1B04}" srcOrd="0" destOrd="0" presId="urn:microsoft.com/office/officeart/2018/5/layout/CenteredIconLabelDescriptionList"/>
    <dgm:cxn modelId="{2F1C1E62-6359-4440-92D5-277E34EEBEEE}" type="presOf" srcId="{51AD7F32-9275-4B54-A5D0-CB6D3211D3CC}" destId="{EE110A6C-C3EF-4D2B-8650-C8D1E89EA6A1}" srcOrd="0" destOrd="0" presId="urn:microsoft.com/office/officeart/2018/5/layout/CenteredIconLabelDescriptionList"/>
    <dgm:cxn modelId="{F09C7A78-A48F-42B0-A4DA-105E98FAE5D2}" srcId="{8213FEA9-A04A-4707-9758-F41DA124F0DE}" destId="{14B313F4-20DE-4FC2-9749-DC0229702D91}" srcOrd="3" destOrd="0" parTransId="{CC771BF4-DCAF-4938-856E-BFDF0AEF8BDA}" sibTransId="{6BFE8F15-4653-47F0-BAA7-7B631BCEBAE0}"/>
    <dgm:cxn modelId="{2A763F7B-3B0C-49DE-9A90-41D7C82AD308}" srcId="{8213FEA9-A04A-4707-9758-F41DA124F0DE}" destId="{EDD8C489-4401-4BF5-8738-D0EA776B1978}" srcOrd="1" destOrd="0" parTransId="{9432AC1B-2F9F-43AC-A28F-D3A0118E7DB0}" sibTransId="{DF70185E-2ECA-4866-A3B6-E75F3B9ED0C4}"/>
    <dgm:cxn modelId="{3656F99C-C56E-4F6C-ABC6-1DFBE87FB9DF}" type="presOf" srcId="{14B313F4-20DE-4FC2-9749-DC0229702D91}" destId="{EE110A6C-C3EF-4D2B-8650-C8D1E89EA6A1}" srcOrd="0" destOrd="3" presId="urn:microsoft.com/office/officeart/2018/5/layout/CenteredIconLabelDescriptionList"/>
    <dgm:cxn modelId="{F70D47AE-05BE-4C1C-9AA9-21D15F97CEF3}" type="presOf" srcId="{9E9E6F5C-9F03-41D0-B832-0ECC89518580}" destId="{50529675-5A1E-4529-9E83-75521EC550D9}" srcOrd="0" destOrd="0" presId="urn:microsoft.com/office/officeart/2018/5/layout/CenteredIconLabelDescriptionList"/>
    <dgm:cxn modelId="{45CB15B0-CB06-44A3-A3EF-2A344DEC9B49}" type="presOf" srcId="{1A9E939B-F62C-44A5-9744-C00524B4690F}" destId="{EE110A6C-C3EF-4D2B-8650-C8D1E89EA6A1}" srcOrd="0" destOrd="2" presId="urn:microsoft.com/office/officeart/2018/5/layout/CenteredIconLabelDescriptionList"/>
    <dgm:cxn modelId="{88FBCEBD-876A-4C1E-9730-573B69C196B6}" srcId="{37C4501B-2F15-40BA-8753-71F40C536C6D}" destId="{AC1C544F-8C5D-424B-BF62-2EF6282215C8}" srcOrd="2" destOrd="0" parTransId="{80E8D7C1-840B-4711-93B7-9F3EF0B33BF9}" sibTransId="{B2AD04A0-FAAD-4731-ACEE-60923AF12522}"/>
    <dgm:cxn modelId="{A78ABEDB-10EE-49D3-99D5-C11FA64EE812}" srcId="{37C4501B-2F15-40BA-8753-71F40C536C6D}" destId="{FFB32EB5-5446-4417-A2CB-C391F63A1488}" srcOrd="0" destOrd="0" parTransId="{46842BFE-1F20-4BBF-BCF1-26CFC30861F9}" sibTransId="{9D6891FF-B49D-4BB9-910A-1041750C9764}"/>
    <dgm:cxn modelId="{BEA8D7E1-E52A-478D-B719-885D378E5D64}" srcId="{8213FEA9-A04A-4707-9758-F41DA124F0DE}" destId="{1A9E939B-F62C-44A5-9744-C00524B4690F}" srcOrd="2" destOrd="0" parTransId="{0F458859-160E-4370-A014-3C403E2C2E20}" sibTransId="{9B7CF381-2AEF-4BEC-9AE8-E46EAA0B4FCA}"/>
    <dgm:cxn modelId="{B65244E2-C103-4F5C-9F95-87E02F99FC88}" type="presOf" srcId="{8213FEA9-A04A-4707-9758-F41DA124F0DE}" destId="{DD924BA9-009B-4022-B7BD-85640441A6B8}" srcOrd="0" destOrd="0" presId="urn:microsoft.com/office/officeart/2018/5/layout/CenteredIconLabelDescriptionList"/>
    <dgm:cxn modelId="{633D02E3-040A-479C-9F24-CD99727DE50B}" srcId="{8213FEA9-A04A-4707-9758-F41DA124F0DE}" destId="{51AD7F32-9275-4B54-A5D0-CB6D3211D3CC}" srcOrd="0" destOrd="0" parTransId="{572DBCB5-721B-4D15-9B88-BB6A792B7500}" sibTransId="{6D029AAC-5DB1-49BE-9AA0-77FE4C8A670D}"/>
    <dgm:cxn modelId="{8FD8ABE6-B940-4874-9012-8D1CD6AB04D5}" srcId="{9E9E6F5C-9F03-41D0-B832-0ECC89518580}" destId="{8213FEA9-A04A-4707-9758-F41DA124F0DE}" srcOrd="0" destOrd="0" parTransId="{31A3399A-5A56-4417-9B31-4C6D8B888E98}" sibTransId="{49AA91F1-4C54-472B-8CCE-7FFA16BD2539}"/>
    <dgm:cxn modelId="{3D7309EF-73E3-4353-B64B-3C055E8E6A86}" srcId="{37C4501B-2F15-40BA-8753-71F40C536C6D}" destId="{03EFEC2B-AA72-4662-9EA4-F571AB4CC9BE}" srcOrd="1" destOrd="0" parTransId="{23A229E6-75AC-4279-BF2C-C34D6A48F392}" sibTransId="{00A957FC-E37A-4805-AABC-1AD7DD8185EA}"/>
    <dgm:cxn modelId="{97890DAB-DDFE-45B9-BFD0-700741642441}" type="presParOf" srcId="{50529675-5A1E-4529-9E83-75521EC550D9}" destId="{A2A1B6A6-756D-4E82-A9E2-DC69AD307689}" srcOrd="0" destOrd="0" presId="urn:microsoft.com/office/officeart/2018/5/layout/CenteredIconLabelDescriptionList"/>
    <dgm:cxn modelId="{18670D0D-4207-43A9-801A-37366E654974}" type="presParOf" srcId="{A2A1B6A6-756D-4E82-A9E2-DC69AD307689}" destId="{4BC8263E-D65A-4B5E-9754-B76DBDA8594F}" srcOrd="0" destOrd="0" presId="urn:microsoft.com/office/officeart/2018/5/layout/CenteredIconLabelDescriptionList"/>
    <dgm:cxn modelId="{9528BEDC-7175-4165-97B5-75CA887772DC}" type="presParOf" srcId="{A2A1B6A6-756D-4E82-A9E2-DC69AD307689}" destId="{186555BB-9D9D-4B10-A8B6-59B077EB0683}" srcOrd="1" destOrd="0" presId="urn:microsoft.com/office/officeart/2018/5/layout/CenteredIconLabelDescriptionList"/>
    <dgm:cxn modelId="{E041F14A-1C89-4457-AC6A-5C6A9D89CC52}" type="presParOf" srcId="{A2A1B6A6-756D-4E82-A9E2-DC69AD307689}" destId="{DD924BA9-009B-4022-B7BD-85640441A6B8}" srcOrd="2" destOrd="0" presId="urn:microsoft.com/office/officeart/2018/5/layout/CenteredIconLabelDescriptionList"/>
    <dgm:cxn modelId="{740D5EE0-F2D8-4075-8659-74A8106FB280}" type="presParOf" srcId="{A2A1B6A6-756D-4E82-A9E2-DC69AD307689}" destId="{5209B110-0974-477A-9E05-6F96A71926E0}" srcOrd="3" destOrd="0" presId="urn:microsoft.com/office/officeart/2018/5/layout/CenteredIconLabelDescriptionList"/>
    <dgm:cxn modelId="{E727EB31-AA18-43E2-AE14-3D28BB2B7476}" type="presParOf" srcId="{A2A1B6A6-756D-4E82-A9E2-DC69AD307689}" destId="{EE110A6C-C3EF-4D2B-8650-C8D1E89EA6A1}" srcOrd="4" destOrd="0" presId="urn:microsoft.com/office/officeart/2018/5/layout/CenteredIconLabelDescriptionList"/>
    <dgm:cxn modelId="{E6BECDC3-5987-41DE-84E5-FBEBC5F5DEDF}" type="presParOf" srcId="{50529675-5A1E-4529-9E83-75521EC550D9}" destId="{F3313986-4C54-4411-BBE2-A5FA13E10EE6}" srcOrd="1" destOrd="0" presId="urn:microsoft.com/office/officeart/2018/5/layout/CenteredIconLabelDescriptionList"/>
    <dgm:cxn modelId="{B8C72EB2-DC9E-44DD-859F-8F04EBD55BBB}" type="presParOf" srcId="{50529675-5A1E-4529-9E83-75521EC550D9}" destId="{F444D615-FB84-4CD7-ADA0-98D89463096A}" srcOrd="2" destOrd="0" presId="urn:microsoft.com/office/officeart/2018/5/layout/CenteredIconLabelDescriptionList"/>
    <dgm:cxn modelId="{4BA8FF9F-08BA-46A7-AD28-3E8E18C9ED2E}" type="presParOf" srcId="{F444D615-FB84-4CD7-ADA0-98D89463096A}" destId="{456F97CE-D9EC-4DA6-8DB1-35E162179A8E}" srcOrd="0" destOrd="0" presId="urn:microsoft.com/office/officeart/2018/5/layout/CenteredIconLabelDescriptionList"/>
    <dgm:cxn modelId="{EDEBE3F4-D0FB-4700-806A-ECCB65CBE4E7}" type="presParOf" srcId="{F444D615-FB84-4CD7-ADA0-98D89463096A}" destId="{C998718F-2B07-44F8-8F64-AE9533E5FDB8}" srcOrd="1" destOrd="0" presId="urn:microsoft.com/office/officeart/2018/5/layout/CenteredIconLabelDescriptionList"/>
    <dgm:cxn modelId="{B450BD57-7551-430D-9855-7C01FDCE5EB0}" type="presParOf" srcId="{F444D615-FB84-4CD7-ADA0-98D89463096A}" destId="{9869479F-946E-499C-B525-E962EFB34CF2}" srcOrd="2" destOrd="0" presId="urn:microsoft.com/office/officeart/2018/5/layout/CenteredIconLabelDescriptionList"/>
    <dgm:cxn modelId="{8DB41BBC-090E-4D7B-B204-84E1DC420929}" type="presParOf" srcId="{F444D615-FB84-4CD7-ADA0-98D89463096A}" destId="{2B09B83F-716E-4F7E-BEDB-C313CF9ECE1C}" srcOrd="3" destOrd="0" presId="urn:microsoft.com/office/officeart/2018/5/layout/CenteredIconLabelDescriptionList"/>
    <dgm:cxn modelId="{88E3D55B-B63C-441B-897A-51594CA0A9A8}" type="presParOf" srcId="{F444D615-FB84-4CD7-ADA0-98D89463096A}" destId="{99781D6E-4AAC-4052-BF30-1CD2AB2C1B0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7A135-F77E-43F8-AF35-1B4A9A9B5D3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C6AAEE-D4E2-46CE-9B20-79C1DBFA81BA}">
      <dgm:prSet/>
      <dgm:spPr/>
      <dgm:t>
        <a:bodyPr/>
        <a:lstStyle/>
        <a:p>
          <a:r>
            <a:rPr lang="en-US" dirty="0"/>
            <a:t>1. Estimated 300+ kg CO₂ saved per 1000 orders.</a:t>
          </a:r>
        </a:p>
      </dgm:t>
    </dgm:pt>
    <dgm:pt modelId="{32CE5F13-63C1-4A48-8266-2D7EDB660F71}" type="parTrans" cxnId="{5A75411E-19DD-40D6-AB44-5A238FC739FF}">
      <dgm:prSet/>
      <dgm:spPr/>
      <dgm:t>
        <a:bodyPr/>
        <a:lstStyle/>
        <a:p>
          <a:endParaRPr lang="en-US"/>
        </a:p>
      </dgm:t>
    </dgm:pt>
    <dgm:pt modelId="{F9D8F76F-229C-46E1-9E17-86445591A3F4}" type="sibTrans" cxnId="{5A75411E-19DD-40D6-AB44-5A238FC739FF}">
      <dgm:prSet/>
      <dgm:spPr/>
      <dgm:t>
        <a:bodyPr/>
        <a:lstStyle/>
        <a:p>
          <a:endParaRPr lang="en-US"/>
        </a:p>
      </dgm:t>
    </dgm:pt>
    <dgm:pt modelId="{4F6C58D0-6751-4EE8-AB1A-3CC074D0DD55}">
      <dgm:prSet/>
      <dgm:spPr/>
      <dgm:t>
        <a:bodyPr/>
        <a:lstStyle/>
        <a:p>
          <a:r>
            <a:rPr lang="en-US" dirty="0"/>
            <a:t>2. Savings range from </a:t>
          </a:r>
          <a:r>
            <a:rPr lang="en-US" b="0" dirty="0"/>
            <a:t>$10K for small operations to $2M+ annually for large enterprises.</a:t>
          </a:r>
        </a:p>
      </dgm:t>
    </dgm:pt>
    <dgm:pt modelId="{436E6F8D-5C61-4C82-B899-04A89DC461E4}" type="parTrans" cxnId="{5ABAD8C0-BDF2-42C9-9A53-59BE8630BC23}">
      <dgm:prSet/>
      <dgm:spPr/>
      <dgm:t>
        <a:bodyPr/>
        <a:lstStyle/>
        <a:p>
          <a:endParaRPr lang="en-US"/>
        </a:p>
      </dgm:t>
    </dgm:pt>
    <dgm:pt modelId="{5D11CC4B-D909-4AF5-AFA9-1D74B5860F28}" type="sibTrans" cxnId="{5ABAD8C0-BDF2-42C9-9A53-59BE8630BC23}">
      <dgm:prSet/>
      <dgm:spPr/>
      <dgm:t>
        <a:bodyPr/>
        <a:lstStyle/>
        <a:p>
          <a:endParaRPr lang="en-US"/>
        </a:p>
      </dgm:t>
    </dgm:pt>
    <dgm:pt modelId="{E2282AF9-7863-4877-BF8B-06DE5E1E3D64}">
      <dgm:prSet/>
      <dgm:spPr/>
      <dgm:t>
        <a:bodyPr/>
        <a:lstStyle/>
        <a:p>
          <a:r>
            <a:rPr lang="en-US"/>
            <a:t>3. Significant ESG reporting improvements.</a:t>
          </a:r>
        </a:p>
      </dgm:t>
    </dgm:pt>
    <dgm:pt modelId="{FF4FD549-E70B-4477-9E85-BBD71B6372E3}" type="parTrans" cxnId="{74D05EEB-31C8-49B2-9421-D8E9BF83128C}">
      <dgm:prSet/>
      <dgm:spPr/>
      <dgm:t>
        <a:bodyPr/>
        <a:lstStyle/>
        <a:p>
          <a:endParaRPr lang="en-US"/>
        </a:p>
      </dgm:t>
    </dgm:pt>
    <dgm:pt modelId="{21FEB750-067E-4A81-A299-8959D9B062E0}" type="sibTrans" cxnId="{74D05EEB-31C8-49B2-9421-D8E9BF83128C}">
      <dgm:prSet/>
      <dgm:spPr/>
      <dgm:t>
        <a:bodyPr/>
        <a:lstStyle/>
        <a:p>
          <a:endParaRPr lang="en-US"/>
        </a:p>
      </dgm:t>
    </dgm:pt>
    <dgm:pt modelId="{7BAFDE34-302B-473F-8F9A-8A4FB0B491BA}" type="pres">
      <dgm:prSet presAssocID="{4907A135-F77E-43F8-AF35-1B4A9A9B5D34}" presName="vert0" presStyleCnt="0">
        <dgm:presLayoutVars>
          <dgm:dir/>
          <dgm:animOne val="branch"/>
          <dgm:animLvl val="lvl"/>
        </dgm:presLayoutVars>
      </dgm:prSet>
      <dgm:spPr/>
    </dgm:pt>
    <dgm:pt modelId="{5092799F-51D9-47B8-B020-04C6B9D77AAF}" type="pres">
      <dgm:prSet presAssocID="{4AC6AAEE-D4E2-46CE-9B20-79C1DBFA81BA}" presName="thickLine" presStyleLbl="alignNode1" presStyleIdx="0" presStyleCnt="3"/>
      <dgm:spPr/>
    </dgm:pt>
    <dgm:pt modelId="{11D4CCBA-88B4-411C-A81B-8085301A7EC7}" type="pres">
      <dgm:prSet presAssocID="{4AC6AAEE-D4E2-46CE-9B20-79C1DBFA81BA}" presName="horz1" presStyleCnt="0"/>
      <dgm:spPr/>
    </dgm:pt>
    <dgm:pt modelId="{E7BF405F-23D4-4094-88FE-3498149C83B4}" type="pres">
      <dgm:prSet presAssocID="{4AC6AAEE-D4E2-46CE-9B20-79C1DBFA81BA}" presName="tx1" presStyleLbl="revTx" presStyleIdx="0" presStyleCnt="3" custScaleY="63684"/>
      <dgm:spPr/>
    </dgm:pt>
    <dgm:pt modelId="{635B6F29-78CA-4794-9EBB-539F03BCB797}" type="pres">
      <dgm:prSet presAssocID="{4AC6AAEE-D4E2-46CE-9B20-79C1DBFA81BA}" presName="vert1" presStyleCnt="0"/>
      <dgm:spPr/>
    </dgm:pt>
    <dgm:pt modelId="{12C0B9E0-F436-482A-9456-7B96B92E94FB}" type="pres">
      <dgm:prSet presAssocID="{4F6C58D0-6751-4EE8-AB1A-3CC074D0DD55}" presName="thickLine" presStyleLbl="alignNode1" presStyleIdx="1" presStyleCnt="3"/>
      <dgm:spPr/>
    </dgm:pt>
    <dgm:pt modelId="{84D5D48E-9B30-4A84-9E08-12975BE92405}" type="pres">
      <dgm:prSet presAssocID="{4F6C58D0-6751-4EE8-AB1A-3CC074D0DD55}" presName="horz1" presStyleCnt="0"/>
      <dgm:spPr/>
    </dgm:pt>
    <dgm:pt modelId="{4169C405-D008-431F-83D8-9DAD5C14C70C}" type="pres">
      <dgm:prSet presAssocID="{4F6C58D0-6751-4EE8-AB1A-3CC074D0DD55}" presName="tx1" presStyleLbl="revTx" presStyleIdx="1" presStyleCnt="3"/>
      <dgm:spPr/>
    </dgm:pt>
    <dgm:pt modelId="{54D7A6BC-5509-4B26-B481-F614E6D016B9}" type="pres">
      <dgm:prSet presAssocID="{4F6C58D0-6751-4EE8-AB1A-3CC074D0DD55}" presName="vert1" presStyleCnt="0"/>
      <dgm:spPr/>
    </dgm:pt>
    <dgm:pt modelId="{350D33C8-7170-4435-9D8C-938D8260EFA9}" type="pres">
      <dgm:prSet presAssocID="{E2282AF9-7863-4877-BF8B-06DE5E1E3D64}" presName="thickLine" presStyleLbl="alignNode1" presStyleIdx="2" presStyleCnt="3"/>
      <dgm:spPr/>
    </dgm:pt>
    <dgm:pt modelId="{C614BF29-ABFB-41C4-8941-82B280C54E8B}" type="pres">
      <dgm:prSet presAssocID="{E2282AF9-7863-4877-BF8B-06DE5E1E3D64}" presName="horz1" presStyleCnt="0"/>
      <dgm:spPr/>
    </dgm:pt>
    <dgm:pt modelId="{5509A6B2-CB0D-40EF-9756-82DA112EEC84}" type="pres">
      <dgm:prSet presAssocID="{E2282AF9-7863-4877-BF8B-06DE5E1E3D64}" presName="tx1" presStyleLbl="revTx" presStyleIdx="2" presStyleCnt="3"/>
      <dgm:spPr/>
    </dgm:pt>
    <dgm:pt modelId="{1AD607BC-18C4-46A8-B8D6-B4138B807DA1}" type="pres">
      <dgm:prSet presAssocID="{E2282AF9-7863-4877-BF8B-06DE5E1E3D64}" presName="vert1" presStyleCnt="0"/>
      <dgm:spPr/>
    </dgm:pt>
  </dgm:ptLst>
  <dgm:cxnLst>
    <dgm:cxn modelId="{C0D80102-614C-4A48-8385-EBBA98FEBE9D}" type="presOf" srcId="{4AC6AAEE-D4E2-46CE-9B20-79C1DBFA81BA}" destId="{E7BF405F-23D4-4094-88FE-3498149C83B4}" srcOrd="0" destOrd="0" presId="urn:microsoft.com/office/officeart/2008/layout/LinedList"/>
    <dgm:cxn modelId="{5A75411E-19DD-40D6-AB44-5A238FC739FF}" srcId="{4907A135-F77E-43F8-AF35-1B4A9A9B5D34}" destId="{4AC6AAEE-D4E2-46CE-9B20-79C1DBFA81BA}" srcOrd="0" destOrd="0" parTransId="{32CE5F13-63C1-4A48-8266-2D7EDB660F71}" sibTransId="{F9D8F76F-229C-46E1-9E17-86445591A3F4}"/>
    <dgm:cxn modelId="{CED06A44-405F-4004-9D2C-47F63D933310}" type="presOf" srcId="{4907A135-F77E-43F8-AF35-1B4A9A9B5D34}" destId="{7BAFDE34-302B-473F-8F9A-8A4FB0B491BA}" srcOrd="0" destOrd="0" presId="urn:microsoft.com/office/officeart/2008/layout/LinedList"/>
    <dgm:cxn modelId="{0393E4B3-365D-427F-8694-555E3D587495}" type="presOf" srcId="{4F6C58D0-6751-4EE8-AB1A-3CC074D0DD55}" destId="{4169C405-D008-431F-83D8-9DAD5C14C70C}" srcOrd="0" destOrd="0" presId="urn:microsoft.com/office/officeart/2008/layout/LinedList"/>
    <dgm:cxn modelId="{5ABAD8C0-BDF2-42C9-9A53-59BE8630BC23}" srcId="{4907A135-F77E-43F8-AF35-1B4A9A9B5D34}" destId="{4F6C58D0-6751-4EE8-AB1A-3CC074D0DD55}" srcOrd="1" destOrd="0" parTransId="{436E6F8D-5C61-4C82-B899-04A89DC461E4}" sibTransId="{5D11CC4B-D909-4AF5-AFA9-1D74B5860F28}"/>
    <dgm:cxn modelId="{C279D7E3-7690-4AF5-9948-0D2AA1390684}" type="presOf" srcId="{E2282AF9-7863-4877-BF8B-06DE5E1E3D64}" destId="{5509A6B2-CB0D-40EF-9756-82DA112EEC84}" srcOrd="0" destOrd="0" presId="urn:microsoft.com/office/officeart/2008/layout/LinedList"/>
    <dgm:cxn modelId="{74D05EEB-31C8-49B2-9421-D8E9BF83128C}" srcId="{4907A135-F77E-43F8-AF35-1B4A9A9B5D34}" destId="{E2282AF9-7863-4877-BF8B-06DE5E1E3D64}" srcOrd="2" destOrd="0" parTransId="{FF4FD549-E70B-4477-9E85-BBD71B6372E3}" sibTransId="{21FEB750-067E-4A81-A299-8959D9B062E0}"/>
    <dgm:cxn modelId="{F35C4B37-026C-4BA2-A7A9-19EFE2CBEAB3}" type="presParOf" srcId="{7BAFDE34-302B-473F-8F9A-8A4FB0B491BA}" destId="{5092799F-51D9-47B8-B020-04C6B9D77AAF}" srcOrd="0" destOrd="0" presId="urn:microsoft.com/office/officeart/2008/layout/LinedList"/>
    <dgm:cxn modelId="{28206798-D35F-40AE-AA10-4BE80C64EB51}" type="presParOf" srcId="{7BAFDE34-302B-473F-8F9A-8A4FB0B491BA}" destId="{11D4CCBA-88B4-411C-A81B-8085301A7EC7}" srcOrd="1" destOrd="0" presId="urn:microsoft.com/office/officeart/2008/layout/LinedList"/>
    <dgm:cxn modelId="{5C7AF390-1A1F-4B73-BB26-E1941A4C25CB}" type="presParOf" srcId="{11D4CCBA-88B4-411C-A81B-8085301A7EC7}" destId="{E7BF405F-23D4-4094-88FE-3498149C83B4}" srcOrd="0" destOrd="0" presId="urn:microsoft.com/office/officeart/2008/layout/LinedList"/>
    <dgm:cxn modelId="{00ADEC08-EA06-4FE7-96E5-305D462AB1CC}" type="presParOf" srcId="{11D4CCBA-88B4-411C-A81B-8085301A7EC7}" destId="{635B6F29-78CA-4794-9EBB-539F03BCB797}" srcOrd="1" destOrd="0" presId="urn:microsoft.com/office/officeart/2008/layout/LinedList"/>
    <dgm:cxn modelId="{ABAF7197-B439-458D-8197-E0506EA52429}" type="presParOf" srcId="{7BAFDE34-302B-473F-8F9A-8A4FB0B491BA}" destId="{12C0B9E0-F436-482A-9456-7B96B92E94FB}" srcOrd="2" destOrd="0" presId="urn:microsoft.com/office/officeart/2008/layout/LinedList"/>
    <dgm:cxn modelId="{60D0C9C9-B18A-48FC-91A3-22022F85892B}" type="presParOf" srcId="{7BAFDE34-302B-473F-8F9A-8A4FB0B491BA}" destId="{84D5D48E-9B30-4A84-9E08-12975BE92405}" srcOrd="3" destOrd="0" presId="urn:microsoft.com/office/officeart/2008/layout/LinedList"/>
    <dgm:cxn modelId="{343EC2C5-476A-4E04-A36E-046C0D3BEBEB}" type="presParOf" srcId="{84D5D48E-9B30-4A84-9E08-12975BE92405}" destId="{4169C405-D008-431F-83D8-9DAD5C14C70C}" srcOrd="0" destOrd="0" presId="urn:microsoft.com/office/officeart/2008/layout/LinedList"/>
    <dgm:cxn modelId="{4DBEA10C-A9F1-4ECE-A0CE-AAC08C9F22FD}" type="presParOf" srcId="{84D5D48E-9B30-4A84-9E08-12975BE92405}" destId="{54D7A6BC-5509-4B26-B481-F614E6D016B9}" srcOrd="1" destOrd="0" presId="urn:microsoft.com/office/officeart/2008/layout/LinedList"/>
    <dgm:cxn modelId="{E26B63F7-313D-4D7C-B1F1-9E6DFE36C6F5}" type="presParOf" srcId="{7BAFDE34-302B-473F-8F9A-8A4FB0B491BA}" destId="{350D33C8-7170-4435-9D8C-938D8260EFA9}" srcOrd="4" destOrd="0" presId="urn:microsoft.com/office/officeart/2008/layout/LinedList"/>
    <dgm:cxn modelId="{88A1D86F-AFA0-4896-B5BF-8926D4A38E2F}" type="presParOf" srcId="{7BAFDE34-302B-473F-8F9A-8A4FB0B491BA}" destId="{C614BF29-ABFB-41C4-8941-82B280C54E8B}" srcOrd="5" destOrd="0" presId="urn:microsoft.com/office/officeart/2008/layout/LinedList"/>
    <dgm:cxn modelId="{78681E77-C16B-4219-98D1-F2A0FC15696D}" type="presParOf" srcId="{C614BF29-ABFB-41C4-8941-82B280C54E8B}" destId="{5509A6B2-CB0D-40EF-9756-82DA112EEC84}" srcOrd="0" destOrd="0" presId="urn:microsoft.com/office/officeart/2008/layout/LinedList"/>
    <dgm:cxn modelId="{3BC173AF-629D-4578-A314-3352E9ADE1E4}" type="presParOf" srcId="{C614BF29-ABFB-41C4-8941-82B280C54E8B}" destId="{1AD607BC-18C4-46A8-B8D6-B4138B807D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39C3AD-814E-4B8E-A1F7-767F2BF1F5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DB32AB8E-9A01-4D06-802E-4D46BA180B99}">
      <dgm:prSet/>
      <dgm:spPr/>
      <dgm:t>
        <a:bodyPr/>
        <a:lstStyle/>
        <a:p>
          <a:r>
            <a:rPr lang="en-US"/>
            <a:t>Deploy real-time Risk &amp; Carbon Footprint Dashboard.</a:t>
          </a:r>
        </a:p>
      </dgm:t>
    </dgm:pt>
    <dgm:pt modelId="{075DE6A3-7B97-4338-AE5C-C8B64C878746}" type="parTrans" cxnId="{19FFE41E-4994-4D17-A090-FA7738E4B1F8}">
      <dgm:prSet/>
      <dgm:spPr/>
      <dgm:t>
        <a:bodyPr/>
        <a:lstStyle/>
        <a:p>
          <a:endParaRPr lang="en-US"/>
        </a:p>
      </dgm:t>
    </dgm:pt>
    <dgm:pt modelId="{E11573D6-26EB-4049-AFD0-02250DDFAC34}" type="sibTrans" cxnId="{19FFE41E-4994-4D17-A090-FA7738E4B1F8}">
      <dgm:prSet phldrT="1" phldr="0"/>
      <dgm:spPr/>
      <dgm:t>
        <a:bodyPr/>
        <a:lstStyle/>
        <a:p>
          <a:endParaRPr lang="en-US"/>
        </a:p>
      </dgm:t>
    </dgm:pt>
    <dgm:pt modelId="{5C760AA5-CD7E-455B-A0E5-0918A11435B1}">
      <dgm:prSet/>
      <dgm:spPr/>
      <dgm:t>
        <a:bodyPr/>
        <a:lstStyle/>
        <a:p>
          <a:r>
            <a:rPr lang="en-US"/>
            <a:t>Integrate Model Insights into Warehouse Management Systems.</a:t>
          </a:r>
        </a:p>
      </dgm:t>
    </dgm:pt>
    <dgm:pt modelId="{574A3236-7B1D-43BB-A051-058BF443E8FD}" type="parTrans" cxnId="{C4940934-C572-4018-8531-997235A994A3}">
      <dgm:prSet/>
      <dgm:spPr/>
      <dgm:t>
        <a:bodyPr/>
        <a:lstStyle/>
        <a:p>
          <a:endParaRPr lang="en-US"/>
        </a:p>
      </dgm:t>
    </dgm:pt>
    <dgm:pt modelId="{D04E4FD0-3B13-4920-BDCD-EE911F514E46}" type="sibTrans" cxnId="{C4940934-C572-4018-8531-997235A994A3}">
      <dgm:prSet phldrT="2" phldr="0"/>
      <dgm:spPr/>
      <dgm:t>
        <a:bodyPr/>
        <a:lstStyle/>
        <a:p>
          <a:endParaRPr lang="en-US"/>
        </a:p>
      </dgm:t>
    </dgm:pt>
    <dgm:pt modelId="{C6215366-A91E-4CB0-BD06-09A97E028BE3}">
      <dgm:prSet/>
      <dgm:spPr/>
      <dgm:t>
        <a:bodyPr/>
        <a:lstStyle/>
        <a:p>
          <a:r>
            <a:rPr lang="en-US"/>
            <a:t>Build Feedback Loop for Continuous Model Retraining.</a:t>
          </a:r>
        </a:p>
      </dgm:t>
    </dgm:pt>
    <dgm:pt modelId="{5FAEA0D0-D2A0-437C-AB39-DAE1CA3A757E}" type="parTrans" cxnId="{D2745273-A7FA-4945-92B0-43E908410614}">
      <dgm:prSet/>
      <dgm:spPr/>
      <dgm:t>
        <a:bodyPr/>
        <a:lstStyle/>
        <a:p>
          <a:endParaRPr lang="en-US"/>
        </a:p>
      </dgm:t>
    </dgm:pt>
    <dgm:pt modelId="{B8DFD432-500B-4E86-9A1C-6643A91823E3}" type="sibTrans" cxnId="{D2745273-A7FA-4945-92B0-43E908410614}">
      <dgm:prSet phldrT="3" phldr="0"/>
      <dgm:spPr/>
      <dgm:t>
        <a:bodyPr/>
        <a:lstStyle/>
        <a:p>
          <a:endParaRPr lang="en-US"/>
        </a:p>
      </dgm:t>
    </dgm:pt>
    <dgm:pt modelId="{C5074064-4415-4651-921C-4B7FC345BDE1}">
      <dgm:prSet/>
      <dgm:spPr/>
      <dgm:t>
        <a:bodyPr/>
        <a:lstStyle/>
        <a:p>
          <a:r>
            <a:rPr lang="en-US"/>
            <a:t>Incorporate Sustainability KPIs into Delivery SLA Metrics.</a:t>
          </a:r>
        </a:p>
      </dgm:t>
    </dgm:pt>
    <dgm:pt modelId="{84AB5A92-CA47-4239-8B9D-9A98646B625E}" type="parTrans" cxnId="{F0F01821-5736-47C1-8EDD-F9E38895F49B}">
      <dgm:prSet/>
      <dgm:spPr/>
      <dgm:t>
        <a:bodyPr/>
        <a:lstStyle/>
        <a:p>
          <a:endParaRPr lang="en-US"/>
        </a:p>
      </dgm:t>
    </dgm:pt>
    <dgm:pt modelId="{61396B10-6D58-4B65-AF6F-C05977C0EA3A}" type="sibTrans" cxnId="{F0F01821-5736-47C1-8EDD-F9E38895F49B}">
      <dgm:prSet phldrT="4" phldr="0"/>
      <dgm:spPr/>
      <dgm:t>
        <a:bodyPr/>
        <a:lstStyle/>
        <a:p>
          <a:endParaRPr lang="en-US"/>
        </a:p>
      </dgm:t>
    </dgm:pt>
    <dgm:pt modelId="{5DC8302C-296D-4829-97A6-DD07CC7D14B4}" type="pres">
      <dgm:prSet presAssocID="{5C39C3AD-814E-4B8E-A1F7-767F2BF1F590}" presName="root" presStyleCnt="0">
        <dgm:presLayoutVars>
          <dgm:dir/>
          <dgm:resizeHandles val="exact"/>
        </dgm:presLayoutVars>
      </dgm:prSet>
      <dgm:spPr/>
    </dgm:pt>
    <dgm:pt modelId="{158479B2-F0D9-4542-A51E-7A887F1B9581}" type="pres">
      <dgm:prSet presAssocID="{5C39C3AD-814E-4B8E-A1F7-767F2BF1F590}" presName="container" presStyleCnt="0">
        <dgm:presLayoutVars>
          <dgm:dir/>
          <dgm:resizeHandles val="exact"/>
        </dgm:presLayoutVars>
      </dgm:prSet>
      <dgm:spPr/>
    </dgm:pt>
    <dgm:pt modelId="{D91E0C6C-1714-4440-A66D-F3FF4C841C27}" type="pres">
      <dgm:prSet presAssocID="{DB32AB8E-9A01-4D06-802E-4D46BA180B99}" presName="compNode" presStyleCnt="0"/>
      <dgm:spPr/>
    </dgm:pt>
    <dgm:pt modelId="{75A9FB29-C35B-4BBA-B112-AB19E8FD8F3C}" type="pres">
      <dgm:prSet presAssocID="{DB32AB8E-9A01-4D06-802E-4D46BA180B99}" presName="iconBgRect" presStyleLbl="bgShp" presStyleIdx="0" presStyleCnt="4"/>
      <dgm:spPr/>
    </dgm:pt>
    <dgm:pt modelId="{179D5DE1-3B5E-474B-9BB0-4B8FDDEC227B}" type="pres">
      <dgm:prSet presAssocID="{DB32AB8E-9A01-4D06-802E-4D46BA180B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75EC5D2-662D-4EE9-85B6-E66D1AA3B4C9}" type="pres">
      <dgm:prSet presAssocID="{DB32AB8E-9A01-4D06-802E-4D46BA180B99}" presName="spaceRect" presStyleCnt="0"/>
      <dgm:spPr/>
    </dgm:pt>
    <dgm:pt modelId="{CC6F520F-528F-4E2B-9DBA-03C3A6F04872}" type="pres">
      <dgm:prSet presAssocID="{DB32AB8E-9A01-4D06-802E-4D46BA180B99}" presName="textRect" presStyleLbl="revTx" presStyleIdx="0" presStyleCnt="4">
        <dgm:presLayoutVars>
          <dgm:chMax val="1"/>
          <dgm:chPref val="1"/>
        </dgm:presLayoutVars>
      </dgm:prSet>
      <dgm:spPr/>
    </dgm:pt>
    <dgm:pt modelId="{3861295F-7201-4679-BC54-A37CB6A0F427}" type="pres">
      <dgm:prSet presAssocID="{E11573D6-26EB-4049-AFD0-02250DDFAC34}" presName="sibTrans" presStyleLbl="sibTrans2D1" presStyleIdx="0" presStyleCnt="0"/>
      <dgm:spPr/>
    </dgm:pt>
    <dgm:pt modelId="{3AEC1390-43D7-4BB7-9515-71CD9C50BD8B}" type="pres">
      <dgm:prSet presAssocID="{5C760AA5-CD7E-455B-A0E5-0918A11435B1}" presName="compNode" presStyleCnt="0"/>
      <dgm:spPr/>
    </dgm:pt>
    <dgm:pt modelId="{7083D009-1D59-4827-99BD-31AA9CD0A52F}" type="pres">
      <dgm:prSet presAssocID="{5C760AA5-CD7E-455B-A0E5-0918A11435B1}" presName="iconBgRect" presStyleLbl="bgShp" presStyleIdx="1" presStyleCnt="4"/>
      <dgm:spPr/>
    </dgm:pt>
    <dgm:pt modelId="{CE1141D6-98F7-4038-A493-477208575489}" type="pres">
      <dgm:prSet presAssocID="{5C760AA5-CD7E-455B-A0E5-0918A11435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DDA0AB-D45F-457C-93BE-95BC5A01754C}" type="pres">
      <dgm:prSet presAssocID="{5C760AA5-CD7E-455B-A0E5-0918A11435B1}" presName="spaceRect" presStyleCnt="0"/>
      <dgm:spPr/>
    </dgm:pt>
    <dgm:pt modelId="{F06CCB07-8489-4B7D-8F74-321C6DEEDF32}" type="pres">
      <dgm:prSet presAssocID="{5C760AA5-CD7E-455B-A0E5-0918A11435B1}" presName="textRect" presStyleLbl="revTx" presStyleIdx="1" presStyleCnt="4">
        <dgm:presLayoutVars>
          <dgm:chMax val="1"/>
          <dgm:chPref val="1"/>
        </dgm:presLayoutVars>
      </dgm:prSet>
      <dgm:spPr/>
    </dgm:pt>
    <dgm:pt modelId="{0D7CC157-4647-41DD-8452-98CE77C75BF6}" type="pres">
      <dgm:prSet presAssocID="{D04E4FD0-3B13-4920-BDCD-EE911F514E46}" presName="sibTrans" presStyleLbl="sibTrans2D1" presStyleIdx="0" presStyleCnt="0"/>
      <dgm:spPr/>
    </dgm:pt>
    <dgm:pt modelId="{3E7D8F14-3A5A-4C56-A06D-9EBD9426484E}" type="pres">
      <dgm:prSet presAssocID="{C6215366-A91E-4CB0-BD06-09A97E028BE3}" presName="compNode" presStyleCnt="0"/>
      <dgm:spPr/>
    </dgm:pt>
    <dgm:pt modelId="{F64DA68A-C62F-41F1-A300-0807319ABA1E}" type="pres">
      <dgm:prSet presAssocID="{C6215366-A91E-4CB0-BD06-09A97E028BE3}" presName="iconBgRect" presStyleLbl="bgShp" presStyleIdx="2" presStyleCnt="4"/>
      <dgm:spPr/>
    </dgm:pt>
    <dgm:pt modelId="{46650162-0C61-4B04-9376-0BD2F405A089}" type="pres">
      <dgm:prSet presAssocID="{C6215366-A91E-4CB0-BD06-09A97E028B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ACA82DEA-99AC-452B-AA15-A84DBFD444B8}" type="pres">
      <dgm:prSet presAssocID="{C6215366-A91E-4CB0-BD06-09A97E028BE3}" presName="spaceRect" presStyleCnt="0"/>
      <dgm:spPr/>
    </dgm:pt>
    <dgm:pt modelId="{39B007B1-0C01-4F45-A02E-94F86B7826E5}" type="pres">
      <dgm:prSet presAssocID="{C6215366-A91E-4CB0-BD06-09A97E028BE3}" presName="textRect" presStyleLbl="revTx" presStyleIdx="2" presStyleCnt="4">
        <dgm:presLayoutVars>
          <dgm:chMax val="1"/>
          <dgm:chPref val="1"/>
        </dgm:presLayoutVars>
      </dgm:prSet>
      <dgm:spPr/>
    </dgm:pt>
    <dgm:pt modelId="{ECAFABB4-C207-44C8-A867-B33DE102E344}" type="pres">
      <dgm:prSet presAssocID="{B8DFD432-500B-4E86-9A1C-6643A91823E3}" presName="sibTrans" presStyleLbl="sibTrans2D1" presStyleIdx="0" presStyleCnt="0"/>
      <dgm:spPr/>
    </dgm:pt>
    <dgm:pt modelId="{E116AD89-2E2C-4F7B-9094-22470C89712F}" type="pres">
      <dgm:prSet presAssocID="{C5074064-4415-4651-921C-4B7FC345BDE1}" presName="compNode" presStyleCnt="0"/>
      <dgm:spPr/>
    </dgm:pt>
    <dgm:pt modelId="{60205F32-7DF3-4822-964E-83D1D24A5842}" type="pres">
      <dgm:prSet presAssocID="{C5074064-4415-4651-921C-4B7FC345BDE1}" presName="iconBgRect" presStyleLbl="bgShp" presStyleIdx="3" presStyleCnt="4"/>
      <dgm:spPr/>
    </dgm:pt>
    <dgm:pt modelId="{66101199-F6D5-4268-9CA2-03870F7739E9}" type="pres">
      <dgm:prSet presAssocID="{C5074064-4415-4651-921C-4B7FC345BD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1E2387E-D5F3-4D31-8228-CB6C9D30A8D6}" type="pres">
      <dgm:prSet presAssocID="{C5074064-4415-4651-921C-4B7FC345BDE1}" presName="spaceRect" presStyleCnt="0"/>
      <dgm:spPr/>
    </dgm:pt>
    <dgm:pt modelId="{26054453-F54D-479A-A5B6-70E5273ED430}" type="pres">
      <dgm:prSet presAssocID="{C5074064-4415-4651-921C-4B7FC345BD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11EA913-4306-43B8-A16D-6780A2A7B396}" type="presOf" srcId="{C6215366-A91E-4CB0-BD06-09A97E028BE3}" destId="{39B007B1-0C01-4F45-A02E-94F86B7826E5}" srcOrd="0" destOrd="0" presId="urn:microsoft.com/office/officeart/2018/2/layout/IconCircleList"/>
    <dgm:cxn modelId="{19FFE41E-4994-4D17-A090-FA7738E4B1F8}" srcId="{5C39C3AD-814E-4B8E-A1F7-767F2BF1F590}" destId="{DB32AB8E-9A01-4D06-802E-4D46BA180B99}" srcOrd="0" destOrd="0" parTransId="{075DE6A3-7B97-4338-AE5C-C8B64C878746}" sibTransId="{E11573D6-26EB-4049-AFD0-02250DDFAC34}"/>
    <dgm:cxn modelId="{F0F01821-5736-47C1-8EDD-F9E38895F49B}" srcId="{5C39C3AD-814E-4B8E-A1F7-767F2BF1F590}" destId="{C5074064-4415-4651-921C-4B7FC345BDE1}" srcOrd="3" destOrd="0" parTransId="{84AB5A92-CA47-4239-8B9D-9A98646B625E}" sibTransId="{61396B10-6D58-4B65-AF6F-C05977C0EA3A}"/>
    <dgm:cxn modelId="{68507C30-91BE-433D-8612-06645454C903}" type="presOf" srcId="{C5074064-4415-4651-921C-4B7FC345BDE1}" destId="{26054453-F54D-479A-A5B6-70E5273ED430}" srcOrd="0" destOrd="0" presId="urn:microsoft.com/office/officeart/2018/2/layout/IconCircleList"/>
    <dgm:cxn modelId="{C4940934-C572-4018-8531-997235A994A3}" srcId="{5C39C3AD-814E-4B8E-A1F7-767F2BF1F590}" destId="{5C760AA5-CD7E-455B-A0E5-0918A11435B1}" srcOrd="1" destOrd="0" parTransId="{574A3236-7B1D-43BB-A051-058BF443E8FD}" sibTransId="{D04E4FD0-3B13-4920-BDCD-EE911F514E46}"/>
    <dgm:cxn modelId="{D2745273-A7FA-4945-92B0-43E908410614}" srcId="{5C39C3AD-814E-4B8E-A1F7-767F2BF1F590}" destId="{C6215366-A91E-4CB0-BD06-09A97E028BE3}" srcOrd="2" destOrd="0" parTransId="{5FAEA0D0-D2A0-437C-AB39-DAE1CA3A757E}" sibTransId="{B8DFD432-500B-4E86-9A1C-6643A91823E3}"/>
    <dgm:cxn modelId="{9BE81585-392F-4AB4-876A-8B9510D22DAC}" type="presOf" srcId="{D04E4FD0-3B13-4920-BDCD-EE911F514E46}" destId="{0D7CC157-4647-41DD-8452-98CE77C75BF6}" srcOrd="0" destOrd="0" presId="urn:microsoft.com/office/officeart/2018/2/layout/IconCircleList"/>
    <dgm:cxn modelId="{DCA2988A-73BE-480F-BAF7-2DF89BD0E6C1}" type="presOf" srcId="{DB32AB8E-9A01-4D06-802E-4D46BA180B99}" destId="{CC6F520F-528F-4E2B-9DBA-03C3A6F04872}" srcOrd="0" destOrd="0" presId="urn:microsoft.com/office/officeart/2018/2/layout/IconCircleList"/>
    <dgm:cxn modelId="{853E4A8E-5B12-444B-8C35-D00071D14859}" type="presOf" srcId="{5C760AA5-CD7E-455B-A0E5-0918A11435B1}" destId="{F06CCB07-8489-4B7D-8F74-321C6DEEDF32}" srcOrd="0" destOrd="0" presId="urn:microsoft.com/office/officeart/2018/2/layout/IconCircleList"/>
    <dgm:cxn modelId="{81B35BA4-2D78-4736-A7EE-5A6618187686}" type="presOf" srcId="{E11573D6-26EB-4049-AFD0-02250DDFAC34}" destId="{3861295F-7201-4679-BC54-A37CB6A0F427}" srcOrd="0" destOrd="0" presId="urn:microsoft.com/office/officeart/2018/2/layout/IconCircleList"/>
    <dgm:cxn modelId="{C64C77BE-DBE2-462F-97C3-A5167E2C5847}" type="presOf" srcId="{B8DFD432-500B-4E86-9A1C-6643A91823E3}" destId="{ECAFABB4-C207-44C8-A867-B33DE102E344}" srcOrd="0" destOrd="0" presId="urn:microsoft.com/office/officeart/2018/2/layout/IconCircleList"/>
    <dgm:cxn modelId="{48BD13EB-2008-4F39-B839-6A4D97BEF32B}" type="presOf" srcId="{5C39C3AD-814E-4B8E-A1F7-767F2BF1F590}" destId="{5DC8302C-296D-4829-97A6-DD07CC7D14B4}" srcOrd="0" destOrd="0" presId="urn:microsoft.com/office/officeart/2018/2/layout/IconCircleList"/>
    <dgm:cxn modelId="{44DDDCE5-51A5-40D8-AE0F-55A62A560BB1}" type="presParOf" srcId="{5DC8302C-296D-4829-97A6-DD07CC7D14B4}" destId="{158479B2-F0D9-4542-A51E-7A887F1B9581}" srcOrd="0" destOrd="0" presId="urn:microsoft.com/office/officeart/2018/2/layout/IconCircleList"/>
    <dgm:cxn modelId="{62D02B56-1506-441C-9949-F919CF65AD48}" type="presParOf" srcId="{158479B2-F0D9-4542-A51E-7A887F1B9581}" destId="{D91E0C6C-1714-4440-A66D-F3FF4C841C27}" srcOrd="0" destOrd="0" presId="urn:microsoft.com/office/officeart/2018/2/layout/IconCircleList"/>
    <dgm:cxn modelId="{C8E7974C-FDEB-4E77-8BC7-76766D0BD696}" type="presParOf" srcId="{D91E0C6C-1714-4440-A66D-F3FF4C841C27}" destId="{75A9FB29-C35B-4BBA-B112-AB19E8FD8F3C}" srcOrd="0" destOrd="0" presId="urn:microsoft.com/office/officeart/2018/2/layout/IconCircleList"/>
    <dgm:cxn modelId="{59AA7597-B5FD-4A96-94E0-EA66A176E738}" type="presParOf" srcId="{D91E0C6C-1714-4440-A66D-F3FF4C841C27}" destId="{179D5DE1-3B5E-474B-9BB0-4B8FDDEC227B}" srcOrd="1" destOrd="0" presId="urn:microsoft.com/office/officeart/2018/2/layout/IconCircleList"/>
    <dgm:cxn modelId="{4986EF6F-279E-483F-85A8-1AE7EB95B9B6}" type="presParOf" srcId="{D91E0C6C-1714-4440-A66D-F3FF4C841C27}" destId="{275EC5D2-662D-4EE9-85B6-E66D1AA3B4C9}" srcOrd="2" destOrd="0" presId="urn:microsoft.com/office/officeart/2018/2/layout/IconCircleList"/>
    <dgm:cxn modelId="{B20473B8-FCB1-4F94-8049-092B0AAD838E}" type="presParOf" srcId="{D91E0C6C-1714-4440-A66D-F3FF4C841C27}" destId="{CC6F520F-528F-4E2B-9DBA-03C3A6F04872}" srcOrd="3" destOrd="0" presId="urn:microsoft.com/office/officeart/2018/2/layout/IconCircleList"/>
    <dgm:cxn modelId="{0720251F-3660-434D-8B0D-91F7EABBBA4F}" type="presParOf" srcId="{158479B2-F0D9-4542-A51E-7A887F1B9581}" destId="{3861295F-7201-4679-BC54-A37CB6A0F427}" srcOrd="1" destOrd="0" presId="urn:microsoft.com/office/officeart/2018/2/layout/IconCircleList"/>
    <dgm:cxn modelId="{A92B285F-DA3D-49E3-99E9-46FF553BE9E7}" type="presParOf" srcId="{158479B2-F0D9-4542-A51E-7A887F1B9581}" destId="{3AEC1390-43D7-4BB7-9515-71CD9C50BD8B}" srcOrd="2" destOrd="0" presId="urn:microsoft.com/office/officeart/2018/2/layout/IconCircleList"/>
    <dgm:cxn modelId="{38D67DA6-296D-4A27-B7D2-76635E50C40B}" type="presParOf" srcId="{3AEC1390-43D7-4BB7-9515-71CD9C50BD8B}" destId="{7083D009-1D59-4827-99BD-31AA9CD0A52F}" srcOrd="0" destOrd="0" presId="urn:microsoft.com/office/officeart/2018/2/layout/IconCircleList"/>
    <dgm:cxn modelId="{576F9FDA-E527-48F2-BDAA-E6295647BD65}" type="presParOf" srcId="{3AEC1390-43D7-4BB7-9515-71CD9C50BD8B}" destId="{CE1141D6-98F7-4038-A493-477208575489}" srcOrd="1" destOrd="0" presId="urn:microsoft.com/office/officeart/2018/2/layout/IconCircleList"/>
    <dgm:cxn modelId="{EB81CCDB-0762-49F2-A8B5-82D66B857311}" type="presParOf" srcId="{3AEC1390-43D7-4BB7-9515-71CD9C50BD8B}" destId="{65DDA0AB-D45F-457C-93BE-95BC5A01754C}" srcOrd="2" destOrd="0" presId="urn:microsoft.com/office/officeart/2018/2/layout/IconCircleList"/>
    <dgm:cxn modelId="{486FC951-54F6-425E-8D81-9E1C06E568C5}" type="presParOf" srcId="{3AEC1390-43D7-4BB7-9515-71CD9C50BD8B}" destId="{F06CCB07-8489-4B7D-8F74-321C6DEEDF32}" srcOrd="3" destOrd="0" presId="urn:microsoft.com/office/officeart/2018/2/layout/IconCircleList"/>
    <dgm:cxn modelId="{AD60E30D-4DC9-442D-956C-25B5F9A06BDF}" type="presParOf" srcId="{158479B2-F0D9-4542-A51E-7A887F1B9581}" destId="{0D7CC157-4647-41DD-8452-98CE77C75BF6}" srcOrd="3" destOrd="0" presId="urn:microsoft.com/office/officeart/2018/2/layout/IconCircleList"/>
    <dgm:cxn modelId="{EF1C636A-5FDA-4CEC-9DF8-D27BDBE60395}" type="presParOf" srcId="{158479B2-F0D9-4542-A51E-7A887F1B9581}" destId="{3E7D8F14-3A5A-4C56-A06D-9EBD9426484E}" srcOrd="4" destOrd="0" presId="urn:microsoft.com/office/officeart/2018/2/layout/IconCircleList"/>
    <dgm:cxn modelId="{457FA869-1B7C-474E-AB52-58EBCF345A02}" type="presParOf" srcId="{3E7D8F14-3A5A-4C56-A06D-9EBD9426484E}" destId="{F64DA68A-C62F-41F1-A300-0807319ABA1E}" srcOrd="0" destOrd="0" presId="urn:microsoft.com/office/officeart/2018/2/layout/IconCircleList"/>
    <dgm:cxn modelId="{B30ED455-3792-4DAB-B76F-8A6D16B28450}" type="presParOf" srcId="{3E7D8F14-3A5A-4C56-A06D-9EBD9426484E}" destId="{46650162-0C61-4B04-9376-0BD2F405A089}" srcOrd="1" destOrd="0" presId="urn:microsoft.com/office/officeart/2018/2/layout/IconCircleList"/>
    <dgm:cxn modelId="{D605D721-CB11-44E2-BAD8-80DABF7760DB}" type="presParOf" srcId="{3E7D8F14-3A5A-4C56-A06D-9EBD9426484E}" destId="{ACA82DEA-99AC-452B-AA15-A84DBFD444B8}" srcOrd="2" destOrd="0" presId="urn:microsoft.com/office/officeart/2018/2/layout/IconCircleList"/>
    <dgm:cxn modelId="{E5BAB935-0048-4E92-A728-FE30909EE48A}" type="presParOf" srcId="{3E7D8F14-3A5A-4C56-A06D-9EBD9426484E}" destId="{39B007B1-0C01-4F45-A02E-94F86B7826E5}" srcOrd="3" destOrd="0" presId="urn:microsoft.com/office/officeart/2018/2/layout/IconCircleList"/>
    <dgm:cxn modelId="{AD0A33C2-5300-41F5-BC04-E0A41C54E62A}" type="presParOf" srcId="{158479B2-F0D9-4542-A51E-7A887F1B9581}" destId="{ECAFABB4-C207-44C8-A867-B33DE102E344}" srcOrd="5" destOrd="0" presId="urn:microsoft.com/office/officeart/2018/2/layout/IconCircleList"/>
    <dgm:cxn modelId="{8091FD38-D2D1-416B-80EC-7BED5B93CD36}" type="presParOf" srcId="{158479B2-F0D9-4542-A51E-7A887F1B9581}" destId="{E116AD89-2E2C-4F7B-9094-22470C89712F}" srcOrd="6" destOrd="0" presId="urn:microsoft.com/office/officeart/2018/2/layout/IconCircleList"/>
    <dgm:cxn modelId="{0714F84B-73C9-4377-8498-1031E39A3D37}" type="presParOf" srcId="{E116AD89-2E2C-4F7B-9094-22470C89712F}" destId="{60205F32-7DF3-4822-964E-83D1D24A5842}" srcOrd="0" destOrd="0" presId="urn:microsoft.com/office/officeart/2018/2/layout/IconCircleList"/>
    <dgm:cxn modelId="{FFC3FA9C-7DE4-401A-9F0E-DCD7DAF2B2C5}" type="presParOf" srcId="{E116AD89-2E2C-4F7B-9094-22470C89712F}" destId="{66101199-F6D5-4268-9CA2-03870F7739E9}" srcOrd="1" destOrd="0" presId="urn:microsoft.com/office/officeart/2018/2/layout/IconCircleList"/>
    <dgm:cxn modelId="{5BCD7C6C-9267-4B43-8C27-A948D3DA777C}" type="presParOf" srcId="{E116AD89-2E2C-4F7B-9094-22470C89712F}" destId="{51E2387E-D5F3-4D31-8228-CB6C9D30A8D6}" srcOrd="2" destOrd="0" presId="urn:microsoft.com/office/officeart/2018/2/layout/IconCircleList"/>
    <dgm:cxn modelId="{38608EAD-A912-47AD-B43B-B9FF7BAF9766}" type="presParOf" srcId="{E116AD89-2E2C-4F7B-9094-22470C89712F}" destId="{26054453-F54D-479A-A5B6-70E5273ED4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608FCB-0A7A-48B9-99CD-818003E8FF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D853BF7-2E36-4CDF-B045-32B3F8992A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disruptions before they impact customers.</a:t>
          </a:r>
        </a:p>
      </dgm:t>
    </dgm:pt>
    <dgm:pt modelId="{F4F91093-9AFA-441C-B0C3-A3F78CB74C76}" type="parTrans" cxnId="{E89885F2-CF2F-4326-8BD6-D16056F930D4}">
      <dgm:prSet/>
      <dgm:spPr/>
      <dgm:t>
        <a:bodyPr/>
        <a:lstStyle/>
        <a:p>
          <a:endParaRPr lang="en-US"/>
        </a:p>
      </dgm:t>
    </dgm:pt>
    <dgm:pt modelId="{E77E91B4-057A-4200-8A77-BECB1B0C9E9B}" type="sibTrans" cxnId="{E89885F2-CF2F-4326-8BD6-D16056F930D4}">
      <dgm:prSet/>
      <dgm:spPr/>
      <dgm:t>
        <a:bodyPr/>
        <a:lstStyle/>
        <a:p>
          <a:endParaRPr lang="en-US"/>
        </a:p>
      </dgm:t>
    </dgm:pt>
    <dgm:pt modelId="{7094A41F-77EC-4748-A1EB-EE5BD5F93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operational costs and refund liabilities</a:t>
          </a:r>
        </a:p>
      </dgm:t>
    </dgm:pt>
    <dgm:pt modelId="{C502DC48-D296-4503-85FA-A85ABD52B43C}" type="parTrans" cxnId="{3270DB07-5476-4239-8A94-204BE4647E21}">
      <dgm:prSet/>
      <dgm:spPr/>
      <dgm:t>
        <a:bodyPr/>
        <a:lstStyle/>
        <a:p>
          <a:endParaRPr lang="en-US"/>
        </a:p>
      </dgm:t>
    </dgm:pt>
    <dgm:pt modelId="{69868F70-7EC2-4467-9FD4-BC86589E0216}" type="sibTrans" cxnId="{3270DB07-5476-4239-8A94-204BE4647E21}">
      <dgm:prSet/>
      <dgm:spPr/>
      <dgm:t>
        <a:bodyPr/>
        <a:lstStyle/>
        <a:p>
          <a:endParaRPr lang="en-US"/>
        </a:p>
      </dgm:t>
    </dgm:pt>
    <dgm:pt modelId="{5BDD711C-571C-4D8C-84AC-2F78FBC93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carbon footprint, enhancing brand sustainability leadership.</a:t>
          </a:r>
        </a:p>
      </dgm:t>
    </dgm:pt>
    <dgm:pt modelId="{2A88E596-81BA-437D-A2D6-0E67412F1634}" type="parTrans" cxnId="{7BF9A12E-A6F3-47E8-98F0-3FB716220388}">
      <dgm:prSet/>
      <dgm:spPr/>
      <dgm:t>
        <a:bodyPr/>
        <a:lstStyle/>
        <a:p>
          <a:endParaRPr lang="en-US"/>
        </a:p>
      </dgm:t>
    </dgm:pt>
    <dgm:pt modelId="{36E14FDC-55B3-4D54-80F4-39E1130D19CA}" type="sibTrans" cxnId="{7BF9A12E-A6F3-47E8-98F0-3FB716220388}">
      <dgm:prSet/>
      <dgm:spPr/>
      <dgm:t>
        <a:bodyPr/>
        <a:lstStyle/>
        <a:p>
          <a:endParaRPr lang="en-US"/>
        </a:p>
      </dgm:t>
    </dgm:pt>
    <dgm:pt modelId="{241DB29A-A879-46B7-BC10-2C31510D2EA6}" type="pres">
      <dgm:prSet presAssocID="{CA608FCB-0A7A-48B9-99CD-818003E8FFF7}" presName="root" presStyleCnt="0">
        <dgm:presLayoutVars>
          <dgm:dir/>
          <dgm:resizeHandles val="exact"/>
        </dgm:presLayoutVars>
      </dgm:prSet>
      <dgm:spPr/>
    </dgm:pt>
    <dgm:pt modelId="{517BE0B2-8C67-4585-9489-DCD4545E42BF}" type="pres">
      <dgm:prSet presAssocID="{6D853BF7-2E36-4CDF-B045-32B3F8992ACE}" presName="compNode" presStyleCnt="0"/>
      <dgm:spPr/>
    </dgm:pt>
    <dgm:pt modelId="{297106D8-8819-48EE-91D2-5BCCCEFB44CB}" type="pres">
      <dgm:prSet presAssocID="{6D853BF7-2E36-4CDF-B045-32B3F8992ACE}" presName="bgRect" presStyleLbl="bgShp" presStyleIdx="0" presStyleCnt="3"/>
      <dgm:spPr/>
    </dgm:pt>
    <dgm:pt modelId="{777EF12C-6CF7-469E-9F5F-DA0EDDB148BC}" type="pres">
      <dgm:prSet presAssocID="{6D853BF7-2E36-4CDF-B045-32B3F8992A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478F1762-87A8-411B-A052-A1629C4043F3}" type="pres">
      <dgm:prSet presAssocID="{6D853BF7-2E36-4CDF-B045-32B3F8992ACE}" presName="spaceRect" presStyleCnt="0"/>
      <dgm:spPr/>
    </dgm:pt>
    <dgm:pt modelId="{D99026B2-FE27-41A0-83CB-980A18B91662}" type="pres">
      <dgm:prSet presAssocID="{6D853BF7-2E36-4CDF-B045-32B3F8992ACE}" presName="parTx" presStyleLbl="revTx" presStyleIdx="0" presStyleCnt="3">
        <dgm:presLayoutVars>
          <dgm:chMax val="0"/>
          <dgm:chPref val="0"/>
        </dgm:presLayoutVars>
      </dgm:prSet>
      <dgm:spPr/>
    </dgm:pt>
    <dgm:pt modelId="{48D607CD-EEB3-46E3-9527-0217B0E38E65}" type="pres">
      <dgm:prSet presAssocID="{E77E91B4-057A-4200-8A77-BECB1B0C9E9B}" presName="sibTrans" presStyleCnt="0"/>
      <dgm:spPr/>
    </dgm:pt>
    <dgm:pt modelId="{9A50FB73-46D8-45BD-894D-151D14C5E123}" type="pres">
      <dgm:prSet presAssocID="{7094A41F-77EC-4748-A1EB-EE5BD5F93C2A}" presName="compNode" presStyleCnt="0"/>
      <dgm:spPr/>
    </dgm:pt>
    <dgm:pt modelId="{71080612-1813-4DEC-BE3C-D791A53B356F}" type="pres">
      <dgm:prSet presAssocID="{7094A41F-77EC-4748-A1EB-EE5BD5F93C2A}" presName="bgRect" presStyleLbl="bgShp" presStyleIdx="1" presStyleCnt="3"/>
      <dgm:spPr/>
    </dgm:pt>
    <dgm:pt modelId="{5FAF5F9A-CC62-47CF-A413-76FDE9F436D9}" type="pres">
      <dgm:prSet presAssocID="{7094A41F-77EC-4748-A1EB-EE5BD5F93C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3B82243-8F72-4C3D-97B7-C3D8C2BDD4B0}" type="pres">
      <dgm:prSet presAssocID="{7094A41F-77EC-4748-A1EB-EE5BD5F93C2A}" presName="spaceRect" presStyleCnt="0"/>
      <dgm:spPr/>
    </dgm:pt>
    <dgm:pt modelId="{A35AD290-8A9E-4751-B9B5-7A7A0C95DBD8}" type="pres">
      <dgm:prSet presAssocID="{7094A41F-77EC-4748-A1EB-EE5BD5F93C2A}" presName="parTx" presStyleLbl="revTx" presStyleIdx="1" presStyleCnt="3">
        <dgm:presLayoutVars>
          <dgm:chMax val="0"/>
          <dgm:chPref val="0"/>
        </dgm:presLayoutVars>
      </dgm:prSet>
      <dgm:spPr/>
    </dgm:pt>
    <dgm:pt modelId="{5FAF98DC-52EF-4FC7-A575-F969077DB522}" type="pres">
      <dgm:prSet presAssocID="{69868F70-7EC2-4467-9FD4-BC86589E0216}" presName="sibTrans" presStyleCnt="0"/>
      <dgm:spPr/>
    </dgm:pt>
    <dgm:pt modelId="{E9BB5330-4D4A-4A82-AB92-EE6C5580B23B}" type="pres">
      <dgm:prSet presAssocID="{5BDD711C-571C-4D8C-84AC-2F78FBC938A6}" presName="compNode" presStyleCnt="0"/>
      <dgm:spPr/>
    </dgm:pt>
    <dgm:pt modelId="{36221C3B-E82A-41D8-813C-BD99F5744D6E}" type="pres">
      <dgm:prSet presAssocID="{5BDD711C-571C-4D8C-84AC-2F78FBC938A6}" presName="bgRect" presStyleLbl="bgShp" presStyleIdx="2" presStyleCnt="3"/>
      <dgm:spPr/>
    </dgm:pt>
    <dgm:pt modelId="{77B7241F-8A15-4E2C-AE56-E67DD8E7E58E}" type="pres">
      <dgm:prSet presAssocID="{5BDD711C-571C-4D8C-84AC-2F78FBC938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"/>
        </a:ext>
      </dgm:extLst>
    </dgm:pt>
    <dgm:pt modelId="{72C5C000-6280-483A-BA23-D378101D22D9}" type="pres">
      <dgm:prSet presAssocID="{5BDD711C-571C-4D8C-84AC-2F78FBC938A6}" presName="spaceRect" presStyleCnt="0"/>
      <dgm:spPr/>
    </dgm:pt>
    <dgm:pt modelId="{A62EC1C8-77A0-4019-AEA3-80C691F7A5DF}" type="pres">
      <dgm:prSet presAssocID="{5BDD711C-571C-4D8C-84AC-2F78FBC938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70DB07-5476-4239-8A94-204BE4647E21}" srcId="{CA608FCB-0A7A-48B9-99CD-818003E8FFF7}" destId="{7094A41F-77EC-4748-A1EB-EE5BD5F93C2A}" srcOrd="1" destOrd="0" parTransId="{C502DC48-D296-4503-85FA-A85ABD52B43C}" sibTransId="{69868F70-7EC2-4467-9FD4-BC86589E0216}"/>
    <dgm:cxn modelId="{513B6811-2A51-458A-A6BB-A666E23169C1}" type="presOf" srcId="{CA608FCB-0A7A-48B9-99CD-818003E8FFF7}" destId="{241DB29A-A879-46B7-BC10-2C31510D2EA6}" srcOrd="0" destOrd="0" presId="urn:microsoft.com/office/officeart/2018/2/layout/IconVerticalSolidList"/>
    <dgm:cxn modelId="{7BF9A12E-A6F3-47E8-98F0-3FB716220388}" srcId="{CA608FCB-0A7A-48B9-99CD-818003E8FFF7}" destId="{5BDD711C-571C-4D8C-84AC-2F78FBC938A6}" srcOrd="2" destOrd="0" parTransId="{2A88E596-81BA-437D-A2D6-0E67412F1634}" sibTransId="{36E14FDC-55B3-4D54-80F4-39E1130D19CA}"/>
    <dgm:cxn modelId="{45B0D944-3096-4EE0-82E7-881FA928E6B1}" type="presOf" srcId="{6D853BF7-2E36-4CDF-B045-32B3F8992ACE}" destId="{D99026B2-FE27-41A0-83CB-980A18B91662}" srcOrd="0" destOrd="0" presId="urn:microsoft.com/office/officeart/2018/2/layout/IconVerticalSolidList"/>
    <dgm:cxn modelId="{6D6167A1-7710-48A3-8C5D-95AC30D9BDB7}" type="presOf" srcId="{5BDD711C-571C-4D8C-84AC-2F78FBC938A6}" destId="{A62EC1C8-77A0-4019-AEA3-80C691F7A5DF}" srcOrd="0" destOrd="0" presId="urn:microsoft.com/office/officeart/2018/2/layout/IconVerticalSolidList"/>
    <dgm:cxn modelId="{E89885F2-CF2F-4326-8BD6-D16056F930D4}" srcId="{CA608FCB-0A7A-48B9-99CD-818003E8FFF7}" destId="{6D853BF7-2E36-4CDF-B045-32B3F8992ACE}" srcOrd="0" destOrd="0" parTransId="{F4F91093-9AFA-441C-B0C3-A3F78CB74C76}" sibTransId="{E77E91B4-057A-4200-8A77-BECB1B0C9E9B}"/>
    <dgm:cxn modelId="{3E209CFF-3E9F-4F57-B603-CD6273583C80}" type="presOf" srcId="{7094A41F-77EC-4748-A1EB-EE5BD5F93C2A}" destId="{A35AD290-8A9E-4751-B9B5-7A7A0C95DBD8}" srcOrd="0" destOrd="0" presId="urn:microsoft.com/office/officeart/2018/2/layout/IconVerticalSolidList"/>
    <dgm:cxn modelId="{F6C8990C-8E11-4F93-911E-1C7427BA9B7E}" type="presParOf" srcId="{241DB29A-A879-46B7-BC10-2C31510D2EA6}" destId="{517BE0B2-8C67-4585-9489-DCD4545E42BF}" srcOrd="0" destOrd="0" presId="urn:microsoft.com/office/officeart/2018/2/layout/IconVerticalSolidList"/>
    <dgm:cxn modelId="{30125D72-FBA5-4BA7-9B51-EF7843D8CFC7}" type="presParOf" srcId="{517BE0B2-8C67-4585-9489-DCD4545E42BF}" destId="{297106D8-8819-48EE-91D2-5BCCCEFB44CB}" srcOrd="0" destOrd="0" presId="urn:microsoft.com/office/officeart/2018/2/layout/IconVerticalSolidList"/>
    <dgm:cxn modelId="{5F0E5562-4F5F-4C53-A7A5-0169BA175AAC}" type="presParOf" srcId="{517BE0B2-8C67-4585-9489-DCD4545E42BF}" destId="{777EF12C-6CF7-469E-9F5F-DA0EDDB148BC}" srcOrd="1" destOrd="0" presId="urn:microsoft.com/office/officeart/2018/2/layout/IconVerticalSolidList"/>
    <dgm:cxn modelId="{EF4CE8A9-A93E-4DFA-A710-51EDC90690AC}" type="presParOf" srcId="{517BE0B2-8C67-4585-9489-DCD4545E42BF}" destId="{478F1762-87A8-411B-A052-A1629C4043F3}" srcOrd="2" destOrd="0" presId="urn:microsoft.com/office/officeart/2018/2/layout/IconVerticalSolidList"/>
    <dgm:cxn modelId="{F2FCCE28-0D11-45E7-A4AB-2078A1E533BA}" type="presParOf" srcId="{517BE0B2-8C67-4585-9489-DCD4545E42BF}" destId="{D99026B2-FE27-41A0-83CB-980A18B91662}" srcOrd="3" destOrd="0" presId="urn:microsoft.com/office/officeart/2018/2/layout/IconVerticalSolidList"/>
    <dgm:cxn modelId="{3D202D1F-3A66-4461-A580-5A092FE19881}" type="presParOf" srcId="{241DB29A-A879-46B7-BC10-2C31510D2EA6}" destId="{48D607CD-EEB3-46E3-9527-0217B0E38E65}" srcOrd="1" destOrd="0" presId="urn:microsoft.com/office/officeart/2018/2/layout/IconVerticalSolidList"/>
    <dgm:cxn modelId="{C619C0D2-0822-4237-9230-FAD1E3CA4631}" type="presParOf" srcId="{241DB29A-A879-46B7-BC10-2C31510D2EA6}" destId="{9A50FB73-46D8-45BD-894D-151D14C5E123}" srcOrd="2" destOrd="0" presId="urn:microsoft.com/office/officeart/2018/2/layout/IconVerticalSolidList"/>
    <dgm:cxn modelId="{01101F74-8264-4C2C-9124-83EB2AEC522E}" type="presParOf" srcId="{9A50FB73-46D8-45BD-894D-151D14C5E123}" destId="{71080612-1813-4DEC-BE3C-D791A53B356F}" srcOrd="0" destOrd="0" presId="urn:microsoft.com/office/officeart/2018/2/layout/IconVerticalSolidList"/>
    <dgm:cxn modelId="{20B0C7C1-ACE5-4733-80FF-0DA20C6FB2C9}" type="presParOf" srcId="{9A50FB73-46D8-45BD-894D-151D14C5E123}" destId="{5FAF5F9A-CC62-47CF-A413-76FDE9F436D9}" srcOrd="1" destOrd="0" presId="urn:microsoft.com/office/officeart/2018/2/layout/IconVerticalSolidList"/>
    <dgm:cxn modelId="{4D3BB7D4-726C-409E-8225-FA4208B17696}" type="presParOf" srcId="{9A50FB73-46D8-45BD-894D-151D14C5E123}" destId="{53B82243-8F72-4C3D-97B7-C3D8C2BDD4B0}" srcOrd="2" destOrd="0" presId="urn:microsoft.com/office/officeart/2018/2/layout/IconVerticalSolidList"/>
    <dgm:cxn modelId="{E597FAE9-2635-46F4-B6C9-DEF49019B25E}" type="presParOf" srcId="{9A50FB73-46D8-45BD-894D-151D14C5E123}" destId="{A35AD290-8A9E-4751-B9B5-7A7A0C95DBD8}" srcOrd="3" destOrd="0" presId="urn:microsoft.com/office/officeart/2018/2/layout/IconVerticalSolidList"/>
    <dgm:cxn modelId="{CA6D7D65-48EA-491B-8F0C-045AFEB1C64B}" type="presParOf" srcId="{241DB29A-A879-46B7-BC10-2C31510D2EA6}" destId="{5FAF98DC-52EF-4FC7-A575-F969077DB522}" srcOrd="3" destOrd="0" presId="urn:microsoft.com/office/officeart/2018/2/layout/IconVerticalSolidList"/>
    <dgm:cxn modelId="{968F8AC9-4D10-408A-960D-87D9C56146B8}" type="presParOf" srcId="{241DB29A-A879-46B7-BC10-2C31510D2EA6}" destId="{E9BB5330-4D4A-4A82-AB92-EE6C5580B23B}" srcOrd="4" destOrd="0" presId="urn:microsoft.com/office/officeart/2018/2/layout/IconVerticalSolidList"/>
    <dgm:cxn modelId="{11C2FFF8-D254-41F7-8196-434570A04183}" type="presParOf" srcId="{E9BB5330-4D4A-4A82-AB92-EE6C5580B23B}" destId="{36221C3B-E82A-41D8-813C-BD99F5744D6E}" srcOrd="0" destOrd="0" presId="urn:microsoft.com/office/officeart/2018/2/layout/IconVerticalSolidList"/>
    <dgm:cxn modelId="{5D3DBFF7-F59D-434B-BB47-5D6DD1066699}" type="presParOf" srcId="{E9BB5330-4D4A-4A82-AB92-EE6C5580B23B}" destId="{77B7241F-8A15-4E2C-AE56-E67DD8E7E58E}" srcOrd="1" destOrd="0" presId="urn:microsoft.com/office/officeart/2018/2/layout/IconVerticalSolidList"/>
    <dgm:cxn modelId="{B126C125-8777-44D2-89D1-CAD8820B230E}" type="presParOf" srcId="{E9BB5330-4D4A-4A82-AB92-EE6C5580B23B}" destId="{72C5C000-6280-483A-BA23-D378101D22D9}" srcOrd="2" destOrd="0" presId="urn:microsoft.com/office/officeart/2018/2/layout/IconVerticalSolidList"/>
    <dgm:cxn modelId="{53108AC8-506D-4C4C-ABA6-F22F90F334CE}" type="presParOf" srcId="{E9BB5330-4D4A-4A82-AB92-EE6C5580B23B}" destId="{A62EC1C8-77A0-4019-AEA3-80C691F7A5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A9F04-0648-46E5-AE9A-9C039BD046F0}">
      <dsp:nvSpPr>
        <dsp:cNvPr id="0" name=""/>
        <dsp:cNvSpPr/>
      </dsp:nvSpPr>
      <dsp:spPr>
        <a:xfrm>
          <a:off x="659798" y="548849"/>
          <a:ext cx="931666" cy="931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FCA4-FE13-423F-B5A2-99E4CEFB6136}">
      <dsp:nvSpPr>
        <dsp:cNvPr id="0" name=""/>
        <dsp:cNvSpPr/>
      </dsp:nvSpPr>
      <dsp:spPr>
        <a:xfrm>
          <a:off x="90446" y="1815877"/>
          <a:ext cx="20703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Global e-commerce leaders like Amazon, Flipkart, and Target face growing pressure to ensure on-time deliveries.</a:t>
          </a:r>
          <a:endParaRPr lang="en-US" sz="1100" kern="1200" dirty="0"/>
        </a:p>
      </dsp:txBody>
      <dsp:txXfrm>
        <a:off x="90446" y="1815877"/>
        <a:ext cx="2070370" cy="720000"/>
      </dsp:txXfrm>
    </dsp:sp>
    <dsp:sp modelId="{71EE882C-F0E9-448E-A7B3-0D849B857813}">
      <dsp:nvSpPr>
        <dsp:cNvPr id="0" name=""/>
        <dsp:cNvSpPr/>
      </dsp:nvSpPr>
      <dsp:spPr>
        <a:xfrm>
          <a:off x="3092483" y="548849"/>
          <a:ext cx="931666" cy="931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B4DCC-13B0-4B83-BB72-00553E053D3B}">
      <dsp:nvSpPr>
        <dsp:cNvPr id="0" name=""/>
        <dsp:cNvSpPr/>
      </dsp:nvSpPr>
      <dsp:spPr>
        <a:xfrm>
          <a:off x="2523131" y="1815877"/>
          <a:ext cx="20703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Customer dissatisfaction and brand damage arise from delayed shipments.</a:t>
          </a:r>
          <a:endParaRPr lang="en-US" sz="1100" kern="1200"/>
        </a:p>
      </dsp:txBody>
      <dsp:txXfrm>
        <a:off x="2523131" y="1815877"/>
        <a:ext cx="2070370" cy="720000"/>
      </dsp:txXfrm>
    </dsp:sp>
    <dsp:sp modelId="{9A27CD03-C3CC-4FEF-90B2-A601E0263EF9}">
      <dsp:nvSpPr>
        <dsp:cNvPr id="0" name=""/>
        <dsp:cNvSpPr/>
      </dsp:nvSpPr>
      <dsp:spPr>
        <a:xfrm>
          <a:off x="659798" y="3053469"/>
          <a:ext cx="931666" cy="931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45955-DD50-4711-859F-48DB80CD97C2}">
      <dsp:nvSpPr>
        <dsp:cNvPr id="0" name=""/>
        <dsp:cNvSpPr/>
      </dsp:nvSpPr>
      <dsp:spPr>
        <a:xfrm>
          <a:off x="90446" y="4320497"/>
          <a:ext cx="20703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Every </a:t>
          </a:r>
          <a:r>
            <a:rPr lang="en-US" sz="1100" b="1" i="0" kern="1200" baseline="0"/>
            <a:t>1% increase in late shipments</a:t>
          </a:r>
          <a:r>
            <a:rPr lang="en-US" sz="1100" b="0" i="0" kern="1200" baseline="0"/>
            <a:t> costs the company </a:t>
          </a:r>
          <a:r>
            <a:rPr lang="en-US" sz="1100" b="1" i="0" kern="1200" baseline="0"/>
            <a:t>millions</a:t>
          </a:r>
          <a:r>
            <a:rPr lang="en-US" sz="1100" b="0" i="0" kern="1200" baseline="0"/>
            <a:t> due to churn, refunds, and loyalty loss.</a:t>
          </a:r>
          <a:endParaRPr lang="en-US" sz="1100" kern="1200"/>
        </a:p>
      </dsp:txBody>
      <dsp:txXfrm>
        <a:off x="90446" y="4320497"/>
        <a:ext cx="2070370" cy="720000"/>
      </dsp:txXfrm>
    </dsp:sp>
    <dsp:sp modelId="{4526AD7A-2F5A-4147-AE6B-64FBCF309A0D}">
      <dsp:nvSpPr>
        <dsp:cNvPr id="0" name=""/>
        <dsp:cNvSpPr/>
      </dsp:nvSpPr>
      <dsp:spPr>
        <a:xfrm>
          <a:off x="3092483" y="3053469"/>
          <a:ext cx="931666" cy="9316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78FDA-594A-441C-B823-E968C54515FA}">
      <dsp:nvSpPr>
        <dsp:cNvPr id="0" name=""/>
        <dsp:cNvSpPr/>
      </dsp:nvSpPr>
      <dsp:spPr>
        <a:xfrm>
          <a:off x="2523131" y="4320497"/>
          <a:ext cx="20703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Companies now also face pressure to </a:t>
          </a:r>
          <a:r>
            <a:rPr lang="en-US" sz="1100" b="1" i="0" kern="1200" baseline="0"/>
            <a:t>reduce carbon footprints</a:t>
          </a:r>
          <a:r>
            <a:rPr lang="en-US" sz="1100" b="0" i="0" kern="1200" baseline="0"/>
            <a:t> to meet </a:t>
          </a:r>
          <a:r>
            <a:rPr lang="en-US" sz="1100" b="1" i="0" kern="1200" baseline="0"/>
            <a:t>public sustainability goals</a:t>
          </a:r>
          <a:r>
            <a:rPr lang="en-US" sz="1100" b="0" i="0" kern="1200" baseline="0"/>
            <a:t>.</a:t>
          </a:r>
          <a:endParaRPr lang="en-US" sz="1100" kern="1200"/>
        </a:p>
      </dsp:txBody>
      <dsp:txXfrm>
        <a:off x="2523131" y="4320497"/>
        <a:ext cx="207037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839DC-6535-4BE4-9AB6-1359E51F64C1}">
      <dsp:nvSpPr>
        <dsp:cNvPr id="0" name=""/>
        <dsp:cNvSpPr/>
      </dsp:nvSpPr>
      <dsp:spPr>
        <a:xfrm>
          <a:off x="1317017" y="925898"/>
          <a:ext cx="1050533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2EF61-F48B-4F9B-8F8D-AFAB6CE0DAED}">
      <dsp:nvSpPr>
        <dsp:cNvPr id="0" name=""/>
        <dsp:cNvSpPr/>
      </dsp:nvSpPr>
      <dsp:spPr>
        <a:xfrm>
          <a:off x="2430582" y="837669"/>
          <a:ext cx="120811" cy="226531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519F8-A671-4765-9BAB-3DF83C09B641}">
      <dsp:nvSpPr>
        <dsp:cNvPr id="0" name=""/>
        <dsp:cNvSpPr/>
      </dsp:nvSpPr>
      <dsp:spPr>
        <a:xfrm>
          <a:off x="638162" y="378395"/>
          <a:ext cx="1095076" cy="10950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98532" y="538765"/>
        <a:ext cx="774336" cy="774336"/>
      </dsp:txXfrm>
    </dsp:sp>
    <dsp:sp modelId="{53E33A67-6C72-4787-A457-5F112927557D}">
      <dsp:nvSpPr>
        <dsp:cNvPr id="0" name=""/>
        <dsp:cNvSpPr/>
      </dsp:nvSpPr>
      <dsp:spPr>
        <a:xfrm>
          <a:off x="3850" y="1639053"/>
          <a:ext cx="2363699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 dirty="0"/>
            <a:t>Build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Build a two-part machine learning solution: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Classification Model: Predict whether a shipment will be late (yes/no).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Regression Model: Predict how many days the shipment will be delayed.</a:t>
          </a:r>
        </a:p>
      </dsp:txBody>
      <dsp:txXfrm>
        <a:off x="3850" y="2105883"/>
        <a:ext cx="2363699" cy="1867319"/>
      </dsp:txXfrm>
    </dsp:sp>
    <dsp:sp modelId="{4867543D-9596-4F8F-A497-67F98072B024}">
      <dsp:nvSpPr>
        <dsp:cNvPr id="0" name=""/>
        <dsp:cNvSpPr/>
      </dsp:nvSpPr>
      <dsp:spPr>
        <a:xfrm>
          <a:off x="2630183" y="925636"/>
          <a:ext cx="2363699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7BE43-BC22-46F8-8787-201EB0C3A8F3}">
      <dsp:nvSpPr>
        <dsp:cNvPr id="0" name=""/>
        <dsp:cNvSpPr/>
      </dsp:nvSpPr>
      <dsp:spPr>
        <a:xfrm>
          <a:off x="5056915" y="837427"/>
          <a:ext cx="120811" cy="226864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60192-8C00-4298-9F9D-C5DCEE407C4A}">
      <dsp:nvSpPr>
        <dsp:cNvPr id="0" name=""/>
        <dsp:cNvSpPr/>
      </dsp:nvSpPr>
      <dsp:spPr>
        <a:xfrm>
          <a:off x="3264495" y="378134"/>
          <a:ext cx="1095076" cy="10950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24865" y="538504"/>
        <a:ext cx="774336" cy="774336"/>
      </dsp:txXfrm>
    </dsp:sp>
    <dsp:sp modelId="{2AA576C0-D965-4E7D-A5D0-F61BAF34B7C9}">
      <dsp:nvSpPr>
        <dsp:cNvPr id="0" name=""/>
        <dsp:cNvSpPr/>
      </dsp:nvSpPr>
      <dsp:spPr>
        <a:xfrm>
          <a:off x="2630183" y="1638773"/>
          <a:ext cx="2363699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/>
            <a:t>Integrate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Integrate carbon footprint estimation per shipment.</a:t>
          </a:r>
        </a:p>
      </dsp:txBody>
      <dsp:txXfrm>
        <a:off x="2630183" y="2105603"/>
        <a:ext cx="2363699" cy="1867319"/>
      </dsp:txXfrm>
    </dsp:sp>
    <dsp:sp modelId="{94D651AF-473A-4568-82B8-D15AAC3C3F84}">
      <dsp:nvSpPr>
        <dsp:cNvPr id="0" name=""/>
        <dsp:cNvSpPr/>
      </dsp:nvSpPr>
      <dsp:spPr>
        <a:xfrm>
          <a:off x="5256516" y="925758"/>
          <a:ext cx="1181849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83748-CB1D-4FFE-BF50-39BC1B9B9545}">
      <dsp:nvSpPr>
        <dsp:cNvPr id="0" name=""/>
        <dsp:cNvSpPr/>
      </dsp:nvSpPr>
      <dsp:spPr>
        <a:xfrm>
          <a:off x="5890827" y="378255"/>
          <a:ext cx="1095076" cy="109507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495" tIns="42495" rIns="42495" bIns="4249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051197" y="538625"/>
        <a:ext cx="774336" cy="774336"/>
      </dsp:txXfrm>
    </dsp:sp>
    <dsp:sp modelId="{B2523F61-638B-4049-A844-855925351B29}">
      <dsp:nvSpPr>
        <dsp:cNvPr id="0" name=""/>
        <dsp:cNvSpPr/>
      </dsp:nvSpPr>
      <dsp:spPr>
        <a:xfrm>
          <a:off x="5256516" y="1639053"/>
          <a:ext cx="2363699" cy="2334149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51" tIns="165100" rIns="18645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kern="1200"/>
            <a:t>Enable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Enable operations to proactively intervene, optimize resource use, and reduce environmental impact.</a:t>
          </a:r>
        </a:p>
      </dsp:txBody>
      <dsp:txXfrm>
        <a:off x="5256516" y="2105883"/>
        <a:ext cx="2363699" cy="1867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8263E-D65A-4B5E-9754-B76DBDA8594F}">
      <dsp:nvSpPr>
        <dsp:cNvPr id="0" name=""/>
        <dsp:cNvSpPr/>
      </dsp:nvSpPr>
      <dsp:spPr>
        <a:xfrm>
          <a:off x="5686786" y="505796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24BA9-009B-4022-B7BD-85640441A6B8}">
      <dsp:nvSpPr>
        <dsp:cNvPr id="0" name=""/>
        <dsp:cNvSpPr/>
      </dsp:nvSpPr>
      <dsp:spPr>
        <a:xfrm>
          <a:off x="4049" y="2000773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XGBoost</a:t>
          </a:r>
          <a:r>
            <a:rPr lang="en-US" sz="3600" kern="1200" dirty="0"/>
            <a:t> Classifier </a:t>
          </a:r>
        </a:p>
      </dsp:txBody>
      <dsp:txXfrm>
        <a:off x="4049" y="2000773"/>
        <a:ext cx="3780000" cy="567000"/>
      </dsp:txXfrm>
    </dsp:sp>
    <dsp:sp modelId="{EE110A6C-C3EF-4D2B-8650-C8D1E89EA6A1}">
      <dsp:nvSpPr>
        <dsp:cNvPr id="0" name=""/>
        <dsp:cNvSpPr/>
      </dsp:nvSpPr>
      <dsp:spPr>
        <a:xfrm>
          <a:off x="4049" y="2637148"/>
          <a:ext cx="3780000" cy="136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Accuracy: 85.6%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Precision: 86.3%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Recall: 83.1%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AUC: 90.2%X</a:t>
          </a:r>
        </a:p>
      </dsp:txBody>
      <dsp:txXfrm>
        <a:off x="4049" y="2637148"/>
        <a:ext cx="3780000" cy="1360196"/>
      </dsp:txXfrm>
    </dsp:sp>
    <dsp:sp modelId="{456F97CE-D9EC-4DA6-8DB1-35E162179A8E}">
      <dsp:nvSpPr>
        <dsp:cNvPr id="0" name=""/>
        <dsp:cNvSpPr/>
      </dsp:nvSpPr>
      <dsp:spPr>
        <a:xfrm>
          <a:off x="1199028" y="505796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9479F-946E-499C-B525-E962EFB34CF2}">
      <dsp:nvSpPr>
        <dsp:cNvPr id="0" name=""/>
        <dsp:cNvSpPr/>
      </dsp:nvSpPr>
      <dsp:spPr>
        <a:xfrm>
          <a:off x="4445550" y="2000773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XGBoost</a:t>
          </a:r>
          <a:r>
            <a:rPr lang="en-US" sz="3600" kern="1200" dirty="0"/>
            <a:t> Regressor</a:t>
          </a:r>
        </a:p>
      </dsp:txBody>
      <dsp:txXfrm>
        <a:off x="4445550" y="2000773"/>
        <a:ext cx="3780000" cy="567000"/>
      </dsp:txXfrm>
    </dsp:sp>
    <dsp:sp modelId="{99781D6E-4AAC-4052-BF30-1CD2AB2C1B04}">
      <dsp:nvSpPr>
        <dsp:cNvPr id="0" name=""/>
        <dsp:cNvSpPr/>
      </dsp:nvSpPr>
      <dsp:spPr>
        <a:xfrm>
          <a:off x="4445550" y="2637148"/>
          <a:ext cx="3780000" cy="136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MAE: 1.7 days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RMSE: 2.3 days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R^2: 0.68</a:t>
          </a:r>
        </a:p>
      </dsp:txBody>
      <dsp:txXfrm>
        <a:off x="4445550" y="2637148"/>
        <a:ext cx="3780000" cy="1360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2799F-51D9-47B8-B020-04C6B9D77AAF}">
      <dsp:nvSpPr>
        <dsp:cNvPr id="0" name=""/>
        <dsp:cNvSpPr/>
      </dsp:nvSpPr>
      <dsp:spPr>
        <a:xfrm>
          <a:off x="0" y="2287"/>
          <a:ext cx="39433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F405F-23D4-4094-88FE-3498149C83B4}">
      <dsp:nvSpPr>
        <dsp:cNvPr id="0" name=""/>
        <dsp:cNvSpPr/>
      </dsp:nvSpPr>
      <dsp:spPr>
        <a:xfrm>
          <a:off x="0" y="2287"/>
          <a:ext cx="3943350" cy="1247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Estimated 300+ kg CO₂ saved per 1000 orders.</a:t>
          </a:r>
        </a:p>
      </dsp:txBody>
      <dsp:txXfrm>
        <a:off x="0" y="2287"/>
        <a:ext cx="3943350" cy="1247695"/>
      </dsp:txXfrm>
    </dsp:sp>
    <dsp:sp modelId="{12C0B9E0-F436-482A-9456-7B96B92E94FB}">
      <dsp:nvSpPr>
        <dsp:cNvPr id="0" name=""/>
        <dsp:cNvSpPr/>
      </dsp:nvSpPr>
      <dsp:spPr>
        <a:xfrm>
          <a:off x="0" y="1249982"/>
          <a:ext cx="39433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C405-D008-431F-83D8-9DAD5C14C70C}">
      <dsp:nvSpPr>
        <dsp:cNvPr id="0" name=""/>
        <dsp:cNvSpPr/>
      </dsp:nvSpPr>
      <dsp:spPr>
        <a:xfrm>
          <a:off x="0" y="1249982"/>
          <a:ext cx="3943350" cy="195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Savings range from </a:t>
          </a:r>
          <a:r>
            <a:rPr lang="en-US" sz="2800" b="0" kern="1200" dirty="0"/>
            <a:t>$10K for small operations to $2M+ annually for large enterprises.</a:t>
          </a:r>
        </a:p>
      </dsp:txBody>
      <dsp:txXfrm>
        <a:off x="0" y="1249982"/>
        <a:ext cx="3943350" cy="1959197"/>
      </dsp:txXfrm>
    </dsp:sp>
    <dsp:sp modelId="{350D33C8-7170-4435-9D8C-938D8260EFA9}">
      <dsp:nvSpPr>
        <dsp:cNvPr id="0" name=""/>
        <dsp:cNvSpPr/>
      </dsp:nvSpPr>
      <dsp:spPr>
        <a:xfrm>
          <a:off x="0" y="3209180"/>
          <a:ext cx="39433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9A6B2-CB0D-40EF-9756-82DA112EEC84}">
      <dsp:nvSpPr>
        <dsp:cNvPr id="0" name=""/>
        <dsp:cNvSpPr/>
      </dsp:nvSpPr>
      <dsp:spPr>
        <a:xfrm>
          <a:off x="0" y="3209180"/>
          <a:ext cx="3943350" cy="195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Significant ESG reporting improvements.</a:t>
          </a:r>
        </a:p>
      </dsp:txBody>
      <dsp:txXfrm>
        <a:off x="0" y="3209180"/>
        <a:ext cx="3943350" cy="19591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9FB29-C35B-4BBA-B112-AB19E8FD8F3C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D5DE1-3B5E-474B-9BB0-4B8FDDEC227B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F520F-528F-4E2B-9DBA-03C3A6F04872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real-time Risk &amp; Carbon Footprint Dashboard.</a:t>
          </a:r>
        </a:p>
      </dsp:txBody>
      <dsp:txXfrm>
        <a:off x="1366323" y="800136"/>
        <a:ext cx="2370505" cy="1005669"/>
      </dsp:txXfrm>
    </dsp:sp>
    <dsp:sp modelId="{7083D009-1D59-4827-99BD-31AA9CD0A52F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141D6-98F7-4038-A493-477208575489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CCB07-8489-4B7D-8F74-321C6DEEDF32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 Model Insights into Warehouse Management Systems.</a:t>
          </a:r>
        </a:p>
      </dsp:txBody>
      <dsp:txXfrm>
        <a:off x="5371040" y="800136"/>
        <a:ext cx="2370505" cy="1005669"/>
      </dsp:txXfrm>
    </dsp:sp>
    <dsp:sp modelId="{F64DA68A-C62F-41F1-A300-0807319ABA1E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50162-0C61-4B04-9376-0BD2F405A089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007B1-0C01-4F45-A02E-94F86B7826E5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Feedback Loop for Continuous Model Retraining.</a:t>
          </a:r>
        </a:p>
      </dsp:txBody>
      <dsp:txXfrm>
        <a:off x="1366323" y="2545532"/>
        <a:ext cx="2370505" cy="1005669"/>
      </dsp:txXfrm>
    </dsp:sp>
    <dsp:sp modelId="{60205F32-7DF3-4822-964E-83D1D24A5842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1199-F6D5-4268-9CA2-03870F7739E9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54453-F54D-479A-A5B6-70E5273ED430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Incorporate Sustainability KPIs into Delivery SLA Metrics.</a:t>
          </a:r>
        </a:p>
      </dsp:txBody>
      <dsp:txXfrm>
        <a:off x="5371040" y="2545532"/>
        <a:ext cx="2370505" cy="1005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106D8-8819-48EE-91D2-5BCCCEFB44CB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EF12C-6CF7-469E-9F5F-DA0EDDB148BC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026B2-FE27-41A0-83CB-980A18B9166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disruptions before they impact customers.</a:t>
          </a:r>
        </a:p>
      </dsp:txBody>
      <dsp:txXfrm>
        <a:off x="1435590" y="531"/>
        <a:ext cx="6451109" cy="1242935"/>
      </dsp:txXfrm>
    </dsp:sp>
    <dsp:sp modelId="{71080612-1813-4DEC-BE3C-D791A53B356F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5F9A-CC62-47CF-A413-76FDE9F436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AD290-8A9E-4751-B9B5-7A7A0C95DBD8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operational costs and refund liabilities</a:t>
          </a:r>
        </a:p>
      </dsp:txBody>
      <dsp:txXfrm>
        <a:off x="1435590" y="1554201"/>
        <a:ext cx="6451109" cy="1242935"/>
      </dsp:txXfrm>
    </dsp:sp>
    <dsp:sp modelId="{36221C3B-E82A-41D8-813C-BD99F5744D6E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7241F-8A15-4E2C-AE56-E67DD8E7E58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EC1C8-77A0-4019-AEA3-80C691F7A5DF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carbon footprint, enhancing brand sustainability leadership.</a:t>
          </a:r>
        </a:p>
      </dsp:txBody>
      <dsp:txXfrm>
        <a:off x="1435590" y="3107870"/>
        <a:ext cx="64511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73D7C-791E-4274-A7FD-C0EE5C247276}" type="datetimeFigureOut">
              <a:rPr lang="en-IN" smtClean="0"/>
              <a:t>29/04/25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7C799-B670-48AA-8ECD-D6D52F283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3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kaggle.com/datasets/shashwatwork/dataco-smart-supply-chain-for-big-data-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21CA8-2C0E-3FB4-794B-CBB52AE8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3" r="20304"/>
          <a:stretch/>
        </p:blipFill>
        <p:spPr>
          <a:xfrm>
            <a:off x="1889481" y="10"/>
            <a:ext cx="72522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914" y="382751"/>
            <a:ext cx="3537197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 dirty="0"/>
              <a:t>Predicting Delivery Disruptions and Carbon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825" y="4457520"/>
            <a:ext cx="3976582" cy="1272802"/>
          </a:xfrm>
          <a:noFill/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11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Aishwarya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Balmoori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Sampath Sai Srinivas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Earli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algn="l"/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Riddhima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Reddy, </a:t>
            </a:r>
          </a:p>
          <a:p>
            <a:pPr algn="l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Tara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Canugovi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Shriya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Kolan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E329E-0966-E78C-E33C-9A020D7C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Second Model: Delay Predictor</a:t>
            </a:r>
            <a:endParaRPr lang="en-IN" sz="3300"/>
          </a:p>
        </p:txBody>
      </p:sp>
      <p:sp>
        <p:nvSpPr>
          <p:cNvPr id="9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F218BC-FB5A-D403-36F4-B142E8FF2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0721" y="502920"/>
            <a:ext cx="5170932" cy="14630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After classifying late shipments, we estimate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how many days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shipment is delayed.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h8NbLd0OkQKPwAAAABJRU5ErkJggg== (989×590)">
            <a:extLst>
              <a:ext uri="{FF2B5EF4-FFF2-40B4-BE49-F238E27FC236}">
                <a16:creationId xmlns:a16="http://schemas.microsoft.com/office/drawing/2014/main" id="{A585BD9C-CF29-9977-3117-DA9E4DD22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4162" y="2290936"/>
            <a:ext cx="6626531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6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xYwP7os0xXJAAAAAElFTkSuQmCC (1107×790)">
            <a:extLst>
              <a:ext uri="{FF2B5EF4-FFF2-40B4-BE49-F238E27FC236}">
                <a16:creationId xmlns:a16="http://schemas.microsoft.com/office/drawing/2014/main" id="{31BA7B83-CE7B-5692-3BCD-9119B7034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479" y="643466"/>
            <a:ext cx="781904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18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0176-4822-7867-0FAF-53E1FB57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FE1DB-FF81-3CA4-00FC-9206053A2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1225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84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094E-B613-2D8C-1176-86D29516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Carbon Footprints Estimation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650C0-9C1F-B58D-AD29-28090911CE77}"/>
              </a:ext>
            </a:extLst>
          </p:cNvPr>
          <p:cNvSpPr txBox="1"/>
          <p:nvPr/>
        </p:nvSpPr>
        <p:spPr>
          <a:xfrm>
            <a:off x="3490721" y="502920"/>
            <a:ext cx="517093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Same-Day Shipping causes the highest CO₂ emissions.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Standard and Second Class are more eco-friendly.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Optimizing shipping mode = lower costs + lower emissions.</a:t>
            </a:r>
          </a:p>
        </p:txBody>
      </p:sp>
      <p:pic>
        <p:nvPicPr>
          <p:cNvPr id="4" name="Picture 2" descr="l+XI7Jf0AAAAAASUVORK5CYII= (790×490)">
            <a:extLst>
              <a:ext uri="{FF2B5EF4-FFF2-40B4-BE49-F238E27FC236}">
                <a16:creationId xmlns:a16="http://schemas.microsoft.com/office/drawing/2014/main" id="{26B0F80E-5A5D-C160-E44B-641CD0F8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4402" y="2290936"/>
            <a:ext cx="6386052" cy="3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0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C0SR2e09QKtwAAAABJRU5ErkJggg== (792×940)">
            <a:extLst>
              <a:ext uri="{FF2B5EF4-FFF2-40B4-BE49-F238E27FC236}">
                <a16:creationId xmlns:a16="http://schemas.microsoft.com/office/drawing/2014/main" id="{018F7AF1-6451-0443-B909-E5E2FA04E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5187" y="643466"/>
            <a:ext cx="469362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7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A144B-C1E6-F0EE-1247-A34581C8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3647136" cy="5569291"/>
          </a:xfrm>
        </p:spPr>
        <p:txBody>
          <a:bodyPr>
            <a:normAutofit/>
          </a:bodyPr>
          <a:lstStyle/>
          <a:p>
            <a:r>
              <a:rPr lang="en-IN" sz="4500"/>
              <a:t>Business &amp; Environmental Impact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F97C8C0-E78D-F4DA-086B-C23A4985F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33844"/>
              </p:ext>
            </p:extLst>
          </p:nvPr>
        </p:nvGraphicFramePr>
        <p:xfrm>
          <a:off x="4574286" y="1020416"/>
          <a:ext cx="3943350" cy="517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9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IN" sz="3500"/>
              <a:t>Action Plan After Prediction</a:t>
            </a:r>
          </a:p>
        </p:txBody>
      </p:sp>
      <p:pic>
        <p:nvPicPr>
          <p:cNvPr id="5" name="Picture 4" descr="Cargo shipping containers in a pile and on a semi-truck at a harbor">
            <a:extLst>
              <a:ext uri="{FF2B5EF4-FFF2-40B4-BE49-F238E27FC236}">
                <a16:creationId xmlns:a16="http://schemas.microsoft.com/office/drawing/2014/main" id="{23B2B847-93F6-4337-8AD0-699057B4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38" r="11369"/>
          <a:stretch/>
        </p:blipFill>
        <p:spPr>
          <a:xfrm>
            <a:off x="20" y="10"/>
            <a:ext cx="5202273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r>
              <a:rPr lang="en-US" sz="1700"/>
              <a:t>Upgrade Shipping for at-risk orders.</a:t>
            </a:r>
          </a:p>
          <a:p>
            <a:r>
              <a:rPr lang="en-US" sz="1700"/>
              <a:t>Prioritize Warehouse Handling.</a:t>
            </a:r>
          </a:p>
          <a:p>
            <a:r>
              <a:rPr lang="en-US" sz="1700"/>
              <a:t>Proactive Customer Alerts.</a:t>
            </a:r>
          </a:p>
          <a:p>
            <a:r>
              <a:rPr lang="en-US" sz="1700"/>
              <a:t>Dynamic Routing Adjustments.</a:t>
            </a:r>
          </a:p>
          <a:p>
            <a:r>
              <a:rPr lang="en-US" sz="1700"/>
              <a:t>Carbon Optimization: Group Shipments, Offset Emissions.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2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324" y="762001"/>
            <a:ext cx="3416010" cy="1708243"/>
          </a:xfrm>
        </p:spPr>
        <p:txBody>
          <a:bodyPr anchor="ctr">
            <a:normAutofit/>
          </a:bodyPr>
          <a:lstStyle/>
          <a:p>
            <a:r>
              <a:rPr lang="en-IN" sz="3500"/>
              <a:t>Key Assumptions</a:t>
            </a:r>
          </a:p>
        </p:txBody>
      </p:sp>
      <p:pic>
        <p:nvPicPr>
          <p:cNvPr id="103" name="Graphic 102" descr="Earth Globe Americas">
            <a:extLst>
              <a:ext uri="{FF2B5EF4-FFF2-40B4-BE49-F238E27FC236}">
                <a16:creationId xmlns:a16="http://schemas.microsoft.com/office/drawing/2014/main" id="{A97D1657-50E0-6918-FB00-BE29378AC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025" y="1726126"/>
            <a:ext cx="3405752" cy="3405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324" y="2470244"/>
            <a:ext cx="3416010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30% extra carbon emissions if delayed (EPA, ICAO).</a:t>
            </a:r>
          </a:p>
          <a:p>
            <a:r>
              <a:rPr lang="en-US" sz="1700"/>
              <a:t>$10 per late order loss (Amazon, Walmart).</a:t>
            </a:r>
          </a:p>
          <a:p>
            <a:r>
              <a:rPr lang="en-US" sz="1700"/>
              <a:t>60% mitigation success rate with early intervention (UPS, DHL).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 dirty="0"/>
              <a:t>Final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97D1C3-0A95-CC33-AEF5-5D5089DDA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3592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33896-EF11-DAC7-2D5D-A68AFD60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Conclusions</a:t>
            </a:r>
            <a:endParaRPr lang="en-IN" sz="4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7BCE3-F2EF-9764-6A3D-C791FD444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52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4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848421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6000" dirty="0"/>
              <a:t>Business Context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779824C7-E11C-D4AE-5DBC-823420C7F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280798"/>
              </p:ext>
            </p:extLst>
          </p:nvPr>
        </p:nvGraphicFramePr>
        <p:xfrm>
          <a:off x="3831401" y="8422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0E7DE-91C7-B8BF-2BB2-D1AD2C09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2BFED7D-54E7-C0F8-CFF9-F9248700C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97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66" y="552906"/>
            <a:ext cx="3874452" cy="1674904"/>
          </a:xfrm>
        </p:spPr>
        <p:txBody>
          <a:bodyPr anchor="ctr">
            <a:normAutofit/>
          </a:bodyPr>
          <a:lstStyle/>
          <a:p>
            <a:r>
              <a:rPr lang="en-IN" sz="35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181" y="552906"/>
            <a:ext cx="3869869" cy="167490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Lack of early visibility into at-risk deliveries.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No mechanism to predict environmental impact escalation.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Rising costs and missed sustainability goals.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Data Source: Public dataset from Kaggle: </a:t>
            </a:r>
            <a:r>
              <a:rPr lang="en-US" sz="1700" dirty="0">
                <a:hlinkClick r:id="rId2"/>
              </a:rPr>
              <a:t>Dataco Smart Supply Chain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7AE9C75-E61E-BCAD-F3AC-776063E0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37" y="2405149"/>
            <a:ext cx="5863751" cy="3899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11DF-324C-BB2E-F3E0-E23602D3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Project Objective</a:t>
            </a:r>
            <a:endParaRPr lang="en-IN" sz="450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541C093-193A-FE25-F4FD-22B855C6D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96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50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FA46CA-8BD1-47CC-F39A-176EA985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157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A49C6B-A45C-4E5A-C6E1-3741754E2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1D1127-B247-153D-2ECC-2BEA085F4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202308"/>
              </p:ext>
            </p:extLst>
          </p:nvPr>
        </p:nvGraphicFramePr>
        <p:xfrm>
          <a:off x="482600" y="678992"/>
          <a:ext cx="8178802" cy="5500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89928">
                  <a:extLst>
                    <a:ext uri="{9D8B030D-6E8A-4147-A177-3AD203B41FA5}">
                      <a16:colId xmlns:a16="http://schemas.microsoft.com/office/drawing/2014/main" val="1031059883"/>
                    </a:ext>
                  </a:extLst>
                </a:gridCol>
                <a:gridCol w="1288078">
                  <a:extLst>
                    <a:ext uri="{9D8B030D-6E8A-4147-A177-3AD203B41FA5}">
                      <a16:colId xmlns:a16="http://schemas.microsoft.com/office/drawing/2014/main" val="2964558171"/>
                    </a:ext>
                  </a:extLst>
                </a:gridCol>
                <a:gridCol w="1413652">
                  <a:extLst>
                    <a:ext uri="{9D8B030D-6E8A-4147-A177-3AD203B41FA5}">
                      <a16:colId xmlns:a16="http://schemas.microsoft.com/office/drawing/2014/main" val="3723416586"/>
                    </a:ext>
                  </a:extLst>
                </a:gridCol>
                <a:gridCol w="1931824">
                  <a:extLst>
                    <a:ext uri="{9D8B030D-6E8A-4147-A177-3AD203B41FA5}">
                      <a16:colId xmlns:a16="http://schemas.microsoft.com/office/drawing/2014/main" val="1667837608"/>
                    </a:ext>
                  </a:extLst>
                </a:gridCol>
                <a:gridCol w="1019610">
                  <a:extLst>
                    <a:ext uri="{9D8B030D-6E8A-4147-A177-3AD203B41FA5}">
                      <a16:colId xmlns:a16="http://schemas.microsoft.com/office/drawing/2014/main" val="120272043"/>
                    </a:ext>
                  </a:extLst>
                </a:gridCol>
                <a:gridCol w="1335710">
                  <a:extLst>
                    <a:ext uri="{9D8B030D-6E8A-4147-A177-3AD203B41FA5}">
                      <a16:colId xmlns:a16="http://schemas.microsoft.com/office/drawing/2014/main" val="3416120806"/>
                    </a:ext>
                  </a:extLst>
                </a:gridCol>
              </a:tblGrid>
              <a:tr h="82134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Business Question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Null Hypothesis (H₀)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Alternative Hypothesis (H₁)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Methodology (Test, Why, How)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500" b="1" u="none" strike="noStrike">
                          <a:solidFill>
                            <a:srgbClr val="000000"/>
                          </a:solidFill>
                          <a:effectLst/>
                        </a:rPr>
                        <a:t>Conclusion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3465708234"/>
                  </a:ext>
                </a:extLst>
              </a:tr>
              <a:tr h="710496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Does order size affect delivery delay?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difference in mean delay between light and heavy orders.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There is a difference in mean delay between heavy and light orders.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Welch Two-Sample t-test; Two groups (heavy vs light orders); Compare mean delay_days.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= 0.386 (not significant)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Order size does not significantly affect delay.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4144439034"/>
                  </a:ext>
                </a:extLst>
              </a:tr>
              <a:tr h="710496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Does delivery delay vary across shipping modes?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difference in mean delay across shipping modes.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At least one shipping mode has a different mean delay.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One-Way ANOVA; More than two shipping modes; Compare mean delay_days across 4 modes.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&lt; 2e-16 (highly significant)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Shipping mode significantly affects delay; Second Class is the slowest.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2153173095"/>
                  </a:ext>
                </a:extLst>
              </a:tr>
              <a:tr h="849060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Do customer segments experience different late delivery rates?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Late delivery is independent of customer segment.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Late delivery depends on customer segment.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Chi-Square Test of Independence; Both variables are categorical; Test association between is_late and segment.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= 0.4985 (not significant)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significant difference in late deliveries across customer segments.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3164401138"/>
                  </a:ext>
                </a:extLst>
              </a:tr>
              <a:tr h="849060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Are late deliveries more common in some U.S. states?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Late delivery rate is independent of order state.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Late delivery rate depends on order state.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Chi-Square Test of Independence; Both variables categorical; Test association between is_late and state.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&lt; 2.2e-16 (highly significant, warning for sparse data)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Late deliveries vary by state; but data issues (many rare states) exist.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1916103549"/>
                  </a:ext>
                </a:extLst>
              </a:tr>
              <a:tr h="849060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Is there a correlation between discount ratio and delivery delay?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correlation between discount_ratio and delay_days.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There is a correlation between discount_ratio and delay_days.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Pearson Correlation; Two continuous variables; Test linear correlation between discount and delay.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= 0.2395 (not significant)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significant correlation between discount size and delivery delay.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1654664433"/>
                  </a:ext>
                </a:extLst>
              </a:tr>
              <a:tr h="710496"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Are high-margin orders shipped faster?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No difference in delay between high-margin and low-margin orders.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High-margin orders are shipped faster (lower delay).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Welch Two-Sample t-test; Two groups (high-margin vs low-margin); Compare mean delay_days.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p = 0.3117 (not significant)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tc>
                  <a:txBody>
                    <a:bodyPr/>
                    <a:lstStyle/>
                    <a:p>
                      <a:pPr algn="l" rtl="0" fontAlgn="t">
                        <a:buNone/>
                      </a:pPr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High-margin orders are not shipped faster.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92" marR="61492" marT="61492" marB="61492"/>
                </a:tc>
                <a:extLst>
                  <a:ext uri="{0D108BD9-81ED-4DB2-BD59-A6C34878D82A}">
                    <a16:rowId xmlns:a16="http://schemas.microsoft.com/office/drawing/2014/main" val="3338138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95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324" y="762001"/>
            <a:ext cx="3416010" cy="1708243"/>
          </a:xfrm>
        </p:spPr>
        <p:txBody>
          <a:bodyPr anchor="ctr">
            <a:normAutofit/>
          </a:bodyPr>
          <a:lstStyle/>
          <a:p>
            <a:r>
              <a:rPr lang="en-IN" sz="3500" dirty="0"/>
              <a:t>Key Features Selected</a:t>
            </a:r>
          </a:p>
        </p:txBody>
      </p:sp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34605E1E-B0B0-C184-B9AA-7555932E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025" y="1726126"/>
            <a:ext cx="3405752" cy="340575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8133FA6-16B9-5D3E-3200-AB6FA4409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324" y="2470244"/>
            <a:ext cx="3416010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Internal Operational Data: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Shipping mode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Order size and quantity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Scheduled and actual shipping dates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Order location (city, region)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External Factors: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Weather conditions during transit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Traffic congestion at major hubs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Carbon Footprint Factors: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Emission rates by shipping method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Estimated CO₂ emissions per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shipment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1CC94-2542-8D5B-92EE-B9403CD9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Content Placeholder 4" descr="A diagram of a diagram of a company&#10;&#10;AI-generated content may be incorrect.">
            <a:extLst>
              <a:ext uri="{FF2B5EF4-FFF2-40B4-BE49-F238E27FC236}">
                <a16:creationId xmlns:a16="http://schemas.microsoft.com/office/drawing/2014/main" id="{B84BCD94-92D6-B2F8-C3FC-452B8763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98030"/>
            <a:ext cx="7884410" cy="37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7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C298-51C9-DDB3-50C2-6862DC13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Models Used</a:t>
            </a:r>
            <a:endParaRPr lang="en-IN" sz="38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A32E-D641-869B-3988-97BCDB54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IN" sz="2100"/>
              <a:t>Classification: Logistic Regression, Random Forest, XGBoost Classifier.</a:t>
            </a:r>
          </a:p>
          <a:p>
            <a:r>
              <a:rPr lang="en-IN" sz="2100"/>
              <a:t>Regression: Linear Regression, Random Forest, XGBoost Regressor.</a:t>
            </a:r>
          </a:p>
          <a:p>
            <a:r>
              <a:rPr lang="en-IN" sz="2100"/>
              <a:t>Model Interpretation: SHAP Values, Feature Importance.</a:t>
            </a:r>
          </a:p>
          <a:p>
            <a:endParaRPr lang="en-IN" sz="21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5" name="Graphic 34" descr="Statistics">
            <a:extLst>
              <a:ext uri="{FF2B5EF4-FFF2-40B4-BE49-F238E27FC236}">
                <a16:creationId xmlns:a16="http://schemas.microsoft.com/office/drawing/2014/main" id="{2F669197-1C89-2F78-B3B9-C1A6D284A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First Model: Late Delivery Classifier</a:t>
            </a:r>
          </a:p>
        </p:txBody>
      </p:sp>
      <p:sp>
        <p:nvSpPr>
          <p:cNvPr id="7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6FED5B-9B28-75D8-F893-A29959460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5947" y="457200"/>
            <a:ext cx="4505706" cy="19293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Start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Late Delivery Risk Classification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model.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start here?</a:t>
            </a: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Targets the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highest business pain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— late shipments.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Prioritizes delayed shipments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highest operational and environmental cost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(using carbon footprint).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sustainability and ESG goals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through predictive visibility.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AAAAAElFTkSuQmCC (790×490)">
            <a:extLst>
              <a:ext uri="{FF2B5EF4-FFF2-40B4-BE49-F238E27FC236}">
                <a16:creationId xmlns:a16="http://schemas.microsoft.com/office/drawing/2014/main" id="{CD943666-4876-67F5-6720-298A56426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58" y="3137596"/>
            <a:ext cx="4101084" cy="254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5ERERERERkUJ4ppuIiIiIiIhIIWy6iYiIiIiIiBTCppuIiIiIiIhIIWy6iYiIiIiIiBTCppuIiIiIiIhIIWy6iYiIiIiIiBTCppuIiIiIiIhIIWy6iYiIiIiIiBTCppuIiIiIiIhIIf8L0mr8vzn7hzkAAAAASUVORK5CYII= (989×590)">
            <a:extLst>
              <a:ext uri="{FF2B5EF4-FFF2-40B4-BE49-F238E27FC236}">
                <a16:creationId xmlns:a16="http://schemas.microsoft.com/office/drawing/2014/main" id="{9FCAD92D-B454-C75C-E7AC-272828CFE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3183733"/>
            <a:ext cx="4101084" cy="24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1005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Calibri</vt:lpstr>
      <vt:lpstr>Office Theme</vt:lpstr>
      <vt:lpstr>Predicting Delivery Disruptions and Carbon Impact</vt:lpstr>
      <vt:lpstr>Business Context</vt:lpstr>
      <vt:lpstr>Problem Statement</vt:lpstr>
      <vt:lpstr>Project Objective</vt:lpstr>
      <vt:lpstr>PowerPoint Presentation</vt:lpstr>
      <vt:lpstr>Key Features Selected</vt:lpstr>
      <vt:lpstr>Methodology</vt:lpstr>
      <vt:lpstr>Models Used</vt:lpstr>
      <vt:lpstr>First Model: Late Delivery Classifier</vt:lpstr>
      <vt:lpstr>Second Model: Delay Predictor</vt:lpstr>
      <vt:lpstr>PowerPoint Presentation</vt:lpstr>
      <vt:lpstr>Metrics</vt:lpstr>
      <vt:lpstr>Carbon Footprints Estimation</vt:lpstr>
      <vt:lpstr>PowerPoint Presentation</vt:lpstr>
      <vt:lpstr>Business &amp; Environmental Impact</vt:lpstr>
      <vt:lpstr>Action Plan After Prediction</vt:lpstr>
      <vt:lpstr>Key Assumptions</vt:lpstr>
      <vt:lpstr>Final Recommendations</vt:lpstr>
      <vt:lpstr>Conclusions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kolan shriya reddy</dc:creator>
  <cp:keywords/>
  <dc:description>generated using python-pptx</dc:description>
  <cp:lastModifiedBy>Balmoori, Aishwarya</cp:lastModifiedBy>
  <cp:revision>11</cp:revision>
  <dcterms:created xsi:type="dcterms:W3CDTF">2013-01-27T09:14:16Z</dcterms:created>
  <dcterms:modified xsi:type="dcterms:W3CDTF">2025-04-29T16:31:30Z</dcterms:modified>
  <cp:category/>
</cp:coreProperties>
</file>