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Inter" panose="020B0604020202020204" charset="0"/>
      <p:regular r:id="rId11"/>
      <p:bold r:id="rId12"/>
      <p:italic r:id="rId13"/>
      <p:boldItalic r:id="rId14"/>
    </p:embeddedFont>
    <p:embeddedFont>
      <p:font typeface="Libre Baskerville" panose="02000000000000000000" pitchFamily="2" charset="0"/>
      <p:regular r:id="rId15"/>
      <p:bold r:id="rId16"/>
      <p:italic r:id="rId17"/>
    </p:embeddedFont>
    <p:embeddedFont>
      <p:font typeface="Playfair Display" panose="00000500000000000000" pitchFamily="2" charset="0"/>
      <p:regular r:id="rId18"/>
      <p:bold r:id="rId19"/>
      <p:italic r:id="rId20"/>
      <p:boldItalic r:id="rId21"/>
    </p:embeddedFont>
    <p:embeddedFont>
      <p:font typeface="Playfair Display Medium" panose="020B0604020202020204" charset="0"/>
      <p:regular r:id="rId22"/>
      <p:bold r:id="rId23"/>
      <p:italic r:id="rId24"/>
      <p:boldItalic r:id="rId25"/>
    </p:embeddedFont>
    <p:embeddedFont>
      <p:font typeface="Plus Jakarta Sans" panose="020B0604020202020204" charset="0"/>
      <p:regular r:id="rId26"/>
      <p:bold r:id="rId27"/>
      <p:italic r:id="rId28"/>
      <p:boldItalic r:id="rId29"/>
    </p:embeddedFont>
    <p:embeddedFont>
      <p:font typeface="Plus Jakarta Sans Medium"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9" d="100"/>
          <a:sy n="199" d="100"/>
        </p:scale>
        <p:origin x="68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21" Type="http://schemas.openxmlformats.org/officeDocument/2006/relationships/font" Target="fonts/font1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font" Target="fonts/font23.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font" Target="fonts/font2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4adb8fe4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4adb8fe4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3d5b90a88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3d5b90a88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353d5b90a8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353d5b90a8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53d5b90a88_0_6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353d5b90a88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354dd4a8837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354dd4a8837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354dd4a8837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354dd4a8837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3d5b90a88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3d5b90a88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353d5b90a88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353d5b90a8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blank">
  <p:cSld name="BLANK">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6849412" y="229900"/>
            <a:ext cx="2068500" cy="2068500"/>
          </a:xfrm>
          <a:prstGeom prst="roundRect">
            <a:avLst>
              <a:gd name="adj" fmla="val 12219"/>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2"/>
              </a:solidFill>
              <a:latin typeface="Plus Jakarta Sans"/>
              <a:ea typeface="Plus Jakarta Sans"/>
              <a:cs typeface="Plus Jakarta Sans"/>
              <a:sym typeface="Plus Jakarta Sans"/>
            </a:endParaRPr>
          </a:p>
        </p:txBody>
      </p:sp>
      <p:sp>
        <p:nvSpPr>
          <p:cNvPr id="10" name="Google Shape;10;p2"/>
          <p:cNvSpPr/>
          <p:nvPr/>
        </p:nvSpPr>
        <p:spPr>
          <a:xfrm>
            <a:off x="228600" y="229900"/>
            <a:ext cx="4349400" cy="4683600"/>
          </a:xfrm>
          <a:prstGeom prst="roundRect">
            <a:avLst>
              <a:gd name="adj" fmla="val 5845"/>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2"/>
              </a:solidFill>
              <a:latin typeface="Plus Jakarta Sans"/>
              <a:ea typeface="Plus Jakarta Sans"/>
              <a:cs typeface="Plus Jakarta Sans"/>
              <a:sym typeface="Plus Jakarta Sans"/>
            </a:endParaRPr>
          </a:p>
        </p:txBody>
      </p:sp>
      <p:sp>
        <p:nvSpPr>
          <p:cNvPr id="11" name="Google Shape;11;p2"/>
          <p:cNvSpPr/>
          <p:nvPr/>
        </p:nvSpPr>
        <p:spPr>
          <a:xfrm>
            <a:off x="4679587" y="229900"/>
            <a:ext cx="2068500" cy="2068500"/>
          </a:xfrm>
          <a:prstGeom prst="roundRect">
            <a:avLst>
              <a:gd name="adj" fmla="val 12219"/>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latin typeface="Plus Jakarta Sans"/>
                <a:ea typeface="Plus Jakarta Sans"/>
                <a:cs typeface="Plus Jakarta Sans"/>
                <a:sym typeface="Plus Jakarta Sans"/>
              </a:rPr>
              <a:t> </a:t>
            </a:r>
            <a:endParaRPr>
              <a:solidFill>
                <a:schemeClr val="accent2"/>
              </a:solidFill>
              <a:latin typeface="Plus Jakarta Sans"/>
              <a:ea typeface="Plus Jakarta Sans"/>
              <a:cs typeface="Plus Jakarta Sans"/>
              <a:sym typeface="Plus Jakarta Sans"/>
            </a:endParaRPr>
          </a:p>
        </p:txBody>
      </p:sp>
      <p:sp>
        <p:nvSpPr>
          <p:cNvPr id="12" name="Google Shape;12;p2"/>
          <p:cNvSpPr/>
          <p:nvPr/>
        </p:nvSpPr>
        <p:spPr>
          <a:xfrm>
            <a:off x="4679599" y="2404695"/>
            <a:ext cx="4238400" cy="2508900"/>
          </a:xfrm>
          <a:prstGeom prst="roundRect">
            <a:avLst>
              <a:gd name="adj" fmla="val 10138"/>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2"/>
              </a:solidFill>
              <a:latin typeface="Inter"/>
              <a:ea typeface="Inter"/>
              <a:cs typeface="Inter"/>
              <a:sym typeface="Inter"/>
            </a:endParaRPr>
          </a:p>
        </p:txBody>
      </p:sp>
      <p:grpSp>
        <p:nvGrpSpPr>
          <p:cNvPr id="13" name="Google Shape;13;p2"/>
          <p:cNvGrpSpPr/>
          <p:nvPr/>
        </p:nvGrpSpPr>
        <p:grpSpPr>
          <a:xfrm>
            <a:off x="4524845" y="724771"/>
            <a:ext cx="2377504" cy="1078596"/>
            <a:chOff x="4571989" y="769200"/>
            <a:chExt cx="2320422" cy="1052700"/>
          </a:xfrm>
        </p:grpSpPr>
        <p:sp>
          <p:nvSpPr>
            <p:cNvPr id="14" name="Google Shape;14;p2"/>
            <p:cNvSpPr/>
            <p:nvPr/>
          </p:nvSpPr>
          <p:spPr>
            <a:xfrm>
              <a:off x="5691810" y="769200"/>
              <a:ext cx="1200600" cy="1052700"/>
            </a:xfrm>
            <a:prstGeom prst="pie">
              <a:avLst>
                <a:gd name="adj1" fmla="val 5410573"/>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2"/>
                </a:solidFill>
                <a:latin typeface="Plus Jakarta Sans"/>
                <a:ea typeface="Plus Jakarta Sans"/>
                <a:cs typeface="Plus Jakarta Sans"/>
                <a:sym typeface="Plus Jakarta Sans"/>
              </a:endParaRPr>
            </a:p>
          </p:txBody>
        </p:sp>
        <p:sp>
          <p:nvSpPr>
            <p:cNvPr id="15" name="Google Shape;15;p2"/>
            <p:cNvSpPr/>
            <p:nvPr/>
          </p:nvSpPr>
          <p:spPr>
            <a:xfrm flipH="1">
              <a:off x="4571989" y="769200"/>
              <a:ext cx="1200600" cy="1052700"/>
            </a:xfrm>
            <a:prstGeom prst="pie">
              <a:avLst>
                <a:gd name="adj1" fmla="val 5410573"/>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2"/>
                </a:solidFill>
                <a:latin typeface="Plus Jakarta Sans"/>
                <a:ea typeface="Plus Jakarta Sans"/>
                <a:cs typeface="Plus Jakarta Sans"/>
                <a:sym typeface="Plus Jakarta Sans"/>
              </a:endParaRPr>
            </a:p>
          </p:txBody>
        </p:sp>
      </p:grpSp>
      <p:grpSp>
        <p:nvGrpSpPr>
          <p:cNvPr id="16" name="Google Shape;16;p2"/>
          <p:cNvGrpSpPr/>
          <p:nvPr/>
        </p:nvGrpSpPr>
        <p:grpSpPr>
          <a:xfrm>
            <a:off x="7352898" y="762044"/>
            <a:ext cx="1061865" cy="1004215"/>
            <a:chOff x="7312075" y="834700"/>
            <a:chExt cx="1022400" cy="966799"/>
          </a:xfrm>
        </p:grpSpPr>
        <p:sp>
          <p:nvSpPr>
            <p:cNvPr id="17" name="Google Shape;17;p2"/>
            <p:cNvSpPr/>
            <p:nvPr/>
          </p:nvSpPr>
          <p:spPr>
            <a:xfrm>
              <a:off x="7312075" y="834700"/>
              <a:ext cx="1022400" cy="438000"/>
            </a:xfrm>
            <a:prstGeom prst="roundRect">
              <a:avLst>
                <a:gd name="adj" fmla="val 50000"/>
              </a:avLst>
            </a:pr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2"/>
                </a:solidFill>
                <a:latin typeface="Inter"/>
                <a:ea typeface="Inter"/>
                <a:cs typeface="Inter"/>
                <a:sym typeface="Inter"/>
              </a:endParaRPr>
            </a:p>
          </p:txBody>
        </p:sp>
        <p:sp>
          <p:nvSpPr>
            <p:cNvPr id="18" name="Google Shape;18;p2"/>
            <p:cNvSpPr/>
            <p:nvPr/>
          </p:nvSpPr>
          <p:spPr>
            <a:xfrm>
              <a:off x="7312075" y="1363499"/>
              <a:ext cx="1022400" cy="438000"/>
            </a:xfrm>
            <a:prstGeom prst="roundRect">
              <a:avLst>
                <a:gd name="adj" fmla="val 50000"/>
              </a:avLst>
            </a:prstGeom>
            <a:noFill/>
            <a:ln w="1143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2"/>
                </a:solidFill>
                <a:latin typeface="Inter"/>
                <a:ea typeface="Inter"/>
                <a:cs typeface="Inter"/>
                <a:sym typeface="Inter"/>
              </a:endParaRPr>
            </a:p>
          </p:txBody>
        </p:sp>
      </p:grpSp>
      <p:sp>
        <p:nvSpPr>
          <p:cNvPr id="19" name="Google Shape;19;p2"/>
          <p:cNvSpPr txBox="1">
            <a:spLocks noGrp="1"/>
          </p:cNvSpPr>
          <p:nvPr>
            <p:ph type="subTitle" idx="1"/>
          </p:nvPr>
        </p:nvSpPr>
        <p:spPr>
          <a:xfrm>
            <a:off x="4897375" y="2609925"/>
            <a:ext cx="3679800" cy="452700"/>
          </a:xfrm>
          <a:prstGeom prst="rect">
            <a:avLst/>
          </a:prstGeom>
        </p:spPr>
        <p:txBody>
          <a:bodyPr spcFirstLastPara="1" wrap="square" lIns="0" tIns="0" rIns="0" bIns="0" anchor="t" anchorCtr="0">
            <a:spAutoFit/>
          </a:bodyPr>
          <a:lstStyle>
            <a:lvl1pPr lvl="0">
              <a:lnSpc>
                <a:spcPct val="115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1pPr>
            <a:lvl2pPr lvl="1">
              <a:lnSpc>
                <a:spcPct val="115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2pPr>
            <a:lvl3pPr lvl="2">
              <a:lnSpc>
                <a:spcPct val="115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3pPr>
            <a:lvl4pPr lvl="3">
              <a:lnSpc>
                <a:spcPct val="115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4pPr>
            <a:lvl5pPr lvl="4">
              <a:lnSpc>
                <a:spcPct val="115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5pPr>
            <a:lvl6pPr lvl="5">
              <a:lnSpc>
                <a:spcPct val="115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6pPr>
            <a:lvl7pPr lvl="6">
              <a:lnSpc>
                <a:spcPct val="115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7pPr>
            <a:lvl8pPr lvl="7">
              <a:lnSpc>
                <a:spcPct val="115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8pPr>
            <a:lvl9pPr lvl="8">
              <a:lnSpc>
                <a:spcPct val="115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9pPr>
          </a:lstStyle>
          <a:p>
            <a:endParaRPr/>
          </a:p>
        </p:txBody>
      </p:sp>
      <p:sp>
        <p:nvSpPr>
          <p:cNvPr id="20" name="Google Shape;20;p2"/>
          <p:cNvSpPr txBox="1">
            <a:spLocks noGrp="1"/>
          </p:cNvSpPr>
          <p:nvPr>
            <p:ph type="title"/>
          </p:nvPr>
        </p:nvSpPr>
        <p:spPr>
          <a:xfrm>
            <a:off x="563400" y="3695700"/>
            <a:ext cx="3679800" cy="938400"/>
          </a:xfrm>
          <a:prstGeom prst="rect">
            <a:avLst/>
          </a:prstGeom>
        </p:spPr>
        <p:txBody>
          <a:bodyPr spcFirstLastPara="1" wrap="square" lIns="0" tIns="0" rIns="0" bIns="0" anchor="b" anchorCtr="0">
            <a:noAutofit/>
          </a:bodyPr>
          <a:lstStyle>
            <a:lvl1pPr lvl="0">
              <a:lnSpc>
                <a:spcPct val="90000"/>
              </a:lnSpc>
              <a:spcBef>
                <a:spcPts val="0"/>
              </a:spcBef>
              <a:spcAft>
                <a:spcPts val="0"/>
              </a:spcAft>
              <a:buNone/>
              <a:defRPr sz="4600">
                <a:solidFill>
                  <a:schemeClr val="accent5"/>
                </a:solidFill>
                <a:latin typeface="Plus Jakarta Sans Medium"/>
                <a:ea typeface="Plus Jakarta Sans Medium"/>
                <a:cs typeface="Plus Jakarta Sans Medium"/>
                <a:sym typeface="Plus Jakarta Sans Medium"/>
              </a:defRPr>
            </a:lvl1pPr>
            <a:lvl2pPr lvl="1">
              <a:lnSpc>
                <a:spcPct val="90000"/>
              </a:lnSpc>
              <a:spcBef>
                <a:spcPts val="0"/>
              </a:spcBef>
              <a:spcAft>
                <a:spcPts val="0"/>
              </a:spcAft>
              <a:buNone/>
              <a:defRPr sz="4600">
                <a:solidFill>
                  <a:schemeClr val="accent5"/>
                </a:solidFill>
                <a:latin typeface="Plus Jakarta Sans Medium"/>
                <a:ea typeface="Plus Jakarta Sans Medium"/>
                <a:cs typeface="Plus Jakarta Sans Medium"/>
                <a:sym typeface="Plus Jakarta Sans Medium"/>
              </a:defRPr>
            </a:lvl2pPr>
            <a:lvl3pPr lvl="2">
              <a:lnSpc>
                <a:spcPct val="90000"/>
              </a:lnSpc>
              <a:spcBef>
                <a:spcPts val="0"/>
              </a:spcBef>
              <a:spcAft>
                <a:spcPts val="0"/>
              </a:spcAft>
              <a:buNone/>
              <a:defRPr sz="4600">
                <a:solidFill>
                  <a:schemeClr val="accent5"/>
                </a:solidFill>
                <a:latin typeface="Plus Jakarta Sans Medium"/>
                <a:ea typeface="Plus Jakarta Sans Medium"/>
                <a:cs typeface="Plus Jakarta Sans Medium"/>
                <a:sym typeface="Plus Jakarta Sans Medium"/>
              </a:defRPr>
            </a:lvl3pPr>
            <a:lvl4pPr lvl="3">
              <a:lnSpc>
                <a:spcPct val="90000"/>
              </a:lnSpc>
              <a:spcBef>
                <a:spcPts val="0"/>
              </a:spcBef>
              <a:spcAft>
                <a:spcPts val="0"/>
              </a:spcAft>
              <a:buNone/>
              <a:defRPr sz="4600">
                <a:solidFill>
                  <a:schemeClr val="accent5"/>
                </a:solidFill>
                <a:latin typeface="Plus Jakarta Sans Medium"/>
                <a:ea typeface="Plus Jakarta Sans Medium"/>
                <a:cs typeface="Plus Jakarta Sans Medium"/>
                <a:sym typeface="Plus Jakarta Sans Medium"/>
              </a:defRPr>
            </a:lvl4pPr>
            <a:lvl5pPr lvl="4">
              <a:lnSpc>
                <a:spcPct val="90000"/>
              </a:lnSpc>
              <a:spcBef>
                <a:spcPts val="0"/>
              </a:spcBef>
              <a:spcAft>
                <a:spcPts val="0"/>
              </a:spcAft>
              <a:buNone/>
              <a:defRPr sz="4600">
                <a:solidFill>
                  <a:schemeClr val="accent5"/>
                </a:solidFill>
                <a:latin typeface="Plus Jakarta Sans Medium"/>
                <a:ea typeface="Plus Jakarta Sans Medium"/>
                <a:cs typeface="Plus Jakarta Sans Medium"/>
                <a:sym typeface="Plus Jakarta Sans Medium"/>
              </a:defRPr>
            </a:lvl5pPr>
            <a:lvl6pPr lvl="5">
              <a:lnSpc>
                <a:spcPct val="90000"/>
              </a:lnSpc>
              <a:spcBef>
                <a:spcPts val="0"/>
              </a:spcBef>
              <a:spcAft>
                <a:spcPts val="0"/>
              </a:spcAft>
              <a:buNone/>
              <a:defRPr sz="4600">
                <a:solidFill>
                  <a:schemeClr val="accent5"/>
                </a:solidFill>
                <a:latin typeface="Plus Jakarta Sans Medium"/>
                <a:ea typeface="Plus Jakarta Sans Medium"/>
                <a:cs typeface="Plus Jakarta Sans Medium"/>
                <a:sym typeface="Plus Jakarta Sans Medium"/>
              </a:defRPr>
            </a:lvl6pPr>
            <a:lvl7pPr lvl="6">
              <a:lnSpc>
                <a:spcPct val="90000"/>
              </a:lnSpc>
              <a:spcBef>
                <a:spcPts val="0"/>
              </a:spcBef>
              <a:spcAft>
                <a:spcPts val="0"/>
              </a:spcAft>
              <a:buNone/>
              <a:defRPr sz="4600">
                <a:solidFill>
                  <a:schemeClr val="accent5"/>
                </a:solidFill>
                <a:latin typeface="Plus Jakarta Sans Medium"/>
                <a:ea typeface="Plus Jakarta Sans Medium"/>
                <a:cs typeface="Plus Jakarta Sans Medium"/>
                <a:sym typeface="Plus Jakarta Sans Medium"/>
              </a:defRPr>
            </a:lvl7pPr>
            <a:lvl8pPr lvl="7">
              <a:lnSpc>
                <a:spcPct val="90000"/>
              </a:lnSpc>
              <a:spcBef>
                <a:spcPts val="0"/>
              </a:spcBef>
              <a:spcAft>
                <a:spcPts val="0"/>
              </a:spcAft>
              <a:buNone/>
              <a:defRPr sz="4600">
                <a:solidFill>
                  <a:schemeClr val="accent5"/>
                </a:solidFill>
                <a:latin typeface="Plus Jakarta Sans Medium"/>
                <a:ea typeface="Plus Jakarta Sans Medium"/>
                <a:cs typeface="Plus Jakarta Sans Medium"/>
                <a:sym typeface="Plus Jakarta Sans Medium"/>
              </a:defRPr>
            </a:lvl8pPr>
            <a:lvl9pPr lvl="8">
              <a:lnSpc>
                <a:spcPct val="90000"/>
              </a:lnSpc>
              <a:spcBef>
                <a:spcPts val="0"/>
              </a:spcBef>
              <a:spcAft>
                <a:spcPts val="0"/>
              </a:spcAft>
              <a:buNone/>
              <a:defRPr sz="4600">
                <a:solidFill>
                  <a:schemeClr val="accent5"/>
                </a:solidFill>
                <a:latin typeface="Plus Jakarta Sans Medium"/>
                <a:ea typeface="Plus Jakarta Sans Medium"/>
                <a:cs typeface="Plus Jakarta Sans Medium"/>
                <a:sym typeface="Plus Jakarta Sans Medium"/>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idea">
  <p:cSld name="BLANK_1_1_1_1_1_1_1_1_1_1_1_1_1_2_1">
    <p:spTree>
      <p:nvGrpSpPr>
        <p:cNvPr id="1" name="Shape 66"/>
        <p:cNvGrpSpPr/>
        <p:nvPr/>
      </p:nvGrpSpPr>
      <p:grpSpPr>
        <a:xfrm>
          <a:off x="0" y="0"/>
          <a:ext cx="0" cy="0"/>
          <a:chOff x="0" y="0"/>
          <a:chExt cx="0" cy="0"/>
        </a:xfrm>
      </p:grpSpPr>
      <p:sp>
        <p:nvSpPr>
          <p:cNvPr id="67" name="Google Shape;67;p11"/>
          <p:cNvSpPr/>
          <p:nvPr/>
        </p:nvSpPr>
        <p:spPr>
          <a:xfrm>
            <a:off x="0" y="3149700"/>
            <a:ext cx="5322300" cy="19938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Plus Jakarta Sans"/>
              <a:ea typeface="Plus Jakarta Sans"/>
              <a:cs typeface="Plus Jakarta Sans"/>
              <a:sym typeface="Plus Jakarta Sans"/>
            </a:endParaRPr>
          </a:p>
        </p:txBody>
      </p:sp>
      <p:sp>
        <p:nvSpPr>
          <p:cNvPr id="68" name="Google Shape;68;p11"/>
          <p:cNvSpPr txBox="1">
            <a:spLocks noGrp="1"/>
          </p:cNvSpPr>
          <p:nvPr>
            <p:ph type="title"/>
          </p:nvPr>
        </p:nvSpPr>
        <p:spPr>
          <a:xfrm>
            <a:off x="228600" y="191575"/>
            <a:ext cx="4285800" cy="393600"/>
          </a:xfrm>
          <a:prstGeom prst="rect">
            <a:avLst/>
          </a:prstGeom>
        </p:spPr>
        <p:txBody>
          <a:bodyPr spcFirstLastPara="1" wrap="square" lIns="0" tIns="0" rIns="0" bIns="0" anchor="t" anchorCtr="0">
            <a:spAutoFit/>
          </a:bodyPr>
          <a:lstStyle>
            <a:lvl1pPr lvl="0">
              <a:spcBef>
                <a:spcPts val="0"/>
              </a:spcBef>
              <a:spcAft>
                <a:spcPts val="0"/>
              </a:spcAft>
              <a:buNone/>
              <a:defRPr sz="3000">
                <a:solidFill>
                  <a:schemeClr val="accent3"/>
                </a:solidFill>
                <a:latin typeface="Plus Jakarta Sans Medium"/>
                <a:ea typeface="Plus Jakarta Sans Medium"/>
                <a:cs typeface="Plus Jakarta Sans Medium"/>
                <a:sym typeface="Plus Jakarta Sans Medium"/>
              </a:defRPr>
            </a:lvl1pPr>
            <a:lvl2pPr lvl="1">
              <a:spcBef>
                <a:spcPts val="0"/>
              </a:spcBef>
              <a:spcAft>
                <a:spcPts val="0"/>
              </a:spcAft>
              <a:buNone/>
              <a:defRPr sz="3000">
                <a:solidFill>
                  <a:schemeClr val="accent3"/>
                </a:solidFill>
                <a:latin typeface="Plus Jakarta Sans Medium"/>
                <a:ea typeface="Plus Jakarta Sans Medium"/>
                <a:cs typeface="Plus Jakarta Sans Medium"/>
                <a:sym typeface="Plus Jakarta Sans Medium"/>
              </a:defRPr>
            </a:lvl2pPr>
            <a:lvl3pPr lvl="2">
              <a:spcBef>
                <a:spcPts val="0"/>
              </a:spcBef>
              <a:spcAft>
                <a:spcPts val="0"/>
              </a:spcAft>
              <a:buNone/>
              <a:defRPr sz="3000">
                <a:solidFill>
                  <a:schemeClr val="accent3"/>
                </a:solidFill>
                <a:latin typeface="Plus Jakarta Sans Medium"/>
                <a:ea typeface="Plus Jakarta Sans Medium"/>
                <a:cs typeface="Plus Jakarta Sans Medium"/>
                <a:sym typeface="Plus Jakarta Sans Medium"/>
              </a:defRPr>
            </a:lvl3pPr>
            <a:lvl4pPr lvl="3">
              <a:spcBef>
                <a:spcPts val="0"/>
              </a:spcBef>
              <a:spcAft>
                <a:spcPts val="0"/>
              </a:spcAft>
              <a:buNone/>
              <a:defRPr sz="3000">
                <a:solidFill>
                  <a:schemeClr val="accent3"/>
                </a:solidFill>
                <a:latin typeface="Plus Jakarta Sans Medium"/>
                <a:ea typeface="Plus Jakarta Sans Medium"/>
                <a:cs typeface="Plus Jakarta Sans Medium"/>
                <a:sym typeface="Plus Jakarta Sans Medium"/>
              </a:defRPr>
            </a:lvl4pPr>
            <a:lvl5pPr lvl="4">
              <a:spcBef>
                <a:spcPts val="0"/>
              </a:spcBef>
              <a:spcAft>
                <a:spcPts val="0"/>
              </a:spcAft>
              <a:buNone/>
              <a:defRPr sz="3000">
                <a:solidFill>
                  <a:schemeClr val="accent3"/>
                </a:solidFill>
                <a:latin typeface="Plus Jakarta Sans Medium"/>
                <a:ea typeface="Plus Jakarta Sans Medium"/>
                <a:cs typeface="Plus Jakarta Sans Medium"/>
                <a:sym typeface="Plus Jakarta Sans Medium"/>
              </a:defRPr>
            </a:lvl5pPr>
            <a:lvl6pPr lvl="5">
              <a:spcBef>
                <a:spcPts val="0"/>
              </a:spcBef>
              <a:spcAft>
                <a:spcPts val="0"/>
              </a:spcAft>
              <a:buNone/>
              <a:defRPr sz="3000">
                <a:solidFill>
                  <a:schemeClr val="accent3"/>
                </a:solidFill>
                <a:latin typeface="Plus Jakarta Sans Medium"/>
                <a:ea typeface="Plus Jakarta Sans Medium"/>
                <a:cs typeface="Plus Jakarta Sans Medium"/>
                <a:sym typeface="Plus Jakarta Sans Medium"/>
              </a:defRPr>
            </a:lvl6pPr>
            <a:lvl7pPr lvl="6">
              <a:spcBef>
                <a:spcPts val="0"/>
              </a:spcBef>
              <a:spcAft>
                <a:spcPts val="0"/>
              </a:spcAft>
              <a:buNone/>
              <a:defRPr sz="3000">
                <a:solidFill>
                  <a:schemeClr val="accent3"/>
                </a:solidFill>
                <a:latin typeface="Plus Jakarta Sans Medium"/>
                <a:ea typeface="Plus Jakarta Sans Medium"/>
                <a:cs typeface="Plus Jakarta Sans Medium"/>
                <a:sym typeface="Plus Jakarta Sans Medium"/>
              </a:defRPr>
            </a:lvl7pPr>
            <a:lvl8pPr lvl="7">
              <a:spcBef>
                <a:spcPts val="0"/>
              </a:spcBef>
              <a:spcAft>
                <a:spcPts val="0"/>
              </a:spcAft>
              <a:buNone/>
              <a:defRPr sz="3000">
                <a:solidFill>
                  <a:schemeClr val="accent3"/>
                </a:solidFill>
                <a:latin typeface="Plus Jakarta Sans Medium"/>
                <a:ea typeface="Plus Jakarta Sans Medium"/>
                <a:cs typeface="Plus Jakarta Sans Medium"/>
                <a:sym typeface="Plus Jakarta Sans Medium"/>
              </a:defRPr>
            </a:lvl8pPr>
            <a:lvl9pPr lvl="8">
              <a:spcBef>
                <a:spcPts val="0"/>
              </a:spcBef>
              <a:spcAft>
                <a:spcPts val="0"/>
              </a:spcAft>
              <a:buNone/>
              <a:defRPr sz="3000">
                <a:solidFill>
                  <a:schemeClr val="accent3"/>
                </a:solidFill>
                <a:latin typeface="Plus Jakarta Sans Medium"/>
                <a:ea typeface="Plus Jakarta Sans Medium"/>
                <a:cs typeface="Plus Jakarta Sans Medium"/>
                <a:sym typeface="Plus Jakarta Sans Medium"/>
              </a:defRPr>
            </a:lvl9pPr>
          </a:lstStyle>
          <a:p>
            <a:endParaRPr/>
          </a:p>
        </p:txBody>
      </p:sp>
      <p:sp>
        <p:nvSpPr>
          <p:cNvPr id="69" name="Google Shape;69;p11"/>
          <p:cNvSpPr txBox="1">
            <a:spLocks noGrp="1"/>
          </p:cNvSpPr>
          <p:nvPr>
            <p:ph type="body" idx="1"/>
          </p:nvPr>
        </p:nvSpPr>
        <p:spPr>
          <a:xfrm>
            <a:off x="228600" y="1317900"/>
            <a:ext cx="4285800" cy="964500"/>
          </a:xfrm>
          <a:prstGeom prst="rect">
            <a:avLst/>
          </a:prstGeom>
        </p:spPr>
        <p:txBody>
          <a:bodyPr spcFirstLastPara="1" wrap="square" lIns="0" tIns="0" rIns="0" bIns="0" anchor="t" anchorCtr="0">
            <a:spAutoFit/>
          </a:bodyPr>
          <a:lstStyle>
            <a:lvl1pPr marL="457200" lvl="0" indent="-292100">
              <a:lnSpc>
                <a:spcPct val="115000"/>
              </a:lnSpc>
              <a:spcBef>
                <a:spcPts val="0"/>
              </a:spcBef>
              <a:spcAft>
                <a:spcPts val="0"/>
              </a:spcAft>
              <a:buClr>
                <a:schemeClr val="lt2"/>
              </a:buClr>
              <a:buSzPts val="1000"/>
              <a:buFont typeface="Inter"/>
              <a:buChar char="●"/>
              <a:defRPr sz="1000">
                <a:solidFill>
                  <a:schemeClr val="lt2"/>
                </a:solidFill>
              </a:defRPr>
            </a:lvl1pPr>
            <a:lvl2pPr marL="914400" lvl="1" indent="-292100">
              <a:lnSpc>
                <a:spcPct val="115000"/>
              </a:lnSpc>
              <a:spcBef>
                <a:spcPts val="800"/>
              </a:spcBef>
              <a:spcAft>
                <a:spcPts val="0"/>
              </a:spcAft>
              <a:buClr>
                <a:schemeClr val="lt2"/>
              </a:buClr>
              <a:buSzPts val="1000"/>
              <a:buFont typeface="Inter"/>
              <a:buChar char="○"/>
              <a:defRPr sz="1000">
                <a:solidFill>
                  <a:schemeClr val="lt2"/>
                </a:solidFill>
              </a:defRPr>
            </a:lvl2pPr>
            <a:lvl3pPr marL="1371600" lvl="2" indent="-292100">
              <a:lnSpc>
                <a:spcPct val="115000"/>
              </a:lnSpc>
              <a:spcBef>
                <a:spcPts val="800"/>
              </a:spcBef>
              <a:spcAft>
                <a:spcPts val="0"/>
              </a:spcAft>
              <a:buClr>
                <a:schemeClr val="lt2"/>
              </a:buClr>
              <a:buSzPts val="1000"/>
              <a:buFont typeface="Inter"/>
              <a:buChar char="■"/>
              <a:defRPr sz="1000">
                <a:solidFill>
                  <a:schemeClr val="lt2"/>
                </a:solidFill>
              </a:defRPr>
            </a:lvl3pPr>
            <a:lvl4pPr marL="1828800" lvl="3" indent="-292100">
              <a:lnSpc>
                <a:spcPct val="115000"/>
              </a:lnSpc>
              <a:spcBef>
                <a:spcPts val="800"/>
              </a:spcBef>
              <a:spcAft>
                <a:spcPts val="0"/>
              </a:spcAft>
              <a:buClr>
                <a:schemeClr val="lt2"/>
              </a:buClr>
              <a:buSzPts val="1000"/>
              <a:buFont typeface="Inter"/>
              <a:buChar char="●"/>
              <a:defRPr sz="1000">
                <a:solidFill>
                  <a:schemeClr val="lt2"/>
                </a:solidFill>
              </a:defRPr>
            </a:lvl4pPr>
            <a:lvl5pPr marL="2286000" lvl="4" indent="-292100">
              <a:lnSpc>
                <a:spcPct val="115000"/>
              </a:lnSpc>
              <a:spcBef>
                <a:spcPts val="800"/>
              </a:spcBef>
              <a:spcAft>
                <a:spcPts val="0"/>
              </a:spcAft>
              <a:buClr>
                <a:schemeClr val="lt2"/>
              </a:buClr>
              <a:buSzPts val="1000"/>
              <a:buFont typeface="Inter"/>
              <a:buChar char="○"/>
              <a:defRPr sz="1000">
                <a:solidFill>
                  <a:schemeClr val="lt2"/>
                </a:solidFill>
              </a:defRPr>
            </a:lvl5pPr>
            <a:lvl6pPr marL="2743200" lvl="5" indent="-292100">
              <a:lnSpc>
                <a:spcPct val="115000"/>
              </a:lnSpc>
              <a:spcBef>
                <a:spcPts val="800"/>
              </a:spcBef>
              <a:spcAft>
                <a:spcPts val="0"/>
              </a:spcAft>
              <a:buClr>
                <a:schemeClr val="lt2"/>
              </a:buClr>
              <a:buSzPts val="1000"/>
              <a:buFont typeface="Inter"/>
              <a:buChar char="■"/>
              <a:defRPr sz="1000">
                <a:solidFill>
                  <a:schemeClr val="lt2"/>
                </a:solidFill>
              </a:defRPr>
            </a:lvl6pPr>
            <a:lvl7pPr marL="3200400" lvl="6" indent="-292100">
              <a:lnSpc>
                <a:spcPct val="115000"/>
              </a:lnSpc>
              <a:spcBef>
                <a:spcPts val="800"/>
              </a:spcBef>
              <a:spcAft>
                <a:spcPts val="0"/>
              </a:spcAft>
              <a:buClr>
                <a:schemeClr val="lt2"/>
              </a:buClr>
              <a:buSzPts val="1000"/>
              <a:buFont typeface="Inter"/>
              <a:buChar char="●"/>
              <a:defRPr sz="1000">
                <a:solidFill>
                  <a:schemeClr val="lt2"/>
                </a:solidFill>
              </a:defRPr>
            </a:lvl7pPr>
            <a:lvl8pPr marL="3657600" lvl="7" indent="-292100">
              <a:lnSpc>
                <a:spcPct val="115000"/>
              </a:lnSpc>
              <a:spcBef>
                <a:spcPts val="800"/>
              </a:spcBef>
              <a:spcAft>
                <a:spcPts val="0"/>
              </a:spcAft>
              <a:buClr>
                <a:schemeClr val="lt2"/>
              </a:buClr>
              <a:buSzPts val="1000"/>
              <a:buFont typeface="Inter"/>
              <a:buChar char="○"/>
              <a:defRPr sz="1000">
                <a:solidFill>
                  <a:schemeClr val="lt2"/>
                </a:solidFill>
              </a:defRPr>
            </a:lvl8pPr>
            <a:lvl9pPr marL="4114800" lvl="8" indent="-292100">
              <a:lnSpc>
                <a:spcPct val="115000"/>
              </a:lnSpc>
              <a:spcBef>
                <a:spcPts val="800"/>
              </a:spcBef>
              <a:spcAft>
                <a:spcPts val="800"/>
              </a:spcAft>
              <a:buClr>
                <a:schemeClr val="lt2"/>
              </a:buClr>
              <a:buSzPts val="1000"/>
              <a:buFont typeface="Inter"/>
              <a:buChar char="■"/>
              <a:defRPr sz="1000">
                <a:solidFill>
                  <a:schemeClr val="lt2"/>
                </a:solidFill>
              </a:defRPr>
            </a:lvl9pPr>
          </a:lstStyle>
          <a:p>
            <a:endParaRPr/>
          </a:p>
        </p:txBody>
      </p:sp>
      <p:sp>
        <p:nvSpPr>
          <p:cNvPr id="70" name="Google Shape;70;p11"/>
          <p:cNvSpPr txBox="1">
            <a:spLocks noGrp="1"/>
          </p:cNvSpPr>
          <p:nvPr>
            <p:ph type="subTitle" idx="2"/>
          </p:nvPr>
        </p:nvSpPr>
        <p:spPr>
          <a:xfrm>
            <a:off x="228600" y="3402700"/>
            <a:ext cx="1956900" cy="181200"/>
          </a:xfrm>
          <a:prstGeom prst="rect">
            <a:avLst/>
          </a:prstGeom>
        </p:spPr>
        <p:txBody>
          <a:bodyPr spcFirstLastPara="1" wrap="square" lIns="0" tIns="0" rIns="0" bIns="0" anchor="ctr" anchorCtr="0">
            <a:spAutoFit/>
          </a:bodyPr>
          <a:lstStyle>
            <a:lvl1pPr lvl="0">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1pPr>
            <a:lvl2pPr lvl="1">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2pPr>
            <a:lvl3pPr lvl="2">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3pPr>
            <a:lvl4pPr lvl="3">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4pPr>
            <a:lvl5pPr lvl="4">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5pPr>
            <a:lvl6pPr lvl="5">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6pPr>
            <a:lvl7pPr lvl="6">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7pPr>
            <a:lvl8pPr lvl="7">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8pPr>
            <a:lvl9pPr lvl="8">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9pPr>
          </a:lstStyle>
          <a:p>
            <a:endParaRPr/>
          </a:p>
        </p:txBody>
      </p:sp>
      <p:sp>
        <p:nvSpPr>
          <p:cNvPr id="71" name="Google Shape;71;p11"/>
          <p:cNvSpPr txBox="1">
            <a:spLocks noGrp="1"/>
          </p:cNvSpPr>
          <p:nvPr>
            <p:ph type="body" idx="3"/>
          </p:nvPr>
        </p:nvSpPr>
        <p:spPr>
          <a:xfrm>
            <a:off x="228600" y="3692075"/>
            <a:ext cx="1956900" cy="985800"/>
          </a:xfrm>
          <a:prstGeom prst="rect">
            <a:avLst/>
          </a:prstGeom>
        </p:spPr>
        <p:txBody>
          <a:bodyPr spcFirstLastPara="1" wrap="square" lIns="0" tIns="0" rIns="0" bIns="0" anchor="t" anchorCtr="0">
            <a:noAutofit/>
          </a:bodyPr>
          <a:lstStyle>
            <a:lvl1pPr marL="457200" lvl="0" indent="-292100">
              <a:lnSpc>
                <a:spcPct val="115000"/>
              </a:lnSpc>
              <a:spcBef>
                <a:spcPts val="0"/>
              </a:spcBef>
              <a:spcAft>
                <a:spcPts val="0"/>
              </a:spcAft>
              <a:buClr>
                <a:schemeClr val="lt2"/>
              </a:buClr>
              <a:buSzPts val="1000"/>
              <a:buFont typeface="Inter"/>
              <a:buChar char="●"/>
              <a:defRPr sz="1000">
                <a:solidFill>
                  <a:schemeClr val="lt2"/>
                </a:solidFill>
              </a:defRPr>
            </a:lvl1pPr>
            <a:lvl2pPr marL="914400" lvl="1" indent="-292100">
              <a:lnSpc>
                <a:spcPct val="115000"/>
              </a:lnSpc>
              <a:spcBef>
                <a:spcPts val="800"/>
              </a:spcBef>
              <a:spcAft>
                <a:spcPts val="0"/>
              </a:spcAft>
              <a:buClr>
                <a:schemeClr val="lt2"/>
              </a:buClr>
              <a:buSzPts val="1000"/>
              <a:buFont typeface="Inter"/>
              <a:buChar char="○"/>
              <a:defRPr sz="1000">
                <a:solidFill>
                  <a:schemeClr val="lt2"/>
                </a:solidFill>
              </a:defRPr>
            </a:lvl2pPr>
            <a:lvl3pPr marL="1371600" lvl="2" indent="-292100">
              <a:lnSpc>
                <a:spcPct val="115000"/>
              </a:lnSpc>
              <a:spcBef>
                <a:spcPts val="800"/>
              </a:spcBef>
              <a:spcAft>
                <a:spcPts val="0"/>
              </a:spcAft>
              <a:buClr>
                <a:schemeClr val="lt2"/>
              </a:buClr>
              <a:buSzPts val="1000"/>
              <a:buFont typeface="Inter"/>
              <a:buChar char="■"/>
              <a:defRPr sz="1000">
                <a:solidFill>
                  <a:schemeClr val="lt2"/>
                </a:solidFill>
              </a:defRPr>
            </a:lvl3pPr>
            <a:lvl4pPr marL="1828800" lvl="3" indent="-292100">
              <a:lnSpc>
                <a:spcPct val="115000"/>
              </a:lnSpc>
              <a:spcBef>
                <a:spcPts val="800"/>
              </a:spcBef>
              <a:spcAft>
                <a:spcPts val="0"/>
              </a:spcAft>
              <a:buClr>
                <a:schemeClr val="lt2"/>
              </a:buClr>
              <a:buSzPts val="1000"/>
              <a:buFont typeface="Inter"/>
              <a:buChar char="●"/>
              <a:defRPr sz="1000">
                <a:solidFill>
                  <a:schemeClr val="lt2"/>
                </a:solidFill>
              </a:defRPr>
            </a:lvl4pPr>
            <a:lvl5pPr marL="2286000" lvl="4" indent="-292100">
              <a:lnSpc>
                <a:spcPct val="115000"/>
              </a:lnSpc>
              <a:spcBef>
                <a:spcPts val="800"/>
              </a:spcBef>
              <a:spcAft>
                <a:spcPts val="0"/>
              </a:spcAft>
              <a:buClr>
                <a:schemeClr val="lt2"/>
              </a:buClr>
              <a:buSzPts val="1000"/>
              <a:buFont typeface="Inter"/>
              <a:buChar char="○"/>
              <a:defRPr sz="1000">
                <a:solidFill>
                  <a:schemeClr val="lt2"/>
                </a:solidFill>
              </a:defRPr>
            </a:lvl5pPr>
            <a:lvl6pPr marL="2743200" lvl="5" indent="-292100">
              <a:lnSpc>
                <a:spcPct val="115000"/>
              </a:lnSpc>
              <a:spcBef>
                <a:spcPts val="800"/>
              </a:spcBef>
              <a:spcAft>
                <a:spcPts val="0"/>
              </a:spcAft>
              <a:buClr>
                <a:schemeClr val="lt2"/>
              </a:buClr>
              <a:buSzPts val="1000"/>
              <a:buFont typeface="Inter"/>
              <a:buChar char="■"/>
              <a:defRPr sz="1000">
                <a:solidFill>
                  <a:schemeClr val="lt2"/>
                </a:solidFill>
              </a:defRPr>
            </a:lvl6pPr>
            <a:lvl7pPr marL="3200400" lvl="6" indent="-292100">
              <a:lnSpc>
                <a:spcPct val="115000"/>
              </a:lnSpc>
              <a:spcBef>
                <a:spcPts val="800"/>
              </a:spcBef>
              <a:spcAft>
                <a:spcPts val="0"/>
              </a:spcAft>
              <a:buClr>
                <a:schemeClr val="lt2"/>
              </a:buClr>
              <a:buSzPts val="1000"/>
              <a:buFont typeface="Inter"/>
              <a:buChar char="●"/>
              <a:defRPr sz="1000">
                <a:solidFill>
                  <a:schemeClr val="lt2"/>
                </a:solidFill>
              </a:defRPr>
            </a:lvl7pPr>
            <a:lvl8pPr marL="3657600" lvl="7" indent="-292100">
              <a:lnSpc>
                <a:spcPct val="115000"/>
              </a:lnSpc>
              <a:spcBef>
                <a:spcPts val="800"/>
              </a:spcBef>
              <a:spcAft>
                <a:spcPts val="0"/>
              </a:spcAft>
              <a:buClr>
                <a:schemeClr val="lt2"/>
              </a:buClr>
              <a:buSzPts val="1000"/>
              <a:buFont typeface="Inter"/>
              <a:buChar char="○"/>
              <a:defRPr sz="1000">
                <a:solidFill>
                  <a:schemeClr val="lt2"/>
                </a:solidFill>
              </a:defRPr>
            </a:lvl8pPr>
            <a:lvl9pPr marL="4114800" lvl="8" indent="-292100">
              <a:lnSpc>
                <a:spcPct val="115000"/>
              </a:lnSpc>
              <a:spcBef>
                <a:spcPts val="800"/>
              </a:spcBef>
              <a:spcAft>
                <a:spcPts val="800"/>
              </a:spcAft>
              <a:buClr>
                <a:schemeClr val="lt2"/>
              </a:buClr>
              <a:buSzPts val="1000"/>
              <a:buFont typeface="Inter"/>
              <a:buChar char="■"/>
              <a:defRPr sz="1000">
                <a:solidFill>
                  <a:schemeClr val="lt2"/>
                </a:solidFill>
              </a:defRPr>
            </a:lvl9pPr>
          </a:lstStyle>
          <a:p>
            <a:endParaRPr/>
          </a:p>
        </p:txBody>
      </p:sp>
      <p:sp>
        <p:nvSpPr>
          <p:cNvPr id="72" name="Google Shape;72;p11"/>
          <p:cNvSpPr txBox="1">
            <a:spLocks noGrp="1"/>
          </p:cNvSpPr>
          <p:nvPr>
            <p:ph type="subTitle" idx="4"/>
          </p:nvPr>
        </p:nvSpPr>
        <p:spPr>
          <a:xfrm>
            <a:off x="2557500" y="3402700"/>
            <a:ext cx="1956900" cy="181200"/>
          </a:xfrm>
          <a:prstGeom prst="rect">
            <a:avLst/>
          </a:prstGeom>
        </p:spPr>
        <p:txBody>
          <a:bodyPr spcFirstLastPara="1" wrap="square" lIns="0" tIns="0" rIns="0" bIns="0" anchor="ctr" anchorCtr="0">
            <a:spAutoFit/>
          </a:bodyPr>
          <a:lstStyle>
            <a:lvl1pPr lvl="0">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1pPr>
            <a:lvl2pPr lvl="1">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2pPr>
            <a:lvl3pPr lvl="2">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3pPr>
            <a:lvl4pPr lvl="3">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4pPr>
            <a:lvl5pPr lvl="4">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5pPr>
            <a:lvl6pPr lvl="5">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6pPr>
            <a:lvl7pPr lvl="6">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7pPr>
            <a:lvl8pPr lvl="7">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8pPr>
            <a:lvl9pPr lvl="8">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9pPr>
          </a:lstStyle>
          <a:p>
            <a:endParaRPr/>
          </a:p>
        </p:txBody>
      </p:sp>
      <p:sp>
        <p:nvSpPr>
          <p:cNvPr id="73" name="Google Shape;73;p11"/>
          <p:cNvSpPr txBox="1">
            <a:spLocks noGrp="1"/>
          </p:cNvSpPr>
          <p:nvPr>
            <p:ph type="body" idx="5"/>
          </p:nvPr>
        </p:nvSpPr>
        <p:spPr>
          <a:xfrm>
            <a:off x="2557500" y="3692075"/>
            <a:ext cx="1956900" cy="985800"/>
          </a:xfrm>
          <a:prstGeom prst="rect">
            <a:avLst/>
          </a:prstGeom>
        </p:spPr>
        <p:txBody>
          <a:bodyPr spcFirstLastPara="1" wrap="square" lIns="0" tIns="0" rIns="0" bIns="0" anchor="t" anchorCtr="0">
            <a:noAutofit/>
          </a:bodyPr>
          <a:lstStyle>
            <a:lvl1pPr marL="457200" lvl="0" indent="-292100">
              <a:lnSpc>
                <a:spcPct val="115000"/>
              </a:lnSpc>
              <a:spcBef>
                <a:spcPts val="0"/>
              </a:spcBef>
              <a:spcAft>
                <a:spcPts val="0"/>
              </a:spcAft>
              <a:buClr>
                <a:schemeClr val="lt2"/>
              </a:buClr>
              <a:buSzPts val="1000"/>
              <a:buFont typeface="Inter"/>
              <a:buChar char="●"/>
              <a:defRPr sz="1000">
                <a:solidFill>
                  <a:schemeClr val="lt2"/>
                </a:solidFill>
              </a:defRPr>
            </a:lvl1pPr>
            <a:lvl2pPr marL="914400" lvl="1" indent="-292100">
              <a:lnSpc>
                <a:spcPct val="115000"/>
              </a:lnSpc>
              <a:spcBef>
                <a:spcPts val="800"/>
              </a:spcBef>
              <a:spcAft>
                <a:spcPts val="0"/>
              </a:spcAft>
              <a:buClr>
                <a:schemeClr val="lt2"/>
              </a:buClr>
              <a:buSzPts val="1000"/>
              <a:buFont typeface="Inter"/>
              <a:buChar char="○"/>
              <a:defRPr sz="1000">
                <a:solidFill>
                  <a:schemeClr val="lt2"/>
                </a:solidFill>
              </a:defRPr>
            </a:lvl2pPr>
            <a:lvl3pPr marL="1371600" lvl="2" indent="-292100">
              <a:lnSpc>
                <a:spcPct val="115000"/>
              </a:lnSpc>
              <a:spcBef>
                <a:spcPts val="800"/>
              </a:spcBef>
              <a:spcAft>
                <a:spcPts val="0"/>
              </a:spcAft>
              <a:buClr>
                <a:schemeClr val="lt2"/>
              </a:buClr>
              <a:buSzPts val="1000"/>
              <a:buFont typeface="Inter"/>
              <a:buChar char="■"/>
              <a:defRPr sz="1000">
                <a:solidFill>
                  <a:schemeClr val="lt2"/>
                </a:solidFill>
              </a:defRPr>
            </a:lvl3pPr>
            <a:lvl4pPr marL="1828800" lvl="3" indent="-292100">
              <a:lnSpc>
                <a:spcPct val="115000"/>
              </a:lnSpc>
              <a:spcBef>
                <a:spcPts val="800"/>
              </a:spcBef>
              <a:spcAft>
                <a:spcPts val="0"/>
              </a:spcAft>
              <a:buClr>
                <a:schemeClr val="lt2"/>
              </a:buClr>
              <a:buSzPts val="1000"/>
              <a:buFont typeface="Inter"/>
              <a:buChar char="●"/>
              <a:defRPr sz="1000">
                <a:solidFill>
                  <a:schemeClr val="lt2"/>
                </a:solidFill>
              </a:defRPr>
            </a:lvl4pPr>
            <a:lvl5pPr marL="2286000" lvl="4" indent="-292100">
              <a:lnSpc>
                <a:spcPct val="115000"/>
              </a:lnSpc>
              <a:spcBef>
                <a:spcPts val="800"/>
              </a:spcBef>
              <a:spcAft>
                <a:spcPts val="0"/>
              </a:spcAft>
              <a:buClr>
                <a:schemeClr val="lt2"/>
              </a:buClr>
              <a:buSzPts val="1000"/>
              <a:buFont typeface="Inter"/>
              <a:buChar char="○"/>
              <a:defRPr sz="1000">
                <a:solidFill>
                  <a:schemeClr val="lt2"/>
                </a:solidFill>
              </a:defRPr>
            </a:lvl5pPr>
            <a:lvl6pPr marL="2743200" lvl="5" indent="-292100">
              <a:lnSpc>
                <a:spcPct val="115000"/>
              </a:lnSpc>
              <a:spcBef>
                <a:spcPts val="800"/>
              </a:spcBef>
              <a:spcAft>
                <a:spcPts val="0"/>
              </a:spcAft>
              <a:buClr>
                <a:schemeClr val="lt2"/>
              </a:buClr>
              <a:buSzPts val="1000"/>
              <a:buFont typeface="Inter"/>
              <a:buChar char="■"/>
              <a:defRPr sz="1000">
                <a:solidFill>
                  <a:schemeClr val="lt2"/>
                </a:solidFill>
              </a:defRPr>
            </a:lvl6pPr>
            <a:lvl7pPr marL="3200400" lvl="6" indent="-292100">
              <a:lnSpc>
                <a:spcPct val="115000"/>
              </a:lnSpc>
              <a:spcBef>
                <a:spcPts val="800"/>
              </a:spcBef>
              <a:spcAft>
                <a:spcPts val="0"/>
              </a:spcAft>
              <a:buClr>
                <a:schemeClr val="lt2"/>
              </a:buClr>
              <a:buSzPts val="1000"/>
              <a:buFont typeface="Inter"/>
              <a:buChar char="●"/>
              <a:defRPr sz="1000">
                <a:solidFill>
                  <a:schemeClr val="lt2"/>
                </a:solidFill>
              </a:defRPr>
            </a:lvl7pPr>
            <a:lvl8pPr marL="3657600" lvl="7" indent="-292100">
              <a:lnSpc>
                <a:spcPct val="115000"/>
              </a:lnSpc>
              <a:spcBef>
                <a:spcPts val="800"/>
              </a:spcBef>
              <a:spcAft>
                <a:spcPts val="0"/>
              </a:spcAft>
              <a:buClr>
                <a:schemeClr val="lt2"/>
              </a:buClr>
              <a:buSzPts val="1000"/>
              <a:buFont typeface="Inter"/>
              <a:buChar char="○"/>
              <a:defRPr sz="1000">
                <a:solidFill>
                  <a:schemeClr val="lt2"/>
                </a:solidFill>
              </a:defRPr>
            </a:lvl8pPr>
            <a:lvl9pPr marL="4114800" lvl="8" indent="-292100">
              <a:lnSpc>
                <a:spcPct val="115000"/>
              </a:lnSpc>
              <a:spcBef>
                <a:spcPts val="800"/>
              </a:spcBef>
              <a:spcAft>
                <a:spcPts val="800"/>
              </a:spcAft>
              <a:buClr>
                <a:schemeClr val="lt2"/>
              </a:buClr>
              <a:buSzPts val="1000"/>
              <a:buFont typeface="Inter"/>
              <a:buChar char="■"/>
              <a:defRPr sz="1000">
                <a:solidFill>
                  <a:schemeClr val="lt2"/>
                </a:solidFill>
              </a:defRPr>
            </a:lvl9pPr>
          </a:lstStyle>
          <a:p>
            <a:endParaRPr/>
          </a:p>
        </p:txBody>
      </p:sp>
      <p:sp>
        <p:nvSpPr>
          <p:cNvPr id="74" name="Google Shape;74;p11"/>
          <p:cNvSpPr>
            <a:spLocks noGrp="1"/>
          </p:cNvSpPr>
          <p:nvPr>
            <p:ph type="pic" idx="6"/>
          </p:nvPr>
        </p:nvSpPr>
        <p:spPr>
          <a:xfrm rot="-5400000">
            <a:off x="4491900" y="497850"/>
            <a:ext cx="5156400" cy="4147800"/>
          </a:xfrm>
          <a:prstGeom prst="round2SameRect">
            <a:avLst>
              <a:gd name="adj1" fmla="val 8254"/>
              <a:gd name="adj2" fmla="val 0"/>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ubtitle and image">
  <p:cSld name="BLANK_1_1_1_1_1_1_1_1_1_1_1_1_1_1_1_1_1_1_1_1_1">
    <p:spTree>
      <p:nvGrpSpPr>
        <p:cNvPr id="1" name="Shape 75"/>
        <p:cNvGrpSpPr/>
        <p:nvPr/>
      </p:nvGrpSpPr>
      <p:grpSpPr>
        <a:xfrm>
          <a:off x="0" y="0"/>
          <a:ext cx="0" cy="0"/>
          <a:chOff x="0" y="0"/>
          <a:chExt cx="0" cy="0"/>
        </a:xfrm>
      </p:grpSpPr>
      <p:sp>
        <p:nvSpPr>
          <p:cNvPr id="76" name="Google Shape;76;p12"/>
          <p:cNvSpPr>
            <a:spLocks noGrp="1"/>
          </p:cNvSpPr>
          <p:nvPr>
            <p:ph type="pic" idx="2"/>
          </p:nvPr>
        </p:nvSpPr>
        <p:spPr>
          <a:xfrm>
            <a:off x="228650" y="2813125"/>
            <a:ext cx="8018700" cy="2099100"/>
          </a:xfrm>
          <a:prstGeom prst="roundRect">
            <a:avLst>
              <a:gd name="adj" fmla="val 7988"/>
            </a:avLst>
          </a:prstGeom>
          <a:noFill/>
          <a:ln>
            <a:noFill/>
          </a:ln>
        </p:spPr>
      </p:sp>
      <p:sp>
        <p:nvSpPr>
          <p:cNvPr id="77" name="Google Shape;77;p12"/>
          <p:cNvSpPr txBox="1">
            <a:spLocks noGrp="1"/>
          </p:cNvSpPr>
          <p:nvPr>
            <p:ph type="subTitle" idx="1"/>
          </p:nvPr>
        </p:nvSpPr>
        <p:spPr>
          <a:xfrm>
            <a:off x="228600" y="947332"/>
            <a:ext cx="6480300" cy="595800"/>
          </a:xfrm>
          <a:prstGeom prst="rect">
            <a:avLst/>
          </a:prstGeom>
        </p:spPr>
        <p:txBody>
          <a:bodyPr spcFirstLastPara="1" wrap="square" lIns="0" tIns="0" rIns="0" bIns="0" anchor="t" anchorCtr="0">
            <a:noAutofit/>
          </a:bodyPr>
          <a:lstStyle>
            <a:lvl1pPr lvl="0">
              <a:lnSpc>
                <a:spcPct val="115000"/>
              </a:lnSpc>
              <a:spcBef>
                <a:spcPts val="0"/>
              </a:spcBef>
              <a:spcAft>
                <a:spcPts val="0"/>
              </a:spcAft>
              <a:buClr>
                <a:schemeClr val="lt1"/>
              </a:buClr>
              <a:buSzPts val="1800"/>
              <a:buFont typeface="Plus Jakarta Sans"/>
              <a:buNone/>
              <a:defRPr sz="1800">
                <a:latin typeface="Plus Jakarta Sans"/>
                <a:ea typeface="Plus Jakarta Sans"/>
                <a:cs typeface="Plus Jakarta Sans"/>
                <a:sym typeface="Plus Jakarta Sans"/>
              </a:defRPr>
            </a:lvl1pPr>
            <a:lvl2pPr lvl="1">
              <a:lnSpc>
                <a:spcPct val="115000"/>
              </a:lnSpc>
              <a:spcBef>
                <a:spcPts val="0"/>
              </a:spcBef>
              <a:spcAft>
                <a:spcPts val="0"/>
              </a:spcAft>
              <a:buClr>
                <a:schemeClr val="lt1"/>
              </a:buClr>
              <a:buSzPts val="1800"/>
              <a:buFont typeface="Plus Jakarta Sans"/>
              <a:buNone/>
              <a:defRPr sz="1800">
                <a:latin typeface="Plus Jakarta Sans"/>
                <a:ea typeface="Plus Jakarta Sans"/>
                <a:cs typeface="Plus Jakarta Sans"/>
                <a:sym typeface="Plus Jakarta Sans"/>
              </a:defRPr>
            </a:lvl2pPr>
            <a:lvl3pPr lvl="2">
              <a:lnSpc>
                <a:spcPct val="115000"/>
              </a:lnSpc>
              <a:spcBef>
                <a:spcPts val="0"/>
              </a:spcBef>
              <a:spcAft>
                <a:spcPts val="0"/>
              </a:spcAft>
              <a:buClr>
                <a:schemeClr val="lt1"/>
              </a:buClr>
              <a:buSzPts val="1800"/>
              <a:buFont typeface="Plus Jakarta Sans"/>
              <a:buNone/>
              <a:defRPr sz="1800">
                <a:latin typeface="Plus Jakarta Sans"/>
                <a:ea typeface="Plus Jakarta Sans"/>
                <a:cs typeface="Plus Jakarta Sans"/>
                <a:sym typeface="Plus Jakarta Sans"/>
              </a:defRPr>
            </a:lvl3pPr>
            <a:lvl4pPr lvl="3">
              <a:lnSpc>
                <a:spcPct val="115000"/>
              </a:lnSpc>
              <a:spcBef>
                <a:spcPts val="0"/>
              </a:spcBef>
              <a:spcAft>
                <a:spcPts val="0"/>
              </a:spcAft>
              <a:buClr>
                <a:schemeClr val="lt1"/>
              </a:buClr>
              <a:buSzPts val="1800"/>
              <a:buFont typeface="Plus Jakarta Sans"/>
              <a:buNone/>
              <a:defRPr sz="1800">
                <a:latin typeface="Plus Jakarta Sans"/>
                <a:ea typeface="Plus Jakarta Sans"/>
                <a:cs typeface="Plus Jakarta Sans"/>
                <a:sym typeface="Plus Jakarta Sans"/>
              </a:defRPr>
            </a:lvl4pPr>
            <a:lvl5pPr lvl="4">
              <a:lnSpc>
                <a:spcPct val="115000"/>
              </a:lnSpc>
              <a:spcBef>
                <a:spcPts val="0"/>
              </a:spcBef>
              <a:spcAft>
                <a:spcPts val="0"/>
              </a:spcAft>
              <a:buClr>
                <a:schemeClr val="lt1"/>
              </a:buClr>
              <a:buSzPts val="1800"/>
              <a:buFont typeface="Plus Jakarta Sans"/>
              <a:buNone/>
              <a:defRPr sz="1800">
                <a:latin typeface="Plus Jakarta Sans"/>
                <a:ea typeface="Plus Jakarta Sans"/>
                <a:cs typeface="Plus Jakarta Sans"/>
                <a:sym typeface="Plus Jakarta Sans"/>
              </a:defRPr>
            </a:lvl5pPr>
            <a:lvl6pPr lvl="5">
              <a:lnSpc>
                <a:spcPct val="115000"/>
              </a:lnSpc>
              <a:spcBef>
                <a:spcPts val="0"/>
              </a:spcBef>
              <a:spcAft>
                <a:spcPts val="0"/>
              </a:spcAft>
              <a:buClr>
                <a:schemeClr val="lt1"/>
              </a:buClr>
              <a:buSzPts val="1800"/>
              <a:buFont typeface="Plus Jakarta Sans"/>
              <a:buNone/>
              <a:defRPr sz="1800">
                <a:latin typeface="Plus Jakarta Sans"/>
                <a:ea typeface="Plus Jakarta Sans"/>
                <a:cs typeface="Plus Jakarta Sans"/>
                <a:sym typeface="Plus Jakarta Sans"/>
              </a:defRPr>
            </a:lvl6pPr>
            <a:lvl7pPr lvl="6">
              <a:lnSpc>
                <a:spcPct val="115000"/>
              </a:lnSpc>
              <a:spcBef>
                <a:spcPts val="0"/>
              </a:spcBef>
              <a:spcAft>
                <a:spcPts val="0"/>
              </a:spcAft>
              <a:buClr>
                <a:schemeClr val="lt1"/>
              </a:buClr>
              <a:buSzPts val="1800"/>
              <a:buFont typeface="Plus Jakarta Sans"/>
              <a:buNone/>
              <a:defRPr sz="1800">
                <a:latin typeface="Plus Jakarta Sans"/>
                <a:ea typeface="Plus Jakarta Sans"/>
                <a:cs typeface="Plus Jakarta Sans"/>
                <a:sym typeface="Plus Jakarta Sans"/>
              </a:defRPr>
            </a:lvl7pPr>
            <a:lvl8pPr lvl="7">
              <a:lnSpc>
                <a:spcPct val="115000"/>
              </a:lnSpc>
              <a:spcBef>
                <a:spcPts val="0"/>
              </a:spcBef>
              <a:spcAft>
                <a:spcPts val="0"/>
              </a:spcAft>
              <a:buClr>
                <a:schemeClr val="lt1"/>
              </a:buClr>
              <a:buSzPts val="1800"/>
              <a:buFont typeface="Plus Jakarta Sans"/>
              <a:buNone/>
              <a:defRPr sz="1800">
                <a:latin typeface="Plus Jakarta Sans"/>
                <a:ea typeface="Plus Jakarta Sans"/>
                <a:cs typeface="Plus Jakarta Sans"/>
                <a:sym typeface="Plus Jakarta Sans"/>
              </a:defRPr>
            </a:lvl8pPr>
            <a:lvl9pPr lvl="8">
              <a:lnSpc>
                <a:spcPct val="115000"/>
              </a:lnSpc>
              <a:spcBef>
                <a:spcPts val="0"/>
              </a:spcBef>
              <a:spcAft>
                <a:spcPts val="0"/>
              </a:spcAft>
              <a:buClr>
                <a:schemeClr val="lt1"/>
              </a:buClr>
              <a:buSzPts val="1800"/>
              <a:buFont typeface="Plus Jakarta Sans"/>
              <a:buNone/>
              <a:defRPr sz="1800">
                <a:latin typeface="Plus Jakarta Sans"/>
                <a:ea typeface="Plus Jakarta Sans"/>
                <a:cs typeface="Plus Jakarta Sans"/>
                <a:sym typeface="Plus Jakarta Sans"/>
              </a:defRPr>
            </a:lvl9pPr>
          </a:lstStyle>
          <a:p>
            <a:endParaRPr/>
          </a:p>
        </p:txBody>
      </p:sp>
      <p:sp>
        <p:nvSpPr>
          <p:cNvPr id="78" name="Google Shape;78;p12"/>
          <p:cNvSpPr txBox="1">
            <a:spLocks noGrp="1"/>
          </p:cNvSpPr>
          <p:nvPr>
            <p:ph type="title"/>
          </p:nvPr>
        </p:nvSpPr>
        <p:spPr>
          <a:xfrm>
            <a:off x="228600" y="228600"/>
            <a:ext cx="6480300" cy="498600"/>
          </a:xfrm>
          <a:prstGeom prst="rect">
            <a:avLst/>
          </a:prstGeom>
        </p:spPr>
        <p:txBody>
          <a:bodyPr spcFirstLastPara="1" wrap="square" lIns="0" tIns="0" rIns="0" bIns="0" anchor="t" anchorCtr="0">
            <a:spAutoFit/>
          </a:bodyPr>
          <a:lstStyle>
            <a:lvl1pPr lvl="0">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1pPr>
            <a:lvl2pPr lvl="1">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2pPr>
            <a:lvl3pPr lvl="2">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3pPr>
            <a:lvl4pPr lvl="3">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4pPr>
            <a:lvl5pPr lvl="4">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5pPr>
            <a:lvl6pPr lvl="5">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6pPr>
            <a:lvl7pPr lvl="6">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7pPr>
            <a:lvl8pPr lvl="7">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8pPr>
            <a:lvl9pPr lvl="8">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e team 1">
  <p:cSld name="BLANK_1_1_1_1_1_1_1_1_1_1_1_1_1_1_1_1_1_1_1_1_1_1">
    <p:spTree>
      <p:nvGrpSpPr>
        <p:cNvPr id="1" name="Shape 79"/>
        <p:cNvGrpSpPr/>
        <p:nvPr/>
      </p:nvGrpSpPr>
      <p:grpSpPr>
        <a:xfrm>
          <a:off x="0" y="0"/>
          <a:ext cx="0" cy="0"/>
          <a:chOff x="0" y="0"/>
          <a:chExt cx="0" cy="0"/>
        </a:xfrm>
      </p:grpSpPr>
      <p:sp>
        <p:nvSpPr>
          <p:cNvPr id="80" name="Google Shape;80;p13"/>
          <p:cNvSpPr>
            <a:spLocks noGrp="1"/>
          </p:cNvSpPr>
          <p:nvPr>
            <p:ph type="pic" idx="2"/>
          </p:nvPr>
        </p:nvSpPr>
        <p:spPr>
          <a:xfrm>
            <a:off x="354750" y="1034550"/>
            <a:ext cx="1833000" cy="1833000"/>
          </a:xfrm>
          <a:prstGeom prst="roundRect">
            <a:avLst>
              <a:gd name="adj" fmla="val 8703"/>
            </a:avLst>
          </a:prstGeom>
          <a:noFill/>
          <a:ln>
            <a:noFill/>
          </a:ln>
        </p:spPr>
      </p:sp>
      <p:sp>
        <p:nvSpPr>
          <p:cNvPr id="81" name="Google Shape;81;p13"/>
          <p:cNvSpPr>
            <a:spLocks noGrp="1"/>
          </p:cNvSpPr>
          <p:nvPr>
            <p:ph type="pic" idx="3"/>
          </p:nvPr>
        </p:nvSpPr>
        <p:spPr>
          <a:xfrm>
            <a:off x="2555250" y="1034550"/>
            <a:ext cx="1833000" cy="1833000"/>
          </a:xfrm>
          <a:prstGeom prst="roundRect">
            <a:avLst>
              <a:gd name="adj" fmla="val 8703"/>
            </a:avLst>
          </a:prstGeom>
          <a:noFill/>
          <a:ln>
            <a:noFill/>
          </a:ln>
        </p:spPr>
      </p:sp>
      <p:sp>
        <p:nvSpPr>
          <p:cNvPr id="82" name="Google Shape;82;p13"/>
          <p:cNvSpPr>
            <a:spLocks noGrp="1"/>
          </p:cNvSpPr>
          <p:nvPr>
            <p:ph type="pic" idx="4"/>
          </p:nvPr>
        </p:nvSpPr>
        <p:spPr>
          <a:xfrm>
            <a:off x="4755750" y="1034550"/>
            <a:ext cx="1833000" cy="1833000"/>
          </a:xfrm>
          <a:prstGeom prst="roundRect">
            <a:avLst>
              <a:gd name="adj" fmla="val 8703"/>
            </a:avLst>
          </a:prstGeom>
          <a:noFill/>
          <a:ln>
            <a:noFill/>
          </a:ln>
        </p:spPr>
      </p:sp>
      <p:sp>
        <p:nvSpPr>
          <p:cNvPr id="83" name="Google Shape;83;p13"/>
          <p:cNvSpPr>
            <a:spLocks noGrp="1"/>
          </p:cNvSpPr>
          <p:nvPr>
            <p:ph type="pic" idx="5"/>
          </p:nvPr>
        </p:nvSpPr>
        <p:spPr>
          <a:xfrm>
            <a:off x="6956250" y="1034550"/>
            <a:ext cx="1833000" cy="1833000"/>
          </a:xfrm>
          <a:prstGeom prst="roundRect">
            <a:avLst>
              <a:gd name="adj" fmla="val 8703"/>
            </a:avLst>
          </a:prstGeom>
          <a:noFill/>
          <a:ln>
            <a:noFill/>
          </a:ln>
        </p:spPr>
      </p:sp>
      <p:sp>
        <p:nvSpPr>
          <p:cNvPr id="84" name="Google Shape;84;p13"/>
          <p:cNvSpPr txBox="1">
            <a:spLocks noGrp="1"/>
          </p:cNvSpPr>
          <p:nvPr>
            <p:ph type="subTitle" idx="1"/>
          </p:nvPr>
        </p:nvSpPr>
        <p:spPr>
          <a:xfrm>
            <a:off x="399725" y="3034650"/>
            <a:ext cx="1716900" cy="1812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1pPr>
            <a:lvl2pPr lvl="1">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2pPr>
            <a:lvl3pPr lvl="2">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3pPr>
            <a:lvl4pPr lvl="3">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4pPr>
            <a:lvl5pPr lvl="4">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5pPr>
            <a:lvl6pPr lvl="5">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6pPr>
            <a:lvl7pPr lvl="6">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7pPr>
            <a:lvl8pPr lvl="7">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8pPr>
            <a:lvl9pPr lvl="8">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9pPr>
          </a:lstStyle>
          <a:p>
            <a:endParaRPr/>
          </a:p>
        </p:txBody>
      </p:sp>
      <p:sp>
        <p:nvSpPr>
          <p:cNvPr id="85" name="Google Shape;85;p13"/>
          <p:cNvSpPr txBox="1">
            <a:spLocks noGrp="1"/>
          </p:cNvSpPr>
          <p:nvPr>
            <p:ph type="subTitle" idx="6"/>
          </p:nvPr>
        </p:nvSpPr>
        <p:spPr>
          <a:xfrm>
            <a:off x="399725" y="3246100"/>
            <a:ext cx="1716900" cy="1812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000"/>
              <a:buFont typeface="Inter"/>
              <a:buNone/>
              <a:defRPr sz="1000"/>
            </a:lvl1pPr>
            <a:lvl2pPr lvl="1">
              <a:spcBef>
                <a:spcPts val="0"/>
              </a:spcBef>
              <a:spcAft>
                <a:spcPts val="0"/>
              </a:spcAft>
              <a:buClr>
                <a:schemeClr val="lt1"/>
              </a:buClr>
              <a:buSzPts val="1000"/>
              <a:buFont typeface="Inter"/>
              <a:buNone/>
              <a:defRPr sz="1000"/>
            </a:lvl2pPr>
            <a:lvl3pPr lvl="2">
              <a:spcBef>
                <a:spcPts val="0"/>
              </a:spcBef>
              <a:spcAft>
                <a:spcPts val="0"/>
              </a:spcAft>
              <a:buClr>
                <a:schemeClr val="lt1"/>
              </a:buClr>
              <a:buSzPts val="1000"/>
              <a:buFont typeface="Inter"/>
              <a:buNone/>
              <a:defRPr sz="1000"/>
            </a:lvl3pPr>
            <a:lvl4pPr lvl="3">
              <a:spcBef>
                <a:spcPts val="0"/>
              </a:spcBef>
              <a:spcAft>
                <a:spcPts val="0"/>
              </a:spcAft>
              <a:buClr>
                <a:schemeClr val="lt1"/>
              </a:buClr>
              <a:buSzPts val="1000"/>
              <a:buFont typeface="Inter"/>
              <a:buNone/>
              <a:defRPr sz="1000"/>
            </a:lvl4pPr>
            <a:lvl5pPr lvl="4">
              <a:spcBef>
                <a:spcPts val="0"/>
              </a:spcBef>
              <a:spcAft>
                <a:spcPts val="0"/>
              </a:spcAft>
              <a:buClr>
                <a:schemeClr val="lt1"/>
              </a:buClr>
              <a:buSzPts val="1000"/>
              <a:buFont typeface="Inter"/>
              <a:buNone/>
              <a:defRPr sz="1000"/>
            </a:lvl5pPr>
            <a:lvl6pPr lvl="5">
              <a:spcBef>
                <a:spcPts val="0"/>
              </a:spcBef>
              <a:spcAft>
                <a:spcPts val="0"/>
              </a:spcAft>
              <a:buClr>
                <a:schemeClr val="lt1"/>
              </a:buClr>
              <a:buSzPts val="1000"/>
              <a:buFont typeface="Inter"/>
              <a:buNone/>
              <a:defRPr sz="1000"/>
            </a:lvl6pPr>
            <a:lvl7pPr lvl="6">
              <a:spcBef>
                <a:spcPts val="0"/>
              </a:spcBef>
              <a:spcAft>
                <a:spcPts val="0"/>
              </a:spcAft>
              <a:buClr>
                <a:schemeClr val="lt1"/>
              </a:buClr>
              <a:buSzPts val="1000"/>
              <a:buFont typeface="Inter"/>
              <a:buNone/>
              <a:defRPr sz="1000"/>
            </a:lvl7pPr>
            <a:lvl8pPr lvl="7">
              <a:spcBef>
                <a:spcPts val="0"/>
              </a:spcBef>
              <a:spcAft>
                <a:spcPts val="0"/>
              </a:spcAft>
              <a:buClr>
                <a:schemeClr val="lt1"/>
              </a:buClr>
              <a:buSzPts val="1000"/>
              <a:buFont typeface="Inter"/>
              <a:buNone/>
              <a:defRPr sz="1000"/>
            </a:lvl8pPr>
            <a:lvl9pPr lvl="8">
              <a:spcBef>
                <a:spcPts val="0"/>
              </a:spcBef>
              <a:spcAft>
                <a:spcPts val="0"/>
              </a:spcAft>
              <a:buClr>
                <a:schemeClr val="lt1"/>
              </a:buClr>
              <a:buSzPts val="1000"/>
              <a:buFont typeface="Inter"/>
              <a:buNone/>
              <a:defRPr sz="1000"/>
            </a:lvl9pPr>
          </a:lstStyle>
          <a:p>
            <a:endParaRPr/>
          </a:p>
        </p:txBody>
      </p:sp>
      <p:sp>
        <p:nvSpPr>
          <p:cNvPr id="86" name="Google Shape;86;p13"/>
          <p:cNvSpPr txBox="1">
            <a:spLocks noGrp="1"/>
          </p:cNvSpPr>
          <p:nvPr>
            <p:ph type="body" idx="7"/>
          </p:nvPr>
        </p:nvSpPr>
        <p:spPr>
          <a:xfrm>
            <a:off x="399725" y="3628825"/>
            <a:ext cx="1716900" cy="993000"/>
          </a:xfrm>
          <a:prstGeom prst="rect">
            <a:avLst/>
          </a:prstGeom>
        </p:spPr>
        <p:txBody>
          <a:bodyPr spcFirstLastPara="1" wrap="square" lIns="0" tIns="0" rIns="0" bIns="0" anchor="t" anchorCtr="0">
            <a:spAutoFit/>
          </a:bodyPr>
          <a:lstStyle>
            <a:lvl1pPr marL="457200" lvl="0" indent="-292100">
              <a:lnSpc>
                <a:spcPct val="115000"/>
              </a:lnSpc>
              <a:spcBef>
                <a:spcPts val="0"/>
              </a:spcBef>
              <a:spcAft>
                <a:spcPts val="0"/>
              </a:spcAft>
              <a:buClr>
                <a:schemeClr val="lt2"/>
              </a:buClr>
              <a:buSzPts val="1000"/>
              <a:buFont typeface="Inter"/>
              <a:buChar char="●"/>
              <a:defRPr sz="1000">
                <a:solidFill>
                  <a:schemeClr val="lt2"/>
                </a:solidFill>
              </a:defRPr>
            </a:lvl1pPr>
            <a:lvl2pPr marL="914400" lvl="1" indent="-292100">
              <a:lnSpc>
                <a:spcPct val="115000"/>
              </a:lnSpc>
              <a:spcBef>
                <a:spcPts val="800"/>
              </a:spcBef>
              <a:spcAft>
                <a:spcPts val="0"/>
              </a:spcAft>
              <a:buClr>
                <a:schemeClr val="lt2"/>
              </a:buClr>
              <a:buSzPts val="1000"/>
              <a:buFont typeface="Inter"/>
              <a:buChar char="○"/>
              <a:defRPr sz="1000">
                <a:solidFill>
                  <a:schemeClr val="lt2"/>
                </a:solidFill>
              </a:defRPr>
            </a:lvl2pPr>
            <a:lvl3pPr marL="1371600" lvl="2" indent="-292100">
              <a:lnSpc>
                <a:spcPct val="115000"/>
              </a:lnSpc>
              <a:spcBef>
                <a:spcPts val="800"/>
              </a:spcBef>
              <a:spcAft>
                <a:spcPts val="0"/>
              </a:spcAft>
              <a:buClr>
                <a:schemeClr val="lt2"/>
              </a:buClr>
              <a:buSzPts val="1000"/>
              <a:buFont typeface="Inter"/>
              <a:buChar char="■"/>
              <a:defRPr sz="1000">
                <a:solidFill>
                  <a:schemeClr val="lt2"/>
                </a:solidFill>
              </a:defRPr>
            </a:lvl3pPr>
            <a:lvl4pPr marL="1828800" lvl="3" indent="-292100">
              <a:lnSpc>
                <a:spcPct val="115000"/>
              </a:lnSpc>
              <a:spcBef>
                <a:spcPts val="800"/>
              </a:spcBef>
              <a:spcAft>
                <a:spcPts val="0"/>
              </a:spcAft>
              <a:buClr>
                <a:schemeClr val="lt2"/>
              </a:buClr>
              <a:buSzPts val="1000"/>
              <a:buFont typeface="Inter"/>
              <a:buChar char="●"/>
              <a:defRPr sz="1000">
                <a:solidFill>
                  <a:schemeClr val="lt2"/>
                </a:solidFill>
              </a:defRPr>
            </a:lvl4pPr>
            <a:lvl5pPr marL="2286000" lvl="4" indent="-292100">
              <a:lnSpc>
                <a:spcPct val="115000"/>
              </a:lnSpc>
              <a:spcBef>
                <a:spcPts val="800"/>
              </a:spcBef>
              <a:spcAft>
                <a:spcPts val="0"/>
              </a:spcAft>
              <a:buClr>
                <a:schemeClr val="lt2"/>
              </a:buClr>
              <a:buSzPts val="1000"/>
              <a:buFont typeface="Inter"/>
              <a:buChar char="○"/>
              <a:defRPr sz="1000">
                <a:solidFill>
                  <a:schemeClr val="lt2"/>
                </a:solidFill>
              </a:defRPr>
            </a:lvl5pPr>
            <a:lvl6pPr marL="2743200" lvl="5" indent="-292100">
              <a:lnSpc>
                <a:spcPct val="115000"/>
              </a:lnSpc>
              <a:spcBef>
                <a:spcPts val="800"/>
              </a:spcBef>
              <a:spcAft>
                <a:spcPts val="0"/>
              </a:spcAft>
              <a:buClr>
                <a:schemeClr val="lt2"/>
              </a:buClr>
              <a:buSzPts val="1000"/>
              <a:buFont typeface="Inter"/>
              <a:buChar char="■"/>
              <a:defRPr sz="1000">
                <a:solidFill>
                  <a:schemeClr val="lt2"/>
                </a:solidFill>
              </a:defRPr>
            </a:lvl6pPr>
            <a:lvl7pPr marL="3200400" lvl="6" indent="-292100">
              <a:lnSpc>
                <a:spcPct val="115000"/>
              </a:lnSpc>
              <a:spcBef>
                <a:spcPts val="800"/>
              </a:spcBef>
              <a:spcAft>
                <a:spcPts val="0"/>
              </a:spcAft>
              <a:buClr>
                <a:schemeClr val="lt2"/>
              </a:buClr>
              <a:buSzPts val="1000"/>
              <a:buFont typeface="Inter"/>
              <a:buChar char="●"/>
              <a:defRPr sz="1000">
                <a:solidFill>
                  <a:schemeClr val="lt2"/>
                </a:solidFill>
              </a:defRPr>
            </a:lvl7pPr>
            <a:lvl8pPr marL="3657600" lvl="7" indent="-292100">
              <a:lnSpc>
                <a:spcPct val="115000"/>
              </a:lnSpc>
              <a:spcBef>
                <a:spcPts val="800"/>
              </a:spcBef>
              <a:spcAft>
                <a:spcPts val="0"/>
              </a:spcAft>
              <a:buClr>
                <a:schemeClr val="lt2"/>
              </a:buClr>
              <a:buSzPts val="1000"/>
              <a:buFont typeface="Inter"/>
              <a:buChar char="○"/>
              <a:defRPr sz="1000">
                <a:solidFill>
                  <a:schemeClr val="lt2"/>
                </a:solidFill>
              </a:defRPr>
            </a:lvl8pPr>
            <a:lvl9pPr marL="4114800" lvl="8" indent="-292100">
              <a:lnSpc>
                <a:spcPct val="115000"/>
              </a:lnSpc>
              <a:spcBef>
                <a:spcPts val="800"/>
              </a:spcBef>
              <a:spcAft>
                <a:spcPts val="800"/>
              </a:spcAft>
              <a:buClr>
                <a:schemeClr val="lt2"/>
              </a:buClr>
              <a:buSzPts val="1000"/>
              <a:buFont typeface="Inter"/>
              <a:buChar char="■"/>
              <a:defRPr sz="1000">
                <a:solidFill>
                  <a:schemeClr val="lt2"/>
                </a:solidFill>
              </a:defRPr>
            </a:lvl9pPr>
          </a:lstStyle>
          <a:p>
            <a:endParaRPr/>
          </a:p>
        </p:txBody>
      </p:sp>
      <p:sp>
        <p:nvSpPr>
          <p:cNvPr id="87" name="Google Shape;87;p13"/>
          <p:cNvSpPr txBox="1">
            <a:spLocks noGrp="1"/>
          </p:cNvSpPr>
          <p:nvPr>
            <p:ph type="subTitle" idx="8"/>
          </p:nvPr>
        </p:nvSpPr>
        <p:spPr>
          <a:xfrm>
            <a:off x="2600225" y="3034650"/>
            <a:ext cx="1716900" cy="1812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1pPr>
            <a:lvl2pPr lvl="1">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2pPr>
            <a:lvl3pPr lvl="2">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3pPr>
            <a:lvl4pPr lvl="3">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4pPr>
            <a:lvl5pPr lvl="4">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5pPr>
            <a:lvl6pPr lvl="5">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6pPr>
            <a:lvl7pPr lvl="6">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7pPr>
            <a:lvl8pPr lvl="7">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8pPr>
            <a:lvl9pPr lvl="8">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9pPr>
          </a:lstStyle>
          <a:p>
            <a:endParaRPr/>
          </a:p>
        </p:txBody>
      </p:sp>
      <p:sp>
        <p:nvSpPr>
          <p:cNvPr id="88" name="Google Shape;88;p13"/>
          <p:cNvSpPr txBox="1">
            <a:spLocks noGrp="1"/>
          </p:cNvSpPr>
          <p:nvPr>
            <p:ph type="subTitle" idx="9"/>
          </p:nvPr>
        </p:nvSpPr>
        <p:spPr>
          <a:xfrm>
            <a:off x="2600225" y="3246100"/>
            <a:ext cx="1716900" cy="1812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000"/>
              <a:buFont typeface="Inter"/>
              <a:buNone/>
              <a:defRPr sz="1000"/>
            </a:lvl1pPr>
            <a:lvl2pPr lvl="1">
              <a:spcBef>
                <a:spcPts val="0"/>
              </a:spcBef>
              <a:spcAft>
                <a:spcPts val="0"/>
              </a:spcAft>
              <a:buClr>
                <a:schemeClr val="lt1"/>
              </a:buClr>
              <a:buSzPts val="1000"/>
              <a:buFont typeface="Inter"/>
              <a:buNone/>
              <a:defRPr sz="1000"/>
            </a:lvl2pPr>
            <a:lvl3pPr lvl="2">
              <a:spcBef>
                <a:spcPts val="0"/>
              </a:spcBef>
              <a:spcAft>
                <a:spcPts val="0"/>
              </a:spcAft>
              <a:buClr>
                <a:schemeClr val="lt1"/>
              </a:buClr>
              <a:buSzPts val="1000"/>
              <a:buFont typeface="Inter"/>
              <a:buNone/>
              <a:defRPr sz="1000"/>
            </a:lvl3pPr>
            <a:lvl4pPr lvl="3">
              <a:spcBef>
                <a:spcPts val="0"/>
              </a:spcBef>
              <a:spcAft>
                <a:spcPts val="0"/>
              </a:spcAft>
              <a:buClr>
                <a:schemeClr val="lt1"/>
              </a:buClr>
              <a:buSzPts val="1000"/>
              <a:buFont typeface="Inter"/>
              <a:buNone/>
              <a:defRPr sz="1000"/>
            </a:lvl4pPr>
            <a:lvl5pPr lvl="4">
              <a:spcBef>
                <a:spcPts val="0"/>
              </a:spcBef>
              <a:spcAft>
                <a:spcPts val="0"/>
              </a:spcAft>
              <a:buClr>
                <a:schemeClr val="lt1"/>
              </a:buClr>
              <a:buSzPts val="1000"/>
              <a:buFont typeface="Inter"/>
              <a:buNone/>
              <a:defRPr sz="1000"/>
            </a:lvl5pPr>
            <a:lvl6pPr lvl="5">
              <a:spcBef>
                <a:spcPts val="0"/>
              </a:spcBef>
              <a:spcAft>
                <a:spcPts val="0"/>
              </a:spcAft>
              <a:buClr>
                <a:schemeClr val="lt1"/>
              </a:buClr>
              <a:buSzPts val="1000"/>
              <a:buFont typeface="Inter"/>
              <a:buNone/>
              <a:defRPr sz="1000"/>
            </a:lvl6pPr>
            <a:lvl7pPr lvl="6">
              <a:spcBef>
                <a:spcPts val="0"/>
              </a:spcBef>
              <a:spcAft>
                <a:spcPts val="0"/>
              </a:spcAft>
              <a:buClr>
                <a:schemeClr val="lt1"/>
              </a:buClr>
              <a:buSzPts val="1000"/>
              <a:buFont typeface="Inter"/>
              <a:buNone/>
              <a:defRPr sz="1000"/>
            </a:lvl7pPr>
            <a:lvl8pPr lvl="7">
              <a:spcBef>
                <a:spcPts val="0"/>
              </a:spcBef>
              <a:spcAft>
                <a:spcPts val="0"/>
              </a:spcAft>
              <a:buClr>
                <a:schemeClr val="lt1"/>
              </a:buClr>
              <a:buSzPts val="1000"/>
              <a:buFont typeface="Inter"/>
              <a:buNone/>
              <a:defRPr sz="1000"/>
            </a:lvl8pPr>
            <a:lvl9pPr lvl="8">
              <a:spcBef>
                <a:spcPts val="0"/>
              </a:spcBef>
              <a:spcAft>
                <a:spcPts val="0"/>
              </a:spcAft>
              <a:buClr>
                <a:schemeClr val="lt1"/>
              </a:buClr>
              <a:buSzPts val="1000"/>
              <a:buFont typeface="Inter"/>
              <a:buNone/>
              <a:defRPr sz="1000"/>
            </a:lvl9pPr>
          </a:lstStyle>
          <a:p>
            <a:endParaRPr/>
          </a:p>
        </p:txBody>
      </p:sp>
      <p:sp>
        <p:nvSpPr>
          <p:cNvPr id="89" name="Google Shape;89;p13"/>
          <p:cNvSpPr txBox="1">
            <a:spLocks noGrp="1"/>
          </p:cNvSpPr>
          <p:nvPr>
            <p:ph type="body" idx="13"/>
          </p:nvPr>
        </p:nvSpPr>
        <p:spPr>
          <a:xfrm>
            <a:off x="2600225" y="3628825"/>
            <a:ext cx="1716900" cy="993000"/>
          </a:xfrm>
          <a:prstGeom prst="rect">
            <a:avLst/>
          </a:prstGeom>
        </p:spPr>
        <p:txBody>
          <a:bodyPr spcFirstLastPara="1" wrap="square" lIns="0" tIns="0" rIns="0" bIns="0" anchor="t" anchorCtr="0">
            <a:spAutoFit/>
          </a:bodyPr>
          <a:lstStyle>
            <a:lvl1pPr marL="457200" lvl="0" indent="-292100">
              <a:lnSpc>
                <a:spcPct val="115000"/>
              </a:lnSpc>
              <a:spcBef>
                <a:spcPts val="0"/>
              </a:spcBef>
              <a:spcAft>
                <a:spcPts val="0"/>
              </a:spcAft>
              <a:buClr>
                <a:schemeClr val="lt2"/>
              </a:buClr>
              <a:buSzPts val="1000"/>
              <a:buFont typeface="Inter"/>
              <a:buChar char="●"/>
              <a:defRPr sz="1000">
                <a:solidFill>
                  <a:schemeClr val="lt2"/>
                </a:solidFill>
              </a:defRPr>
            </a:lvl1pPr>
            <a:lvl2pPr marL="914400" lvl="1" indent="-292100">
              <a:lnSpc>
                <a:spcPct val="115000"/>
              </a:lnSpc>
              <a:spcBef>
                <a:spcPts val="800"/>
              </a:spcBef>
              <a:spcAft>
                <a:spcPts val="0"/>
              </a:spcAft>
              <a:buClr>
                <a:schemeClr val="lt2"/>
              </a:buClr>
              <a:buSzPts val="1000"/>
              <a:buFont typeface="Inter"/>
              <a:buChar char="○"/>
              <a:defRPr sz="1000">
                <a:solidFill>
                  <a:schemeClr val="lt2"/>
                </a:solidFill>
              </a:defRPr>
            </a:lvl2pPr>
            <a:lvl3pPr marL="1371600" lvl="2" indent="-292100">
              <a:lnSpc>
                <a:spcPct val="115000"/>
              </a:lnSpc>
              <a:spcBef>
                <a:spcPts val="800"/>
              </a:spcBef>
              <a:spcAft>
                <a:spcPts val="0"/>
              </a:spcAft>
              <a:buClr>
                <a:schemeClr val="lt2"/>
              </a:buClr>
              <a:buSzPts val="1000"/>
              <a:buFont typeface="Inter"/>
              <a:buChar char="■"/>
              <a:defRPr sz="1000">
                <a:solidFill>
                  <a:schemeClr val="lt2"/>
                </a:solidFill>
              </a:defRPr>
            </a:lvl3pPr>
            <a:lvl4pPr marL="1828800" lvl="3" indent="-292100">
              <a:lnSpc>
                <a:spcPct val="115000"/>
              </a:lnSpc>
              <a:spcBef>
                <a:spcPts val="800"/>
              </a:spcBef>
              <a:spcAft>
                <a:spcPts val="0"/>
              </a:spcAft>
              <a:buClr>
                <a:schemeClr val="lt2"/>
              </a:buClr>
              <a:buSzPts val="1000"/>
              <a:buFont typeface="Inter"/>
              <a:buChar char="●"/>
              <a:defRPr sz="1000">
                <a:solidFill>
                  <a:schemeClr val="lt2"/>
                </a:solidFill>
              </a:defRPr>
            </a:lvl4pPr>
            <a:lvl5pPr marL="2286000" lvl="4" indent="-292100">
              <a:lnSpc>
                <a:spcPct val="115000"/>
              </a:lnSpc>
              <a:spcBef>
                <a:spcPts val="800"/>
              </a:spcBef>
              <a:spcAft>
                <a:spcPts val="0"/>
              </a:spcAft>
              <a:buClr>
                <a:schemeClr val="lt2"/>
              </a:buClr>
              <a:buSzPts val="1000"/>
              <a:buFont typeface="Inter"/>
              <a:buChar char="○"/>
              <a:defRPr sz="1000">
                <a:solidFill>
                  <a:schemeClr val="lt2"/>
                </a:solidFill>
              </a:defRPr>
            </a:lvl5pPr>
            <a:lvl6pPr marL="2743200" lvl="5" indent="-292100">
              <a:lnSpc>
                <a:spcPct val="115000"/>
              </a:lnSpc>
              <a:spcBef>
                <a:spcPts val="800"/>
              </a:spcBef>
              <a:spcAft>
                <a:spcPts val="0"/>
              </a:spcAft>
              <a:buClr>
                <a:schemeClr val="lt2"/>
              </a:buClr>
              <a:buSzPts val="1000"/>
              <a:buFont typeface="Inter"/>
              <a:buChar char="■"/>
              <a:defRPr sz="1000">
                <a:solidFill>
                  <a:schemeClr val="lt2"/>
                </a:solidFill>
              </a:defRPr>
            </a:lvl6pPr>
            <a:lvl7pPr marL="3200400" lvl="6" indent="-292100">
              <a:lnSpc>
                <a:spcPct val="115000"/>
              </a:lnSpc>
              <a:spcBef>
                <a:spcPts val="800"/>
              </a:spcBef>
              <a:spcAft>
                <a:spcPts val="0"/>
              </a:spcAft>
              <a:buClr>
                <a:schemeClr val="lt2"/>
              </a:buClr>
              <a:buSzPts val="1000"/>
              <a:buFont typeface="Inter"/>
              <a:buChar char="●"/>
              <a:defRPr sz="1000">
                <a:solidFill>
                  <a:schemeClr val="lt2"/>
                </a:solidFill>
              </a:defRPr>
            </a:lvl7pPr>
            <a:lvl8pPr marL="3657600" lvl="7" indent="-292100">
              <a:lnSpc>
                <a:spcPct val="115000"/>
              </a:lnSpc>
              <a:spcBef>
                <a:spcPts val="800"/>
              </a:spcBef>
              <a:spcAft>
                <a:spcPts val="0"/>
              </a:spcAft>
              <a:buClr>
                <a:schemeClr val="lt2"/>
              </a:buClr>
              <a:buSzPts val="1000"/>
              <a:buFont typeface="Inter"/>
              <a:buChar char="○"/>
              <a:defRPr sz="1000">
                <a:solidFill>
                  <a:schemeClr val="lt2"/>
                </a:solidFill>
              </a:defRPr>
            </a:lvl8pPr>
            <a:lvl9pPr marL="4114800" lvl="8" indent="-292100">
              <a:lnSpc>
                <a:spcPct val="115000"/>
              </a:lnSpc>
              <a:spcBef>
                <a:spcPts val="800"/>
              </a:spcBef>
              <a:spcAft>
                <a:spcPts val="800"/>
              </a:spcAft>
              <a:buClr>
                <a:schemeClr val="lt2"/>
              </a:buClr>
              <a:buSzPts val="1000"/>
              <a:buFont typeface="Inter"/>
              <a:buChar char="■"/>
              <a:defRPr sz="1000">
                <a:solidFill>
                  <a:schemeClr val="lt2"/>
                </a:solidFill>
              </a:defRPr>
            </a:lvl9pPr>
          </a:lstStyle>
          <a:p>
            <a:endParaRPr/>
          </a:p>
        </p:txBody>
      </p:sp>
      <p:sp>
        <p:nvSpPr>
          <p:cNvPr id="90" name="Google Shape;90;p13"/>
          <p:cNvSpPr txBox="1">
            <a:spLocks noGrp="1"/>
          </p:cNvSpPr>
          <p:nvPr>
            <p:ph type="subTitle" idx="14"/>
          </p:nvPr>
        </p:nvSpPr>
        <p:spPr>
          <a:xfrm>
            <a:off x="4800725" y="3034650"/>
            <a:ext cx="1716900" cy="1812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1pPr>
            <a:lvl2pPr lvl="1">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2pPr>
            <a:lvl3pPr lvl="2">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3pPr>
            <a:lvl4pPr lvl="3">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4pPr>
            <a:lvl5pPr lvl="4">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5pPr>
            <a:lvl6pPr lvl="5">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6pPr>
            <a:lvl7pPr lvl="6">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7pPr>
            <a:lvl8pPr lvl="7">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8pPr>
            <a:lvl9pPr lvl="8">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9pPr>
          </a:lstStyle>
          <a:p>
            <a:endParaRPr/>
          </a:p>
        </p:txBody>
      </p:sp>
      <p:sp>
        <p:nvSpPr>
          <p:cNvPr id="91" name="Google Shape;91;p13"/>
          <p:cNvSpPr txBox="1">
            <a:spLocks noGrp="1"/>
          </p:cNvSpPr>
          <p:nvPr>
            <p:ph type="subTitle" idx="15"/>
          </p:nvPr>
        </p:nvSpPr>
        <p:spPr>
          <a:xfrm>
            <a:off x="4800725" y="3246100"/>
            <a:ext cx="1716900" cy="1812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000"/>
              <a:buFont typeface="Inter"/>
              <a:buNone/>
              <a:defRPr sz="1000"/>
            </a:lvl1pPr>
            <a:lvl2pPr lvl="1">
              <a:spcBef>
                <a:spcPts val="0"/>
              </a:spcBef>
              <a:spcAft>
                <a:spcPts val="0"/>
              </a:spcAft>
              <a:buClr>
                <a:schemeClr val="lt1"/>
              </a:buClr>
              <a:buSzPts val="1000"/>
              <a:buFont typeface="Inter"/>
              <a:buNone/>
              <a:defRPr sz="1000"/>
            </a:lvl2pPr>
            <a:lvl3pPr lvl="2">
              <a:spcBef>
                <a:spcPts val="0"/>
              </a:spcBef>
              <a:spcAft>
                <a:spcPts val="0"/>
              </a:spcAft>
              <a:buClr>
                <a:schemeClr val="lt1"/>
              </a:buClr>
              <a:buSzPts val="1000"/>
              <a:buFont typeface="Inter"/>
              <a:buNone/>
              <a:defRPr sz="1000"/>
            </a:lvl3pPr>
            <a:lvl4pPr lvl="3">
              <a:spcBef>
                <a:spcPts val="0"/>
              </a:spcBef>
              <a:spcAft>
                <a:spcPts val="0"/>
              </a:spcAft>
              <a:buClr>
                <a:schemeClr val="lt1"/>
              </a:buClr>
              <a:buSzPts val="1000"/>
              <a:buFont typeface="Inter"/>
              <a:buNone/>
              <a:defRPr sz="1000"/>
            </a:lvl4pPr>
            <a:lvl5pPr lvl="4">
              <a:spcBef>
                <a:spcPts val="0"/>
              </a:spcBef>
              <a:spcAft>
                <a:spcPts val="0"/>
              </a:spcAft>
              <a:buClr>
                <a:schemeClr val="lt1"/>
              </a:buClr>
              <a:buSzPts val="1000"/>
              <a:buFont typeface="Inter"/>
              <a:buNone/>
              <a:defRPr sz="1000"/>
            </a:lvl5pPr>
            <a:lvl6pPr lvl="5">
              <a:spcBef>
                <a:spcPts val="0"/>
              </a:spcBef>
              <a:spcAft>
                <a:spcPts val="0"/>
              </a:spcAft>
              <a:buClr>
                <a:schemeClr val="lt1"/>
              </a:buClr>
              <a:buSzPts val="1000"/>
              <a:buFont typeface="Inter"/>
              <a:buNone/>
              <a:defRPr sz="1000"/>
            </a:lvl6pPr>
            <a:lvl7pPr lvl="6">
              <a:spcBef>
                <a:spcPts val="0"/>
              </a:spcBef>
              <a:spcAft>
                <a:spcPts val="0"/>
              </a:spcAft>
              <a:buClr>
                <a:schemeClr val="lt1"/>
              </a:buClr>
              <a:buSzPts val="1000"/>
              <a:buFont typeface="Inter"/>
              <a:buNone/>
              <a:defRPr sz="1000"/>
            </a:lvl7pPr>
            <a:lvl8pPr lvl="7">
              <a:spcBef>
                <a:spcPts val="0"/>
              </a:spcBef>
              <a:spcAft>
                <a:spcPts val="0"/>
              </a:spcAft>
              <a:buClr>
                <a:schemeClr val="lt1"/>
              </a:buClr>
              <a:buSzPts val="1000"/>
              <a:buFont typeface="Inter"/>
              <a:buNone/>
              <a:defRPr sz="1000"/>
            </a:lvl8pPr>
            <a:lvl9pPr lvl="8">
              <a:spcBef>
                <a:spcPts val="0"/>
              </a:spcBef>
              <a:spcAft>
                <a:spcPts val="0"/>
              </a:spcAft>
              <a:buClr>
                <a:schemeClr val="lt1"/>
              </a:buClr>
              <a:buSzPts val="1000"/>
              <a:buFont typeface="Inter"/>
              <a:buNone/>
              <a:defRPr sz="1000"/>
            </a:lvl9pPr>
          </a:lstStyle>
          <a:p>
            <a:endParaRPr/>
          </a:p>
        </p:txBody>
      </p:sp>
      <p:sp>
        <p:nvSpPr>
          <p:cNvPr id="92" name="Google Shape;92;p13"/>
          <p:cNvSpPr txBox="1">
            <a:spLocks noGrp="1"/>
          </p:cNvSpPr>
          <p:nvPr>
            <p:ph type="body" idx="16"/>
          </p:nvPr>
        </p:nvSpPr>
        <p:spPr>
          <a:xfrm>
            <a:off x="4800725" y="3628825"/>
            <a:ext cx="1716900" cy="993000"/>
          </a:xfrm>
          <a:prstGeom prst="rect">
            <a:avLst/>
          </a:prstGeom>
        </p:spPr>
        <p:txBody>
          <a:bodyPr spcFirstLastPara="1" wrap="square" lIns="0" tIns="0" rIns="0" bIns="0" anchor="t" anchorCtr="0">
            <a:spAutoFit/>
          </a:bodyPr>
          <a:lstStyle>
            <a:lvl1pPr marL="457200" lvl="0" indent="-292100">
              <a:lnSpc>
                <a:spcPct val="115000"/>
              </a:lnSpc>
              <a:spcBef>
                <a:spcPts val="0"/>
              </a:spcBef>
              <a:spcAft>
                <a:spcPts val="0"/>
              </a:spcAft>
              <a:buClr>
                <a:schemeClr val="lt2"/>
              </a:buClr>
              <a:buSzPts val="1000"/>
              <a:buFont typeface="Inter"/>
              <a:buChar char="●"/>
              <a:defRPr sz="1000">
                <a:solidFill>
                  <a:schemeClr val="lt2"/>
                </a:solidFill>
              </a:defRPr>
            </a:lvl1pPr>
            <a:lvl2pPr marL="914400" lvl="1" indent="-292100">
              <a:lnSpc>
                <a:spcPct val="115000"/>
              </a:lnSpc>
              <a:spcBef>
                <a:spcPts val="800"/>
              </a:spcBef>
              <a:spcAft>
                <a:spcPts val="0"/>
              </a:spcAft>
              <a:buClr>
                <a:schemeClr val="lt2"/>
              </a:buClr>
              <a:buSzPts val="1000"/>
              <a:buFont typeface="Inter"/>
              <a:buChar char="○"/>
              <a:defRPr sz="1000">
                <a:solidFill>
                  <a:schemeClr val="lt2"/>
                </a:solidFill>
              </a:defRPr>
            </a:lvl2pPr>
            <a:lvl3pPr marL="1371600" lvl="2" indent="-292100">
              <a:lnSpc>
                <a:spcPct val="115000"/>
              </a:lnSpc>
              <a:spcBef>
                <a:spcPts val="800"/>
              </a:spcBef>
              <a:spcAft>
                <a:spcPts val="0"/>
              </a:spcAft>
              <a:buClr>
                <a:schemeClr val="lt2"/>
              </a:buClr>
              <a:buSzPts val="1000"/>
              <a:buFont typeface="Inter"/>
              <a:buChar char="■"/>
              <a:defRPr sz="1000">
                <a:solidFill>
                  <a:schemeClr val="lt2"/>
                </a:solidFill>
              </a:defRPr>
            </a:lvl3pPr>
            <a:lvl4pPr marL="1828800" lvl="3" indent="-292100">
              <a:lnSpc>
                <a:spcPct val="115000"/>
              </a:lnSpc>
              <a:spcBef>
                <a:spcPts val="800"/>
              </a:spcBef>
              <a:spcAft>
                <a:spcPts val="0"/>
              </a:spcAft>
              <a:buClr>
                <a:schemeClr val="lt2"/>
              </a:buClr>
              <a:buSzPts val="1000"/>
              <a:buFont typeface="Inter"/>
              <a:buChar char="●"/>
              <a:defRPr sz="1000">
                <a:solidFill>
                  <a:schemeClr val="lt2"/>
                </a:solidFill>
              </a:defRPr>
            </a:lvl4pPr>
            <a:lvl5pPr marL="2286000" lvl="4" indent="-292100">
              <a:lnSpc>
                <a:spcPct val="115000"/>
              </a:lnSpc>
              <a:spcBef>
                <a:spcPts val="800"/>
              </a:spcBef>
              <a:spcAft>
                <a:spcPts val="0"/>
              </a:spcAft>
              <a:buClr>
                <a:schemeClr val="lt2"/>
              </a:buClr>
              <a:buSzPts val="1000"/>
              <a:buFont typeface="Inter"/>
              <a:buChar char="○"/>
              <a:defRPr sz="1000">
                <a:solidFill>
                  <a:schemeClr val="lt2"/>
                </a:solidFill>
              </a:defRPr>
            </a:lvl5pPr>
            <a:lvl6pPr marL="2743200" lvl="5" indent="-292100">
              <a:lnSpc>
                <a:spcPct val="115000"/>
              </a:lnSpc>
              <a:spcBef>
                <a:spcPts val="800"/>
              </a:spcBef>
              <a:spcAft>
                <a:spcPts val="0"/>
              </a:spcAft>
              <a:buClr>
                <a:schemeClr val="lt2"/>
              </a:buClr>
              <a:buSzPts val="1000"/>
              <a:buFont typeface="Inter"/>
              <a:buChar char="■"/>
              <a:defRPr sz="1000">
                <a:solidFill>
                  <a:schemeClr val="lt2"/>
                </a:solidFill>
              </a:defRPr>
            </a:lvl6pPr>
            <a:lvl7pPr marL="3200400" lvl="6" indent="-292100">
              <a:lnSpc>
                <a:spcPct val="115000"/>
              </a:lnSpc>
              <a:spcBef>
                <a:spcPts val="800"/>
              </a:spcBef>
              <a:spcAft>
                <a:spcPts val="0"/>
              </a:spcAft>
              <a:buClr>
                <a:schemeClr val="lt2"/>
              </a:buClr>
              <a:buSzPts val="1000"/>
              <a:buFont typeface="Inter"/>
              <a:buChar char="●"/>
              <a:defRPr sz="1000">
                <a:solidFill>
                  <a:schemeClr val="lt2"/>
                </a:solidFill>
              </a:defRPr>
            </a:lvl7pPr>
            <a:lvl8pPr marL="3657600" lvl="7" indent="-292100">
              <a:lnSpc>
                <a:spcPct val="115000"/>
              </a:lnSpc>
              <a:spcBef>
                <a:spcPts val="800"/>
              </a:spcBef>
              <a:spcAft>
                <a:spcPts val="0"/>
              </a:spcAft>
              <a:buClr>
                <a:schemeClr val="lt2"/>
              </a:buClr>
              <a:buSzPts val="1000"/>
              <a:buFont typeface="Inter"/>
              <a:buChar char="○"/>
              <a:defRPr sz="1000">
                <a:solidFill>
                  <a:schemeClr val="lt2"/>
                </a:solidFill>
              </a:defRPr>
            </a:lvl8pPr>
            <a:lvl9pPr marL="4114800" lvl="8" indent="-292100">
              <a:lnSpc>
                <a:spcPct val="115000"/>
              </a:lnSpc>
              <a:spcBef>
                <a:spcPts val="800"/>
              </a:spcBef>
              <a:spcAft>
                <a:spcPts val="800"/>
              </a:spcAft>
              <a:buClr>
                <a:schemeClr val="lt2"/>
              </a:buClr>
              <a:buSzPts val="1000"/>
              <a:buFont typeface="Inter"/>
              <a:buChar char="■"/>
              <a:defRPr sz="1000">
                <a:solidFill>
                  <a:schemeClr val="lt2"/>
                </a:solidFill>
              </a:defRPr>
            </a:lvl9pPr>
          </a:lstStyle>
          <a:p>
            <a:endParaRPr/>
          </a:p>
        </p:txBody>
      </p:sp>
      <p:sp>
        <p:nvSpPr>
          <p:cNvPr id="93" name="Google Shape;93;p13"/>
          <p:cNvSpPr txBox="1">
            <a:spLocks noGrp="1"/>
          </p:cNvSpPr>
          <p:nvPr>
            <p:ph type="subTitle" idx="17"/>
          </p:nvPr>
        </p:nvSpPr>
        <p:spPr>
          <a:xfrm>
            <a:off x="7001225" y="3034650"/>
            <a:ext cx="1716900" cy="1812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1pPr>
            <a:lvl2pPr lvl="1">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2pPr>
            <a:lvl3pPr lvl="2">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3pPr>
            <a:lvl4pPr lvl="3">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4pPr>
            <a:lvl5pPr lvl="4">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5pPr>
            <a:lvl6pPr lvl="5">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6pPr>
            <a:lvl7pPr lvl="6">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7pPr>
            <a:lvl8pPr lvl="7">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8pPr>
            <a:lvl9pPr lvl="8">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9pPr>
          </a:lstStyle>
          <a:p>
            <a:endParaRPr/>
          </a:p>
        </p:txBody>
      </p:sp>
      <p:sp>
        <p:nvSpPr>
          <p:cNvPr id="94" name="Google Shape;94;p13"/>
          <p:cNvSpPr txBox="1">
            <a:spLocks noGrp="1"/>
          </p:cNvSpPr>
          <p:nvPr>
            <p:ph type="subTitle" idx="18"/>
          </p:nvPr>
        </p:nvSpPr>
        <p:spPr>
          <a:xfrm>
            <a:off x="7001225" y="3246100"/>
            <a:ext cx="1716900" cy="1812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000"/>
              <a:buFont typeface="Inter"/>
              <a:buNone/>
              <a:defRPr sz="1000"/>
            </a:lvl1pPr>
            <a:lvl2pPr lvl="1">
              <a:spcBef>
                <a:spcPts val="0"/>
              </a:spcBef>
              <a:spcAft>
                <a:spcPts val="0"/>
              </a:spcAft>
              <a:buClr>
                <a:schemeClr val="lt1"/>
              </a:buClr>
              <a:buSzPts val="1000"/>
              <a:buFont typeface="Inter"/>
              <a:buNone/>
              <a:defRPr sz="1000"/>
            </a:lvl2pPr>
            <a:lvl3pPr lvl="2">
              <a:spcBef>
                <a:spcPts val="0"/>
              </a:spcBef>
              <a:spcAft>
                <a:spcPts val="0"/>
              </a:spcAft>
              <a:buClr>
                <a:schemeClr val="lt1"/>
              </a:buClr>
              <a:buSzPts val="1000"/>
              <a:buFont typeface="Inter"/>
              <a:buNone/>
              <a:defRPr sz="1000"/>
            </a:lvl3pPr>
            <a:lvl4pPr lvl="3">
              <a:spcBef>
                <a:spcPts val="0"/>
              </a:spcBef>
              <a:spcAft>
                <a:spcPts val="0"/>
              </a:spcAft>
              <a:buClr>
                <a:schemeClr val="lt1"/>
              </a:buClr>
              <a:buSzPts val="1000"/>
              <a:buFont typeface="Inter"/>
              <a:buNone/>
              <a:defRPr sz="1000"/>
            </a:lvl4pPr>
            <a:lvl5pPr lvl="4">
              <a:spcBef>
                <a:spcPts val="0"/>
              </a:spcBef>
              <a:spcAft>
                <a:spcPts val="0"/>
              </a:spcAft>
              <a:buClr>
                <a:schemeClr val="lt1"/>
              </a:buClr>
              <a:buSzPts val="1000"/>
              <a:buFont typeface="Inter"/>
              <a:buNone/>
              <a:defRPr sz="1000"/>
            </a:lvl5pPr>
            <a:lvl6pPr lvl="5">
              <a:spcBef>
                <a:spcPts val="0"/>
              </a:spcBef>
              <a:spcAft>
                <a:spcPts val="0"/>
              </a:spcAft>
              <a:buClr>
                <a:schemeClr val="lt1"/>
              </a:buClr>
              <a:buSzPts val="1000"/>
              <a:buFont typeface="Inter"/>
              <a:buNone/>
              <a:defRPr sz="1000"/>
            </a:lvl6pPr>
            <a:lvl7pPr lvl="6">
              <a:spcBef>
                <a:spcPts val="0"/>
              </a:spcBef>
              <a:spcAft>
                <a:spcPts val="0"/>
              </a:spcAft>
              <a:buClr>
                <a:schemeClr val="lt1"/>
              </a:buClr>
              <a:buSzPts val="1000"/>
              <a:buFont typeface="Inter"/>
              <a:buNone/>
              <a:defRPr sz="1000"/>
            </a:lvl7pPr>
            <a:lvl8pPr lvl="7">
              <a:spcBef>
                <a:spcPts val="0"/>
              </a:spcBef>
              <a:spcAft>
                <a:spcPts val="0"/>
              </a:spcAft>
              <a:buClr>
                <a:schemeClr val="lt1"/>
              </a:buClr>
              <a:buSzPts val="1000"/>
              <a:buFont typeface="Inter"/>
              <a:buNone/>
              <a:defRPr sz="1000"/>
            </a:lvl8pPr>
            <a:lvl9pPr lvl="8">
              <a:spcBef>
                <a:spcPts val="0"/>
              </a:spcBef>
              <a:spcAft>
                <a:spcPts val="0"/>
              </a:spcAft>
              <a:buClr>
                <a:schemeClr val="lt1"/>
              </a:buClr>
              <a:buSzPts val="1000"/>
              <a:buFont typeface="Inter"/>
              <a:buNone/>
              <a:defRPr sz="1000"/>
            </a:lvl9pPr>
          </a:lstStyle>
          <a:p>
            <a:endParaRPr/>
          </a:p>
        </p:txBody>
      </p:sp>
      <p:sp>
        <p:nvSpPr>
          <p:cNvPr id="95" name="Google Shape;95;p13"/>
          <p:cNvSpPr txBox="1">
            <a:spLocks noGrp="1"/>
          </p:cNvSpPr>
          <p:nvPr>
            <p:ph type="body" idx="19"/>
          </p:nvPr>
        </p:nvSpPr>
        <p:spPr>
          <a:xfrm>
            <a:off x="7001225" y="3628825"/>
            <a:ext cx="1716900" cy="993000"/>
          </a:xfrm>
          <a:prstGeom prst="rect">
            <a:avLst/>
          </a:prstGeom>
        </p:spPr>
        <p:txBody>
          <a:bodyPr spcFirstLastPara="1" wrap="square" lIns="0" tIns="0" rIns="0" bIns="0" anchor="t" anchorCtr="0">
            <a:spAutoFit/>
          </a:bodyPr>
          <a:lstStyle>
            <a:lvl1pPr marL="457200" lvl="0" indent="-292100">
              <a:lnSpc>
                <a:spcPct val="115000"/>
              </a:lnSpc>
              <a:spcBef>
                <a:spcPts val="0"/>
              </a:spcBef>
              <a:spcAft>
                <a:spcPts val="0"/>
              </a:spcAft>
              <a:buClr>
                <a:schemeClr val="lt2"/>
              </a:buClr>
              <a:buSzPts val="1000"/>
              <a:buFont typeface="Inter"/>
              <a:buChar char="●"/>
              <a:defRPr sz="1000">
                <a:solidFill>
                  <a:schemeClr val="lt2"/>
                </a:solidFill>
              </a:defRPr>
            </a:lvl1pPr>
            <a:lvl2pPr marL="914400" lvl="1" indent="-292100">
              <a:lnSpc>
                <a:spcPct val="115000"/>
              </a:lnSpc>
              <a:spcBef>
                <a:spcPts val="800"/>
              </a:spcBef>
              <a:spcAft>
                <a:spcPts val="0"/>
              </a:spcAft>
              <a:buClr>
                <a:schemeClr val="lt2"/>
              </a:buClr>
              <a:buSzPts val="1000"/>
              <a:buFont typeface="Inter"/>
              <a:buChar char="○"/>
              <a:defRPr sz="1000">
                <a:solidFill>
                  <a:schemeClr val="lt2"/>
                </a:solidFill>
              </a:defRPr>
            </a:lvl2pPr>
            <a:lvl3pPr marL="1371600" lvl="2" indent="-292100">
              <a:lnSpc>
                <a:spcPct val="115000"/>
              </a:lnSpc>
              <a:spcBef>
                <a:spcPts val="800"/>
              </a:spcBef>
              <a:spcAft>
                <a:spcPts val="0"/>
              </a:spcAft>
              <a:buClr>
                <a:schemeClr val="lt2"/>
              </a:buClr>
              <a:buSzPts val="1000"/>
              <a:buFont typeface="Inter"/>
              <a:buChar char="■"/>
              <a:defRPr sz="1000">
                <a:solidFill>
                  <a:schemeClr val="lt2"/>
                </a:solidFill>
              </a:defRPr>
            </a:lvl3pPr>
            <a:lvl4pPr marL="1828800" lvl="3" indent="-292100">
              <a:lnSpc>
                <a:spcPct val="115000"/>
              </a:lnSpc>
              <a:spcBef>
                <a:spcPts val="800"/>
              </a:spcBef>
              <a:spcAft>
                <a:spcPts val="0"/>
              </a:spcAft>
              <a:buClr>
                <a:schemeClr val="lt2"/>
              </a:buClr>
              <a:buSzPts val="1000"/>
              <a:buFont typeface="Inter"/>
              <a:buChar char="●"/>
              <a:defRPr sz="1000">
                <a:solidFill>
                  <a:schemeClr val="lt2"/>
                </a:solidFill>
              </a:defRPr>
            </a:lvl4pPr>
            <a:lvl5pPr marL="2286000" lvl="4" indent="-292100">
              <a:lnSpc>
                <a:spcPct val="115000"/>
              </a:lnSpc>
              <a:spcBef>
                <a:spcPts val="800"/>
              </a:spcBef>
              <a:spcAft>
                <a:spcPts val="0"/>
              </a:spcAft>
              <a:buClr>
                <a:schemeClr val="lt2"/>
              </a:buClr>
              <a:buSzPts val="1000"/>
              <a:buFont typeface="Inter"/>
              <a:buChar char="○"/>
              <a:defRPr sz="1000">
                <a:solidFill>
                  <a:schemeClr val="lt2"/>
                </a:solidFill>
              </a:defRPr>
            </a:lvl5pPr>
            <a:lvl6pPr marL="2743200" lvl="5" indent="-292100">
              <a:lnSpc>
                <a:spcPct val="115000"/>
              </a:lnSpc>
              <a:spcBef>
                <a:spcPts val="800"/>
              </a:spcBef>
              <a:spcAft>
                <a:spcPts val="0"/>
              </a:spcAft>
              <a:buClr>
                <a:schemeClr val="lt2"/>
              </a:buClr>
              <a:buSzPts val="1000"/>
              <a:buFont typeface="Inter"/>
              <a:buChar char="■"/>
              <a:defRPr sz="1000">
                <a:solidFill>
                  <a:schemeClr val="lt2"/>
                </a:solidFill>
              </a:defRPr>
            </a:lvl6pPr>
            <a:lvl7pPr marL="3200400" lvl="6" indent="-292100">
              <a:lnSpc>
                <a:spcPct val="115000"/>
              </a:lnSpc>
              <a:spcBef>
                <a:spcPts val="800"/>
              </a:spcBef>
              <a:spcAft>
                <a:spcPts val="0"/>
              </a:spcAft>
              <a:buClr>
                <a:schemeClr val="lt2"/>
              </a:buClr>
              <a:buSzPts val="1000"/>
              <a:buFont typeface="Inter"/>
              <a:buChar char="●"/>
              <a:defRPr sz="1000">
                <a:solidFill>
                  <a:schemeClr val="lt2"/>
                </a:solidFill>
              </a:defRPr>
            </a:lvl7pPr>
            <a:lvl8pPr marL="3657600" lvl="7" indent="-292100">
              <a:lnSpc>
                <a:spcPct val="115000"/>
              </a:lnSpc>
              <a:spcBef>
                <a:spcPts val="800"/>
              </a:spcBef>
              <a:spcAft>
                <a:spcPts val="0"/>
              </a:spcAft>
              <a:buClr>
                <a:schemeClr val="lt2"/>
              </a:buClr>
              <a:buSzPts val="1000"/>
              <a:buFont typeface="Inter"/>
              <a:buChar char="○"/>
              <a:defRPr sz="1000">
                <a:solidFill>
                  <a:schemeClr val="lt2"/>
                </a:solidFill>
              </a:defRPr>
            </a:lvl8pPr>
            <a:lvl9pPr marL="4114800" lvl="8" indent="-292100">
              <a:lnSpc>
                <a:spcPct val="115000"/>
              </a:lnSpc>
              <a:spcBef>
                <a:spcPts val="800"/>
              </a:spcBef>
              <a:spcAft>
                <a:spcPts val="800"/>
              </a:spcAft>
              <a:buClr>
                <a:schemeClr val="lt2"/>
              </a:buClr>
              <a:buSzPts val="1000"/>
              <a:buFont typeface="Inter"/>
              <a:buChar char="■"/>
              <a:defRPr sz="1000">
                <a:solidFill>
                  <a:schemeClr val="lt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e team 2">
  <p:cSld name="BLANK_1_1_1_1_1_1_1_1_1_1_1_1_1_1_1_1_1_1_1_1_1_1_2">
    <p:spTree>
      <p:nvGrpSpPr>
        <p:cNvPr id="1" name="Shape 96"/>
        <p:cNvGrpSpPr/>
        <p:nvPr/>
      </p:nvGrpSpPr>
      <p:grpSpPr>
        <a:xfrm>
          <a:off x="0" y="0"/>
          <a:ext cx="0" cy="0"/>
          <a:chOff x="0" y="0"/>
          <a:chExt cx="0" cy="0"/>
        </a:xfrm>
      </p:grpSpPr>
      <p:sp>
        <p:nvSpPr>
          <p:cNvPr id="97" name="Google Shape;97;p14"/>
          <p:cNvSpPr txBox="1">
            <a:spLocks noGrp="1"/>
          </p:cNvSpPr>
          <p:nvPr>
            <p:ph type="subTitle" idx="1"/>
          </p:nvPr>
        </p:nvSpPr>
        <p:spPr>
          <a:xfrm>
            <a:off x="353900" y="2266000"/>
            <a:ext cx="1098300" cy="1812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1pPr>
            <a:lvl2pPr lvl="1">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2pPr>
            <a:lvl3pPr lvl="2">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3pPr>
            <a:lvl4pPr lvl="3">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4pPr>
            <a:lvl5pPr lvl="4">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5pPr>
            <a:lvl6pPr lvl="5">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6pPr>
            <a:lvl7pPr lvl="6">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7pPr>
            <a:lvl8pPr lvl="7">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8pPr>
            <a:lvl9pPr lvl="8">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9pPr>
          </a:lstStyle>
          <a:p>
            <a:endParaRPr/>
          </a:p>
        </p:txBody>
      </p:sp>
      <p:sp>
        <p:nvSpPr>
          <p:cNvPr id="98" name="Google Shape;98;p14"/>
          <p:cNvSpPr txBox="1">
            <a:spLocks noGrp="1"/>
          </p:cNvSpPr>
          <p:nvPr>
            <p:ph type="subTitle" idx="2"/>
          </p:nvPr>
        </p:nvSpPr>
        <p:spPr>
          <a:xfrm>
            <a:off x="353900" y="2471000"/>
            <a:ext cx="1257300" cy="1326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000"/>
              <a:buFont typeface="Inter"/>
              <a:buNone/>
              <a:defRPr sz="1000"/>
            </a:lvl1pPr>
            <a:lvl2pPr lvl="1">
              <a:spcBef>
                <a:spcPts val="0"/>
              </a:spcBef>
              <a:spcAft>
                <a:spcPts val="0"/>
              </a:spcAft>
              <a:buClr>
                <a:schemeClr val="lt1"/>
              </a:buClr>
              <a:buSzPts val="1000"/>
              <a:buFont typeface="Inter"/>
              <a:buNone/>
              <a:defRPr sz="1000"/>
            </a:lvl2pPr>
            <a:lvl3pPr lvl="2">
              <a:spcBef>
                <a:spcPts val="0"/>
              </a:spcBef>
              <a:spcAft>
                <a:spcPts val="0"/>
              </a:spcAft>
              <a:buClr>
                <a:schemeClr val="lt1"/>
              </a:buClr>
              <a:buSzPts val="1000"/>
              <a:buFont typeface="Inter"/>
              <a:buNone/>
              <a:defRPr sz="1000"/>
            </a:lvl3pPr>
            <a:lvl4pPr lvl="3">
              <a:spcBef>
                <a:spcPts val="0"/>
              </a:spcBef>
              <a:spcAft>
                <a:spcPts val="0"/>
              </a:spcAft>
              <a:buClr>
                <a:schemeClr val="lt1"/>
              </a:buClr>
              <a:buSzPts val="1000"/>
              <a:buFont typeface="Inter"/>
              <a:buNone/>
              <a:defRPr sz="1000"/>
            </a:lvl4pPr>
            <a:lvl5pPr lvl="4">
              <a:spcBef>
                <a:spcPts val="0"/>
              </a:spcBef>
              <a:spcAft>
                <a:spcPts val="0"/>
              </a:spcAft>
              <a:buClr>
                <a:schemeClr val="lt1"/>
              </a:buClr>
              <a:buSzPts val="1000"/>
              <a:buFont typeface="Inter"/>
              <a:buNone/>
              <a:defRPr sz="1000"/>
            </a:lvl5pPr>
            <a:lvl6pPr lvl="5">
              <a:spcBef>
                <a:spcPts val="0"/>
              </a:spcBef>
              <a:spcAft>
                <a:spcPts val="0"/>
              </a:spcAft>
              <a:buClr>
                <a:schemeClr val="lt1"/>
              </a:buClr>
              <a:buSzPts val="1000"/>
              <a:buFont typeface="Inter"/>
              <a:buNone/>
              <a:defRPr sz="1000"/>
            </a:lvl6pPr>
            <a:lvl7pPr lvl="6">
              <a:spcBef>
                <a:spcPts val="0"/>
              </a:spcBef>
              <a:spcAft>
                <a:spcPts val="0"/>
              </a:spcAft>
              <a:buClr>
                <a:schemeClr val="lt1"/>
              </a:buClr>
              <a:buSzPts val="1000"/>
              <a:buFont typeface="Inter"/>
              <a:buNone/>
              <a:defRPr sz="1000"/>
            </a:lvl7pPr>
            <a:lvl8pPr lvl="7">
              <a:spcBef>
                <a:spcPts val="0"/>
              </a:spcBef>
              <a:spcAft>
                <a:spcPts val="0"/>
              </a:spcAft>
              <a:buClr>
                <a:schemeClr val="lt1"/>
              </a:buClr>
              <a:buSzPts val="1000"/>
              <a:buFont typeface="Inter"/>
              <a:buNone/>
              <a:defRPr sz="1000"/>
            </a:lvl8pPr>
            <a:lvl9pPr lvl="8">
              <a:spcBef>
                <a:spcPts val="0"/>
              </a:spcBef>
              <a:spcAft>
                <a:spcPts val="0"/>
              </a:spcAft>
              <a:buClr>
                <a:schemeClr val="lt1"/>
              </a:buClr>
              <a:buSzPts val="1000"/>
              <a:buFont typeface="Inter"/>
              <a:buNone/>
              <a:defRPr sz="1000"/>
            </a:lvl9pPr>
          </a:lstStyle>
          <a:p>
            <a:endParaRPr/>
          </a:p>
        </p:txBody>
      </p:sp>
      <p:sp>
        <p:nvSpPr>
          <p:cNvPr id="99" name="Google Shape;99;p14"/>
          <p:cNvSpPr>
            <a:spLocks noGrp="1"/>
          </p:cNvSpPr>
          <p:nvPr>
            <p:ph type="pic" idx="3"/>
          </p:nvPr>
        </p:nvSpPr>
        <p:spPr>
          <a:xfrm>
            <a:off x="321050" y="825750"/>
            <a:ext cx="1342200" cy="1342200"/>
          </a:xfrm>
          <a:prstGeom prst="roundRect">
            <a:avLst>
              <a:gd name="adj" fmla="val 8618"/>
            </a:avLst>
          </a:prstGeom>
          <a:noFill/>
          <a:ln>
            <a:noFill/>
          </a:ln>
        </p:spPr>
      </p:sp>
      <p:sp>
        <p:nvSpPr>
          <p:cNvPr id="100" name="Google Shape;100;p14"/>
          <p:cNvSpPr txBox="1">
            <a:spLocks noGrp="1"/>
          </p:cNvSpPr>
          <p:nvPr>
            <p:ph type="subTitle" idx="4"/>
          </p:nvPr>
        </p:nvSpPr>
        <p:spPr>
          <a:xfrm>
            <a:off x="2003288" y="2266000"/>
            <a:ext cx="1098300" cy="1812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1pPr>
            <a:lvl2pPr lvl="1">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2pPr>
            <a:lvl3pPr lvl="2">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3pPr>
            <a:lvl4pPr lvl="3">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4pPr>
            <a:lvl5pPr lvl="4">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5pPr>
            <a:lvl6pPr lvl="5">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6pPr>
            <a:lvl7pPr lvl="6">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7pPr>
            <a:lvl8pPr lvl="7">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8pPr>
            <a:lvl9pPr lvl="8">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9pPr>
          </a:lstStyle>
          <a:p>
            <a:endParaRPr/>
          </a:p>
        </p:txBody>
      </p:sp>
      <p:sp>
        <p:nvSpPr>
          <p:cNvPr id="101" name="Google Shape;101;p14"/>
          <p:cNvSpPr txBox="1">
            <a:spLocks noGrp="1"/>
          </p:cNvSpPr>
          <p:nvPr>
            <p:ph type="subTitle" idx="5"/>
          </p:nvPr>
        </p:nvSpPr>
        <p:spPr>
          <a:xfrm>
            <a:off x="2003288" y="2471000"/>
            <a:ext cx="1257300" cy="1326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000"/>
              <a:buFont typeface="Inter"/>
              <a:buNone/>
              <a:defRPr sz="1000"/>
            </a:lvl1pPr>
            <a:lvl2pPr lvl="1">
              <a:spcBef>
                <a:spcPts val="0"/>
              </a:spcBef>
              <a:spcAft>
                <a:spcPts val="0"/>
              </a:spcAft>
              <a:buClr>
                <a:schemeClr val="lt1"/>
              </a:buClr>
              <a:buSzPts val="1000"/>
              <a:buFont typeface="Inter"/>
              <a:buNone/>
              <a:defRPr sz="1000"/>
            </a:lvl2pPr>
            <a:lvl3pPr lvl="2">
              <a:spcBef>
                <a:spcPts val="0"/>
              </a:spcBef>
              <a:spcAft>
                <a:spcPts val="0"/>
              </a:spcAft>
              <a:buClr>
                <a:schemeClr val="lt1"/>
              </a:buClr>
              <a:buSzPts val="1000"/>
              <a:buFont typeface="Inter"/>
              <a:buNone/>
              <a:defRPr sz="1000"/>
            </a:lvl3pPr>
            <a:lvl4pPr lvl="3">
              <a:spcBef>
                <a:spcPts val="0"/>
              </a:spcBef>
              <a:spcAft>
                <a:spcPts val="0"/>
              </a:spcAft>
              <a:buClr>
                <a:schemeClr val="lt1"/>
              </a:buClr>
              <a:buSzPts val="1000"/>
              <a:buFont typeface="Inter"/>
              <a:buNone/>
              <a:defRPr sz="1000"/>
            </a:lvl4pPr>
            <a:lvl5pPr lvl="4">
              <a:spcBef>
                <a:spcPts val="0"/>
              </a:spcBef>
              <a:spcAft>
                <a:spcPts val="0"/>
              </a:spcAft>
              <a:buClr>
                <a:schemeClr val="lt1"/>
              </a:buClr>
              <a:buSzPts val="1000"/>
              <a:buFont typeface="Inter"/>
              <a:buNone/>
              <a:defRPr sz="1000"/>
            </a:lvl5pPr>
            <a:lvl6pPr lvl="5">
              <a:spcBef>
                <a:spcPts val="0"/>
              </a:spcBef>
              <a:spcAft>
                <a:spcPts val="0"/>
              </a:spcAft>
              <a:buClr>
                <a:schemeClr val="lt1"/>
              </a:buClr>
              <a:buSzPts val="1000"/>
              <a:buFont typeface="Inter"/>
              <a:buNone/>
              <a:defRPr sz="1000"/>
            </a:lvl6pPr>
            <a:lvl7pPr lvl="6">
              <a:spcBef>
                <a:spcPts val="0"/>
              </a:spcBef>
              <a:spcAft>
                <a:spcPts val="0"/>
              </a:spcAft>
              <a:buClr>
                <a:schemeClr val="lt1"/>
              </a:buClr>
              <a:buSzPts val="1000"/>
              <a:buFont typeface="Inter"/>
              <a:buNone/>
              <a:defRPr sz="1000"/>
            </a:lvl7pPr>
            <a:lvl8pPr lvl="7">
              <a:spcBef>
                <a:spcPts val="0"/>
              </a:spcBef>
              <a:spcAft>
                <a:spcPts val="0"/>
              </a:spcAft>
              <a:buClr>
                <a:schemeClr val="lt1"/>
              </a:buClr>
              <a:buSzPts val="1000"/>
              <a:buFont typeface="Inter"/>
              <a:buNone/>
              <a:defRPr sz="1000"/>
            </a:lvl8pPr>
            <a:lvl9pPr lvl="8">
              <a:spcBef>
                <a:spcPts val="0"/>
              </a:spcBef>
              <a:spcAft>
                <a:spcPts val="0"/>
              </a:spcAft>
              <a:buClr>
                <a:schemeClr val="lt1"/>
              </a:buClr>
              <a:buSzPts val="1000"/>
              <a:buFont typeface="Inter"/>
              <a:buNone/>
              <a:defRPr sz="1000"/>
            </a:lvl9pPr>
          </a:lstStyle>
          <a:p>
            <a:endParaRPr/>
          </a:p>
        </p:txBody>
      </p:sp>
      <p:sp>
        <p:nvSpPr>
          <p:cNvPr id="102" name="Google Shape;102;p14"/>
          <p:cNvSpPr>
            <a:spLocks noGrp="1"/>
          </p:cNvSpPr>
          <p:nvPr>
            <p:ph type="pic" idx="6"/>
          </p:nvPr>
        </p:nvSpPr>
        <p:spPr>
          <a:xfrm>
            <a:off x="1970438" y="825750"/>
            <a:ext cx="1342200" cy="1342200"/>
          </a:xfrm>
          <a:prstGeom prst="roundRect">
            <a:avLst>
              <a:gd name="adj" fmla="val 8618"/>
            </a:avLst>
          </a:prstGeom>
          <a:noFill/>
          <a:ln>
            <a:noFill/>
          </a:ln>
        </p:spPr>
      </p:sp>
      <p:sp>
        <p:nvSpPr>
          <p:cNvPr id="103" name="Google Shape;103;p14"/>
          <p:cNvSpPr txBox="1">
            <a:spLocks noGrp="1"/>
          </p:cNvSpPr>
          <p:nvPr>
            <p:ph type="subTitle" idx="7"/>
          </p:nvPr>
        </p:nvSpPr>
        <p:spPr>
          <a:xfrm>
            <a:off x="3652675" y="2266000"/>
            <a:ext cx="1098300" cy="1812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1pPr>
            <a:lvl2pPr lvl="1">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2pPr>
            <a:lvl3pPr lvl="2">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3pPr>
            <a:lvl4pPr lvl="3">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4pPr>
            <a:lvl5pPr lvl="4">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5pPr>
            <a:lvl6pPr lvl="5">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6pPr>
            <a:lvl7pPr lvl="6">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7pPr>
            <a:lvl8pPr lvl="7">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8pPr>
            <a:lvl9pPr lvl="8">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9pPr>
          </a:lstStyle>
          <a:p>
            <a:endParaRPr/>
          </a:p>
        </p:txBody>
      </p:sp>
      <p:sp>
        <p:nvSpPr>
          <p:cNvPr id="104" name="Google Shape;104;p14"/>
          <p:cNvSpPr txBox="1">
            <a:spLocks noGrp="1"/>
          </p:cNvSpPr>
          <p:nvPr>
            <p:ph type="subTitle" idx="8"/>
          </p:nvPr>
        </p:nvSpPr>
        <p:spPr>
          <a:xfrm>
            <a:off x="3652675" y="2471000"/>
            <a:ext cx="1257300" cy="1326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000"/>
              <a:buFont typeface="Inter"/>
              <a:buNone/>
              <a:defRPr sz="1000"/>
            </a:lvl1pPr>
            <a:lvl2pPr lvl="1">
              <a:spcBef>
                <a:spcPts val="0"/>
              </a:spcBef>
              <a:spcAft>
                <a:spcPts val="0"/>
              </a:spcAft>
              <a:buClr>
                <a:schemeClr val="lt1"/>
              </a:buClr>
              <a:buSzPts val="1000"/>
              <a:buFont typeface="Inter"/>
              <a:buNone/>
              <a:defRPr sz="1000"/>
            </a:lvl2pPr>
            <a:lvl3pPr lvl="2">
              <a:spcBef>
                <a:spcPts val="0"/>
              </a:spcBef>
              <a:spcAft>
                <a:spcPts val="0"/>
              </a:spcAft>
              <a:buClr>
                <a:schemeClr val="lt1"/>
              </a:buClr>
              <a:buSzPts val="1000"/>
              <a:buFont typeface="Inter"/>
              <a:buNone/>
              <a:defRPr sz="1000"/>
            </a:lvl3pPr>
            <a:lvl4pPr lvl="3">
              <a:spcBef>
                <a:spcPts val="0"/>
              </a:spcBef>
              <a:spcAft>
                <a:spcPts val="0"/>
              </a:spcAft>
              <a:buClr>
                <a:schemeClr val="lt1"/>
              </a:buClr>
              <a:buSzPts val="1000"/>
              <a:buFont typeface="Inter"/>
              <a:buNone/>
              <a:defRPr sz="1000"/>
            </a:lvl4pPr>
            <a:lvl5pPr lvl="4">
              <a:spcBef>
                <a:spcPts val="0"/>
              </a:spcBef>
              <a:spcAft>
                <a:spcPts val="0"/>
              </a:spcAft>
              <a:buClr>
                <a:schemeClr val="lt1"/>
              </a:buClr>
              <a:buSzPts val="1000"/>
              <a:buFont typeface="Inter"/>
              <a:buNone/>
              <a:defRPr sz="1000"/>
            </a:lvl5pPr>
            <a:lvl6pPr lvl="5">
              <a:spcBef>
                <a:spcPts val="0"/>
              </a:spcBef>
              <a:spcAft>
                <a:spcPts val="0"/>
              </a:spcAft>
              <a:buClr>
                <a:schemeClr val="lt1"/>
              </a:buClr>
              <a:buSzPts val="1000"/>
              <a:buFont typeface="Inter"/>
              <a:buNone/>
              <a:defRPr sz="1000"/>
            </a:lvl6pPr>
            <a:lvl7pPr lvl="6">
              <a:spcBef>
                <a:spcPts val="0"/>
              </a:spcBef>
              <a:spcAft>
                <a:spcPts val="0"/>
              </a:spcAft>
              <a:buClr>
                <a:schemeClr val="lt1"/>
              </a:buClr>
              <a:buSzPts val="1000"/>
              <a:buFont typeface="Inter"/>
              <a:buNone/>
              <a:defRPr sz="1000"/>
            </a:lvl7pPr>
            <a:lvl8pPr lvl="7">
              <a:spcBef>
                <a:spcPts val="0"/>
              </a:spcBef>
              <a:spcAft>
                <a:spcPts val="0"/>
              </a:spcAft>
              <a:buClr>
                <a:schemeClr val="lt1"/>
              </a:buClr>
              <a:buSzPts val="1000"/>
              <a:buFont typeface="Inter"/>
              <a:buNone/>
              <a:defRPr sz="1000"/>
            </a:lvl8pPr>
            <a:lvl9pPr lvl="8">
              <a:spcBef>
                <a:spcPts val="0"/>
              </a:spcBef>
              <a:spcAft>
                <a:spcPts val="0"/>
              </a:spcAft>
              <a:buClr>
                <a:schemeClr val="lt1"/>
              </a:buClr>
              <a:buSzPts val="1000"/>
              <a:buFont typeface="Inter"/>
              <a:buNone/>
              <a:defRPr sz="1000"/>
            </a:lvl9pPr>
          </a:lstStyle>
          <a:p>
            <a:endParaRPr/>
          </a:p>
        </p:txBody>
      </p:sp>
      <p:sp>
        <p:nvSpPr>
          <p:cNvPr id="105" name="Google Shape;105;p14"/>
          <p:cNvSpPr>
            <a:spLocks noGrp="1"/>
          </p:cNvSpPr>
          <p:nvPr>
            <p:ph type="pic" idx="9"/>
          </p:nvPr>
        </p:nvSpPr>
        <p:spPr>
          <a:xfrm>
            <a:off x="3619825" y="825750"/>
            <a:ext cx="1342200" cy="1342200"/>
          </a:xfrm>
          <a:prstGeom prst="roundRect">
            <a:avLst>
              <a:gd name="adj" fmla="val 8618"/>
            </a:avLst>
          </a:prstGeom>
          <a:noFill/>
          <a:ln>
            <a:noFill/>
          </a:ln>
        </p:spPr>
      </p:sp>
      <p:sp>
        <p:nvSpPr>
          <p:cNvPr id="106" name="Google Shape;106;p14"/>
          <p:cNvSpPr txBox="1">
            <a:spLocks noGrp="1"/>
          </p:cNvSpPr>
          <p:nvPr>
            <p:ph type="subTitle" idx="13"/>
          </p:nvPr>
        </p:nvSpPr>
        <p:spPr>
          <a:xfrm>
            <a:off x="5302050" y="2266000"/>
            <a:ext cx="1098300" cy="1812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1pPr>
            <a:lvl2pPr lvl="1">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2pPr>
            <a:lvl3pPr lvl="2">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3pPr>
            <a:lvl4pPr lvl="3">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4pPr>
            <a:lvl5pPr lvl="4">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5pPr>
            <a:lvl6pPr lvl="5">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6pPr>
            <a:lvl7pPr lvl="6">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7pPr>
            <a:lvl8pPr lvl="7">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8pPr>
            <a:lvl9pPr lvl="8">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9pPr>
          </a:lstStyle>
          <a:p>
            <a:endParaRPr/>
          </a:p>
        </p:txBody>
      </p:sp>
      <p:sp>
        <p:nvSpPr>
          <p:cNvPr id="107" name="Google Shape;107;p14"/>
          <p:cNvSpPr txBox="1">
            <a:spLocks noGrp="1"/>
          </p:cNvSpPr>
          <p:nvPr>
            <p:ph type="subTitle" idx="14"/>
          </p:nvPr>
        </p:nvSpPr>
        <p:spPr>
          <a:xfrm>
            <a:off x="5302050" y="2471000"/>
            <a:ext cx="1257300" cy="1326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000"/>
              <a:buFont typeface="Inter"/>
              <a:buNone/>
              <a:defRPr sz="1000"/>
            </a:lvl1pPr>
            <a:lvl2pPr lvl="1">
              <a:spcBef>
                <a:spcPts val="0"/>
              </a:spcBef>
              <a:spcAft>
                <a:spcPts val="0"/>
              </a:spcAft>
              <a:buClr>
                <a:schemeClr val="lt1"/>
              </a:buClr>
              <a:buSzPts val="1000"/>
              <a:buFont typeface="Inter"/>
              <a:buNone/>
              <a:defRPr sz="1000"/>
            </a:lvl2pPr>
            <a:lvl3pPr lvl="2">
              <a:spcBef>
                <a:spcPts val="0"/>
              </a:spcBef>
              <a:spcAft>
                <a:spcPts val="0"/>
              </a:spcAft>
              <a:buClr>
                <a:schemeClr val="lt1"/>
              </a:buClr>
              <a:buSzPts val="1000"/>
              <a:buFont typeface="Inter"/>
              <a:buNone/>
              <a:defRPr sz="1000"/>
            </a:lvl3pPr>
            <a:lvl4pPr lvl="3">
              <a:spcBef>
                <a:spcPts val="0"/>
              </a:spcBef>
              <a:spcAft>
                <a:spcPts val="0"/>
              </a:spcAft>
              <a:buClr>
                <a:schemeClr val="lt1"/>
              </a:buClr>
              <a:buSzPts val="1000"/>
              <a:buFont typeface="Inter"/>
              <a:buNone/>
              <a:defRPr sz="1000"/>
            </a:lvl4pPr>
            <a:lvl5pPr lvl="4">
              <a:spcBef>
                <a:spcPts val="0"/>
              </a:spcBef>
              <a:spcAft>
                <a:spcPts val="0"/>
              </a:spcAft>
              <a:buClr>
                <a:schemeClr val="lt1"/>
              </a:buClr>
              <a:buSzPts val="1000"/>
              <a:buFont typeface="Inter"/>
              <a:buNone/>
              <a:defRPr sz="1000"/>
            </a:lvl5pPr>
            <a:lvl6pPr lvl="5">
              <a:spcBef>
                <a:spcPts val="0"/>
              </a:spcBef>
              <a:spcAft>
                <a:spcPts val="0"/>
              </a:spcAft>
              <a:buClr>
                <a:schemeClr val="lt1"/>
              </a:buClr>
              <a:buSzPts val="1000"/>
              <a:buFont typeface="Inter"/>
              <a:buNone/>
              <a:defRPr sz="1000"/>
            </a:lvl6pPr>
            <a:lvl7pPr lvl="6">
              <a:spcBef>
                <a:spcPts val="0"/>
              </a:spcBef>
              <a:spcAft>
                <a:spcPts val="0"/>
              </a:spcAft>
              <a:buClr>
                <a:schemeClr val="lt1"/>
              </a:buClr>
              <a:buSzPts val="1000"/>
              <a:buFont typeface="Inter"/>
              <a:buNone/>
              <a:defRPr sz="1000"/>
            </a:lvl7pPr>
            <a:lvl8pPr lvl="7">
              <a:spcBef>
                <a:spcPts val="0"/>
              </a:spcBef>
              <a:spcAft>
                <a:spcPts val="0"/>
              </a:spcAft>
              <a:buClr>
                <a:schemeClr val="lt1"/>
              </a:buClr>
              <a:buSzPts val="1000"/>
              <a:buFont typeface="Inter"/>
              <a:buNone/>
              <a:defRPr sz="1000"/>
            </a:lvl8pPr>
            <a:lvl9pPr lvl="8">
              <a:spcBef>
                <a:spcPts val="0"/>
              </a:spcBef>
              <a:spcAft>
                <a:spcPts val="0"/>
              </a:spcAft>
              <a:buClr>
                <a:schemeClr val="lt1"/>
              </a:buClr>
              <a:buSzPts val="1000"/>
              <a:buFont typeface="Inter"/>
              <a:buNone/>
              <a:defRPr sz="1000"/>
            </a:lvl9pPr>
          </a:lstStyle>
          <a:p>
            <a:endParaRPr/>
          </a:p>
        </p:txBody>
      </p:sp>
      <p:sp>
        <p:nvSpPr>
          <p:cNvPr id="108" name="Google Shape;108;p14"/>
          <p:cNvSpPr>
            <a:spLocks noGrp="1"/>
          </p:cNvSpPr>
          <p:nvPr>
            <p:ph type="pic" idx="15"/>
          </p:nvPr>
        </p:nvSpPr>
        <p:spPr>
          <a:xfrm>
            <a:off x="5269200" y="825750"/>
            <a:ext cx="1342200" cy="1342200"/>
          </a:xfrm>
          <a:prstGeom prst="roundRect">
            <a:avLst>
              <a:gd name="adj" fmla="val 8618"/>
            </a:avLst>
          </a:prstGeom>
          <a:noFill/>
          <a:ln>
            <a:noFill/>
          </a:ln>
        </p:spPr>
      </p:sp>
      <p:sp>
        <p:nvSpPr>
          <p:cNvPr id="109" name="Google Shape;109;p14"/>
          <p:cNvSpPr txBox="1">
            <a:spLocks noGrp="1"/>
          </p:cNvSpPr>
          <p:nvPr>
            <p:ph type="subTitle" idx="16"/>
          </p:nvPr>
        </p:nvSpPr>
        <p:spPr>
          <a:xfrm>
            <a:off x="2003300" y="4416250"/>
            <a:ext cx="1098300" cy="1812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1pPr>
            <a:lvl2pPr lvl="1">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2pPr>
            <a:lvl3pPr lvl="2">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3pPr>
            <a:lvl4pPr lvl="3">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4pPr>
            <a:lvl5pPr lvl="4">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5pPr>
            <a:lvl6pPr lvl="5">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6pPr>
            <a:lvl7pPr lvl="6">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7pPr>
            <a:lvl8pPr lvl="7">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8pPr>
            <a:lvl9pPr lvl="8">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9pPr>
          </a:lstStyle>
          <a:p>
            <a:endParaRPr/>
          </a:p>
        </p:txBody>
      </p:sp>
      <p:sp>
        <p:nvSpPr>
          <p:cNvPr id="110" name="Google Shape;110;p14"/>
          <p:cNvSpPr txBox="1">
            <a:spLocks noGrp="1"/>
          </p:cNvSpPr>
          <p:nvPr>
            <p:ph type="subTitle" idx="17"/>
          </p:nvPr>
        </p:nvSpPr>
        <p:spPr>
          <a:xfrm>
            <a:off x="2003300" y="4621250"/>
            <a:ext cx="1257300" cy="1326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000"/>
              <a:buFont typeface="Inter"/>
              <a:buNone/>
              <a:defRPr sz="1000"/>
            </a:lvl1pPr>
            <a:lvl2pPr lvl="1">
              <a:spcBef>
                <a:spcPts val="0"/>
              </a:spcBef>
              <a:spcAft>
                <a:spcPts val="0"/>
              </a:spcAft>
              <a:buClr>
                <a:schemeClr val="lt1"/>
              </a:buClr>
              <a:buSzPts val="1000"/>
              <a:buFont typeface="Inter"/>
              <a:buNone/>
              <a:defRPr sz="1000"/>
            </a:lvl2pPr>
            <a:lvl3pPr lvl="2">
              <a:spcBef>
                <a:spcPts val="0"/>
              </a:spcBef>
              <a:spcAft>
                <a:spcPts val="0"/>
              </a:spcAft>
              <a:buClr>
                <a:schemeClr val="lt1"/>
              </a:buClr>
              <a:buSzPts val="1000"/>
              <a:buFont typeface="Inter"/>
              <a:buNone/>
              <a:defRPr sz="1000"/>
            </a:lvl3pPr>
            <a:lvl4pPr lvl="3">
              <a:spcBef>
                <a:spcPts val="0"/>
              </a:spcBef>
              <a:spcAft>
                <a:spcPts val="0"/>
              </a:spcAft>
              <a:buClr>
                <a:schemeClr val="lt1"/>
              </a:buClr>
              <a:buSzPts val="1000"/>
              <a:buFont typeface="Inter"/>
              <a:buNone/>
              <a:defRPr sz="1000"/>
            </a:lvl4pPr>
            <a:lvl5pPr lvl="4">
              <a:spcBef>
                <a:spcPts val="0"/>
              </a:spcBef>
              <a:spcAft>
                <a:spcPts val="0"/>
              </a:spcAft>
              <a:buClr>
                <a:schemeClr val="lt1"/>
              </a:buClr>
              <a:buSzPts val="1000"/>
              <a:buFont typeface="Inter"/>
              <a:buNone/>
              <a:defRPr sz="1000"/>
            </a:lvl5pPr>
            <a:lvl6pPr lvl="5">
              <a:spcBef>
                <a:spcPts val="0"/>
              </a:spcBef>
              <a:spcAft>
                <a:spcPts val="0"/>
              </a:spcAft>
              <a:buClr>
                <a:schemeClr val="lt1"/>
              </a:buClr>
              <a:buSzPts val="1000"/>
              <a:buFont typeface="Inter"/>
              <a:buNone/>
              <a:defRPr sz="1000"/>
            </a:lvl6pPr>
            <a:lvl7pPr lvl="6">
              <a:spcBef>
                <a:spcPts val="0"/>
              </a:spcBef>
              <a:spcAft>
                <a:spcPts val="0"/>
              </a:spcAft>
              <a:buClr>
                <a:schemeClr val="lt1"/>
              </a:buClr>
              <a:buSzPts val="1000"/>
              <a:buFont typeface="Inter"/>
              <a:buNone/>
              <a:defRPr sz="1000"/>
            </a:lvl7pPr>
            <a:lvl8pPr lvl="7">
              <a:spcBef>
                <a:spcPts val="0"/>
              </a:spcBef>
              <a:spcAft>
                <a:spcPts val="0"/>
              </a:spcAft>
              <a:buClr>
                <a:schemeClr val="lt1"/>
              </a:buClr>
              <a:buSzPts val="1000"/>
              <a:buFont typeface="Inter"/>
              <a:buNone/>
              <a:defRPr sz="1000"/>
            </a:lvl8pPr>
            <a:lvl9pPr lvl="8">
              <a:spcBef>
                <a:spcPts val="0"/>
              </a:spcBef>
              <a:spcAft>
                <a:spcPts val="0"/>
              </a:spcAft>
              <a:buClr>
                <a:schemeClr val="lt1"/>
              </a:buClr>
              <a:buSzPts val="1000"/>
              <a:buFont typeface="Inter"/>
              <a:buNone/>
              <a:defRPr sz="1000"/>
            </a:lvl9pPr>
          </a:lstStyle>
          <a:p>
            <a:endParaRPr/>
          </a:p>
        </p:txBody>
      </p:sp>
      <p:sp>
        <p:nvSpPr>
          <p:cNvPr id="111" name="Google Shape;111;p14"/>
          <p:cNvSpPr>
            <a:spLocks noGrp="1"/>
          </p:cNvSpPr>
          <p:nvPr>
            <p:ph type="pic" idx="18"/>
          </p:nvPr>
        </p:nvSpPr>
        <p:spPr>
          <a:xfrm>
            <a:off x="1970450" y="2976000"/>
            <a:ext cx="1342200" cy="1342200"/>
          </a:xfrm>
          <a:prstGeom prst="roundRect">
            <a:avLst>
              <a:gd name="adj" fmla="val 8618"/>
            </a:avLst>
          </a:prstGeom>
          <a:noFill/>
          <a:ln>
            <a:noFill/>
          </a:ln>
        </p:spPr>
      </p:sp>
      <p:sp>
        <p:nvSpPr>
          <p:cNvPr id="112" name="Google Shape;112;p14"/>
          <p:cNvSpPr txBox="1">
            <a:spLocks noGrp="1"/>
          </p:cNvSpPr>
          <p:nvPr>
            <p:ph type="subTitle" idx="19"/>
          </p:nvPr>
        </p:nvSpPr>
        <p:spPr>
          <a:xfrm>
            <a:off x="3652688" y="4416250"/>
            <a:ext cx="1098300" cy="1812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1pPr>
            <a:lvl2pPr lvl="1">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2pPr>
            <a:lvl3pPr lvl="2">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3pPr>
            <a:lvl4pPr lvl="3">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4pPr>
            <a:lvl5pPr lvl="4">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5pPr>
            <a:lvl6pPr lvl="5">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6pPr>
            <a:lvl7pPr lvl="6">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7pPr>
            <a:lvl8pPr lvl="7">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8pPr>
            <a:lvl9pPr lvl="8">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9pPr>
          </a:lstStyle>
          <a:p>
            <a:endParaRPr/>
          </a:p>
        </p:txBody>
      </p:sp>
      <p:sp>
        <p:nvSpPr>
          <p:cNvPr id="113" name="Google Shape;113;p14"/>
          <p:cNvSpPr txBox="1">
            <a:spLocks noGrp="1"/>
          </p:cNvSpPr>
          <p:nvPr>
            <p:ph type="subTitle" idx="20"/>
          </p:nvPr>
        </p:nvSpPr>
        <p:spPr>
          <a:xfrm>
            <a:off x="3652688" y="4621250"/>
            <a:ext cx="1257300" cy="1326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000"/>
              <a:buFont typeface="Inter"/>
              <a:buNone/>
              <a:defRPr sz="1000"/>
            </a:lvl1pPr>
            <a:lvl2pPr lvl="1">
              <a:spcBef>
                <a:spcPts val="0"/>
              </a:spcBef>
              <a:spcAft>
                <a:spcPts val="0"/>
              </a:spcAft>
              <a:buClr>
                <a:schemeClr val="lt1"/>
              </a:buClr>
              <a:buSzPts val="1000"/>
              <a:buFont typeface="Inter"/>
              <a:buNone/>
              <a:defRPr sz="1000"/>
            </a:lvl2pPr>
            <a:lvl3pPr lvl="2">
              <a:spcBef>
                <a:spcPts val="0"/>
              </a:spcBef>
              <a:spcAft>
                <a:spcPts val="0"/>
              </a:spcAft>
              <a:buClr>
                <a:schemeClr val="lt1"/>
              </a:buClr>
              <a:buSzPts val="1000"/>
              <a:buFont typeface="Inter"/>
              <a:buNone/>
              <a:defRPr sz="1000"/>
            </a:lvl3pPr>
            <a:lvl4pPr lvl="3">
              <a:spcBef>
                <a:spcPts val="0"/>
              </a:spcBef>
              <a:spcAft>
                <a:spcPts val="0"/>
              </a:spcAft>
              <a:buClr>
                <a:schemeClr val="lt1"/>
              </a:buClr>
              <a:buSzPts val="1000"/>
              <a:buFont typeface="Inter"/>
              <a:buNone/>
              <a:defRPr sz="1000"/>
            </a:lvl4pPr>
            <a:lvl5pPr lvl="4">
              <a:spcBef>
                <a:spcPts val="0"/>
              </a:spcBef>
              <a:spcAft>
                <a:spcPts val="0"/>
              </a:spcAft>
              <a:buClr>
                <a:schemeClr val="lt1"/>
              </a:buClr>
              <a:buSzPts val="1000"/>
              <a:buFont typeface="Inter"/>
              <a:buNone/>
              <a:defRPr sz="1000"/>
            </a:lvl5pPr>
            <a:lvl6pPr lvl="5">
              <a:spcBef>
                <a:spcPts val="0"/>
              </a:spcBef>
              <a:spcAft>
                <a:spcPts val="0"/>
              </a:spcAft>
              <a:buClr>
                <a:schemeClr val="lt1"/>
              </a:buClr>
              <a:buSzPts val="1000"/>
              <a:buFont typeface="Inter"/>
              <a:buNone/>
              <a:defRPr sz="1000"/>
            </a:lvl6pPr>
            <a:lvl7pPr lvl="6">
              <a:spcBef>
                <a:spcPts val="0"/>
              </a:spcBef>
              <a:spcAft>
                <a:spcPts val="0"/>
              </a:spcAft>
              <a:buClr>
                <a:schemeClr val="lt1"/>
              </a:buClr>
              <a:buSzPts val="1000"/>
              <a:buFont typeface="Inter"/>
              <a:buNone/>
              <a:defRPr sz="1000"/>
            </a:lvl7pPr>
            <a:lvl8pPr lvl="7">
              <a:spcBef>
                <a:spcPts val="0"/>
              </a:spcBef>
              <a:spcAft>
                <a:spcPts val="0"/>
              </a:spcAft>
              <a:buClr>
                <a:schemeClr val="lt1"/>
              </a:buClr>
              <a:buSzPts val="1000"/>
              <a:buFont typeface="Inter"/>
              <a:buNone/>
              <a:defRPr sz="1000"/>
            </a:lvl8pPr>
            <a:lvl9pPr lvl="8">
              <a:spcBef>
                <a:spcPts val="0"/>
              </a:spcBef>
              <a:spcAft>
                <a:spcPts val="0"/>
              </a:spcAft>
              <a:buClr>
                <a:schemeClr val="lt1"/>
              </a:buClr>
              <a:buSzPts val="1000"/>
              <a:buFont typeface="Inter"/>
              <a:buNone/>
              <a:defRPr sz="1000"/>
            </a:lvl9pPr>
          </a:lstStyle>
          <a:p>
            <a:endParaRPr/>
          </a:p>
        </p:txBody>
      </p:sp>
      <p:sp>
        <p:nvSpPr>
          <p:cNvPr id="114" name="Google Shape;114;p14"/>
          <p:cNvSpPr>
            <a:spLocks noGrp="1"/>
          </p:cNvSpPr>
          <p:nvPr>
            <p:ph type="pic" idx="21"/>
          </p:nvPr>
        </p:nvSpPr>
        <p:spPr>
          <a:xfrm>
            <a:off x="3619838" y="2976000"/>
            <a:ext cx="1342200" cy="1342200"/>
          </a:xfrm>
          <a:prstGeom prst="roundRect">
            <a:avLst>
              <a:gd name="adj" fmla="val 8618"/>
            </a:avLst>
          </a:prstGeom>
          <a:noFill/>
          <a:ln>
            <a:noFill/>
          </a:ln>
        </p:spPr>
      </p:sp>
      <p:sp>
        <p:nvSpPr>
          <p:cNvPr id="115" name="Google Shape;115;p14"/>
          <p:cNvSpPr txBox="1">
            <a:spLocks noGrp="1"/>
          </p:cNvSpPr>
          <p:nvPr>
            <p:ph type="subTitle" idx="22"/>
          </p:nvPr>
        </p:nvSpPr>
        <p:spPr>
          <a:xfrm>
            <a:off x="5302075" y="4416250"/>
            <a:ext cx="1098300" cy="1812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1pPr>
            <a:lvl2pPr lvl="1">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2pPr>
            <a:lvl3pPr lvl="2">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3pPr>
            <a:lvl4pPr lvl="3">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4pPr>
            <a:lvl5pPr lvl="4">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5pPr>
            <a:lvl6pPr lvl="5">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6pPr>
            <a:lvl7pPr lvl="6">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7pPr>
            <a:lvl8pPr lvl="7">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8pPr>
            <a:lvl9pPr lvl="8">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9pPr>
          </a:lstStyle>
          <a:p>
            <a:endParaRPr/>
          </a:p>
        </p:txBody>
      </p:sp>
      <p:sp>
        <p:nvSpPr>
          <p:cNvPr id="116" name="Google Shape;116;p14"/>
          <p:cNvSpPr txBox="1">
            <a:spLocks noGrp="1"/>
          </p:cNvSpPr>
          <p:nvPr>
            <p:ph type="subTitle" idx="23"/>
          </p:nvPr>
        </p:nvSpPr>
        <p:spPr>
          <a:xfrm>
            <a:off x="5302075" y="4621250"/>
            <a:ext cx="1257300" cy="1326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000"/>
              <a:buFont typeface="Inter"/>
              <a:buNone/>
              <a:defRPr sz="1000"/>
            </a:lvl1pPr>
            <a:lvl2pPr lvl="1">
              <a:spcBef>
                <a:spcPts val="0"/>
              </a:spcBef>
              <a:spcAft>
                <a:spcPts val="0"/>
              </a:spcAft>
              <a:buClr>
                <a:schemeClr val="lt1"/>
              </a:buClr>
              <a:buSzPts val="1000"/>
              <a:buFont typeface="Inter"/>
              <a:buNone/>
              <a:defRPr sz="1000"/>
            </a:lvl2pPr>
            <a:lvl3pPr lvl="2">
              <a:spcBef>
                <a:spcPts val="0"/>
              </a:spcBef>
              <a:spcAft>
                <a:spcPts val="0"/>
              </a:spcAft>
              <a:buClr>
                <a:schemeClr val="lt1"/>
              </a:buClr>
              <a:buSzPts val="1000"/>
              <a:buFont typeface="Inter"/>
              <a:buNone/>
              <a:defRPr sz="1000"/>
            </a:lvl3pPr>
            <a:lvl4pPr lvl="3">
              <a:spcBef>
                <a:spcPts val="0"/>
              </a:spcBef>
              <a:spcAft>
                <a:spcPts val="0"/>
              </a:spcAft>
              <a:buClr>
                <a:schemeClr val="lt1"/>
              </a:buClr>
              <a:buSzPts val="1000"/>
              <a:buFont typeface="Inter"/>
              <a:buNone/>
              <a:defRPr sz="1000"/>
            </a:lvl4pPr>
            <a:lvl5pPr lvl="4">
              <a:spcBef>
                <a:spcPts val="0"/>
              </a:spcBef>
              <a:spcAft>
                <a:spcPts val="0"/>
              </a:spcAft>
              <a:buClr>
                <a:schemeClr val="lt1"/>
              </a:buClr>
              <a:buSzPts val="1000"/>
              <a:buFont typeface="Inter"/>
              <a:buNone/>
              <a:defRPr sz="1000"/>
            </a:lvl5pPr>
            <a:lvl6pPr lvl="5">
              <a:spcBef>
                <a:spcPts val="0"/>
              </a:spcBef>
              <a:spcAft>
                <a:spcPts val="0"/>
              </a:spcAft>
              <a:buClr>
                <a:schemeClr val="lt1"/>
              </a:buClr>
              <a:buSzPts val="1000"/>
              <a:buFont typeface="Inter"/>
              <a:buNone/>
              <a:defRPr sz="1000"/>
            </a:lvl6pPr>
            <a:lvl7pPr lvl="6">
              <a:spcBef>
                <a:spcPts val="0"/>
              </a:spcBef>
              <a:spcAft>
                <a:spcPts val="0"/>
              </a:spcAft>
              <a:buClr>
                <a:schemeClr val="lt1"/>
              </a:buClr>
              <a:buSzPts val="1000"/>
              <a:buFont typeface="Inter"/>
              <a:buNone/>
              <a:defRPr sz="1000"/>
            </a:lvl7pPr>
            <a:lvl8pPr lvl="7">
              <a:spcBef>
                <a:spcPts val="0"/>
              </a:spcBef>
              <a:spcAft>
                <a:spcPts val="0"/>
              </a:spcAft>
              <a:buClr>
                <a:schemeClr val="lt1"/>
              </a:buClr>
              <a:buSzPts val="1000"/>
              <a:buFont typeface="Inter"/>
              <a:buNone/>
              <a:defRPr sz="1000"/>
            </a:lvl8pPr>
            <a:lvl9pPr lvl="8">
              <a:spcBef>
                <a:spcPts val="0"/>
              </a:spcBef>
              <a:spcAft>
                <a:spcPts val="0"/>
              </a:spcAft>
              <a:buClr>
                <a:schemeClr val="lt1"/>
              </a:buClr>
              <a:buSzPts val="1000"/>
              <a:buFont typeface="Inter"/>
              <a:buNone/>
              <a:defRPr sz="1000"/>
            </a:lvl9pPr>
          </a:lstStyle>
          <a:p>
            <a:endParaRPr/>
          </a:p>
        </p:txBody>
      </p:sp>
      <p:sp>
        <p:nvSpPr>
          <p:cNvPr id="117" name="Google Shape;117;p14"/>
          <p:cNvSpPr>
            <a:spLocks noGrp="1"/>
          </p:cNvSpPr>
          <p:nvPr>
            <p:ph type="pic" idx="24"/>
          </p:nvPr>
        </p:nvSpPr>
        <p:spPr>
          <a:xfrm>
            <a:off x="5269225" y="2976000"/>
            <a:ext cx="1342200" cy="1342200"/>
          </a:xfrm>
          <a:prstGeom prst="roundRect">
            <a:avLst>
              <a:gd name="adj" fmla="val 8618"/>
            </a:avLst>
          </a:prstGeom>
          <a:noFill/>
          <a:ln>
            <a:noFill/>
          </a:ln>
        </p:spPr>
      </p:sp>
      <p:sp>
        <p:nvSpPr>
          <p:cNvPr id="118" name="Google Shape;118;p14"/>
          <p:cNvSpPr txBox="1">
            <a:spLocks noGrp="1"/>
          </p:cNvSpPr>
          <p:nvPr>
            <p:ph type="subTitle" idx="25"/>
          </p:nvPr>
        </p:nvSpPr>
        <p:spPr>
          <a:xfrm>
            <a:off x="6951450" y="4416250"/>
            <a:ext cx="1098300" cy="1812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1pPr>
            <a:lvl2pPr lvl="1">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2pPr>
            <a:lvl3pPr lvl="2">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3pPr>
            <a:lvl4pPr lvl="3">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4pPr>
            <a:lvl5pPr lvl="4">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5pPr>
            <a:lvl6pPr lvl="5">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6pPr>
            <a:lvl7pPr lvl="6">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7pPr>
            <a:lvl8pPr lvl="7">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8pPr>
            <a:lvl9pPr lvl="8">
              <a:spcBef>
                <a:spcPts val="0"/>
              </a:spcBef>
              <a:spcAft>
                <a:spcPts val="0"/>
              </a:spcAft>
              <a:buClr>
                <a:schemeClr val="lt1"/>
              </a:buClr>
              <a:buSzPts val="1000"/>
              <a:buFont typeface="Plus Jakarta Sans Medium"/>
              <a:buNone/>
              <a:defRPr sz="1000">
                <a:latin typeface="Plus Jakarta Sans Medium"/>
                <a:ea typeface="Plus Jakarta Sans Medium"/>
                <a:cs typeface="Plus Jakarta Sans Medium"/>
                <a:sym typeface="Plus Jakarta Sans Medium"/>
              </a:defRPr>
            </a:lvl9pPr>
          </a:lstStyle>
          <a:p>
            <a:endParaRPr/>
          </a:p>
        </p:txBody>
      </p:sp>
      <p:sp>
        <p:nvSpPr>
          <p:cNvPr id="119" name="Google Shape;119;p14"/>
          <p:cNvSpPr txBox="1">
            <a:spLocks noGrp="1"/>
          </p:cNvSpPr>
          <p:nvPr>
            <p:ph type="subTitle" idx="26"/>
          </p:nvPr>
        </p:nvSpPr>
        <p:spPr>
          <a:xfrm>
            <a:off x="6951450" y="4621250"/>
            <a:ext cx="1257300" cy="1326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000"/>
              <a:buFont typeface="Inter"/>
              <a:buNone/>
              <a:defRPr sz="1000"/>
            </a:lvl1pPr>
            <a:lvl2pPr lvl="1">
              <a:spcBef>
                <a:spcPts val="0"/>
              </a:spcBef>
              <a:spcAft>
                <a:spcPts val="0"/>
              </a:spcAft>
              <a:buClr>
                <a:schemeClr val="lt1"/>
              </a:buClr>
              <a:buSzPts val="1000"/>
              <a:buFont typeface="Inter"/>
              <a:buNone/>
              <a:defRPr sz="1000"/>
            </a:lvl2pPr>
            <a:lvl3pPr lvl="2">
              <a:spcBef>
                <a:spcPts val="0"/>
              </a:spcBef>
              <a:spcAft>
                <a:spcPts val="0"/>
              </a:spcAft>
              <a:buClr>
                <a:schemeClr val="lt1"/>
              </a:buClr>
              <a:buSzPts val="1000"/>
              <a:buFont typeface="Inter"/>
              <a:buNone/>
              <a:defRPr sz="1000"/>
            </a:lvl3pPr>
            <a:lvl4pPr lvl="3">
              <a:spcBef>
                <a:spcPts val="0"/>
              </a:spcBef>
              <a:spcAft>
                <a:spcPts val="0"/>
              </a:spcAft>
              <a:buClr>
                <a:schemeClr val="lt1"/>
              </a:buClr>
              <a:buSzPts val="1000"/>
              <a:buFont typeface="Inter"/>
              <a:buNone/>
              <a:defRPr sz="1000"/>
            </a:lvl4pPr>
            <a:lvl5pPr lvl="4">
              <a:spcBef>
                <a:spcPts val="0"/>
              </a:spcBef>
              <a:spcAft>
                <a:spcPts val="0"/>
              </a:spcAft>
              <a:buClr>
                <a:schemeClr val="lt1"/>
              </a:buClr>
              <a:buSzPts val="1000"/>
              <a:buFont typeface="Inter"/>
              <a:buNone/>
              <a:defRPr sz="1000"/>
            </a:lvl5pPr>
            <a:lvl6pPr lvl="5">
              <a:spcBef>
                <a:spcPts val="0"/>
              </a:spcBef>
              <a:spcAft>
                <a:spcPts val="0"/>
              </a:spcAft>
              <a:buClr>
                <a:schemeClr val="lt1"/>
              </a:buClr>
              <a:buSzPts val="1000"/>
              <a:buFont typeface="Inter"/>
              <a:buNone/>
              <a:defRPr sz="1000"/>
            </a:lvl6pPr>
            <a:lvl7pPr lvl="6">
              <a:spcBef>
                <a:spcPts val="0"/>
              </a:spcBef>
              <a:spcAft>
                <a:spcPts val="0"/>
              </a:spcAft>
              <a:buClr>
                <a:schemeClr val="lt1"/>
              </a:buClr>
              <a:buSzPts val="1000"/>
              <a:buFont typeface="Inter"/>
              <a:buNone/>
              <a:defRPr sz="1000"/>
            </a:lvl7pPr>
            <a:lvl8pPr lvl="7">
              <a:spcBef>
                <a:spcPts val="0"/>
              </a:spcBef>
              <a:spcAft>
                <a:spcPts val="0"/>
              </a:spcAft>
              <a:buClr>
                <a:schemeClr val="lt1"/>
              </a:buClr>
              <a:buSzPts val="1000"/>
              <a:buFont typeface="Inter"/>
              <a:buNone/>
              <a:defRPr sz="1000"/>
            </a:lvl8pPr>
            <a:lvl9pPr lvl="8">
              <a:spcBef>
                <a:spcPts val="0"/>
              </a:spcBef>
              <a:spcAft>
                <a:spcPts val="0"/>
              </a:spcAft>
              <a:buClr>
                <a:schemeClr val="lt1"/>
              </a:buClr>
              <a:buSzPts val="1000"/>
              <a:buFont typeface="Inter"/>
              <a:buNone/>
              <a:defRPr sz="1000"/>
            </a:lvl9pPr>
          </a:lstStyle>
          <a:p>
            <a:endParaRPr/>
          </a:p>
        </p:txBody>
      </p:sp>
      <p:sp>
        <p:nvSpPr>
          <p:cNvPr id="120" name="Google Shape;120;p14"/>
          <p:cNvSpPr>
            <a:spLocks noGrp="1"/>
          </p:cNvSpPr>
          <p:nvPr>
            <p:ph type="pic" idx="27"/>
          </p:nvPr>
        </p:nvSpPr>
        <p:spPr>
          <a:xfrm>
            <a:off x="6918600" y="2976000"/>
            <a:ext cx="1342200" cy="1342200"/>
          </a:xfrm>
          <a:prstGeom prst="roundRect">
            <a:avLst>
              <a:gd name="adj" fmla="val 8618"/>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personas">
  <p:cSld name="BLANK_1_1_1_1_1_1_1_1_1_1_1_1_1_1_1_1_1_1_1_1_1_1_1">
    <p:spTree>
      <p:nvGrpSpPr>
        <p:cNvPr id="1" name="Shape 121"/>
        <p:cNvGrpSpPr/>
        <p:nvPr/>
      </p:nvGrpSpPr>
      <p:grpSpPr>
        <a:xfrm>
          <a:off x="0" y="0"/>
          <a:ext cx="0" cy="0"/>
          <a:chOff x="0" y="0"/>
          <a:chExt cx="0" cy="0"/>
        </a:xfrm>
      </p:grpSpPr>
      <p:sp>
        <p:nvSpPr>
          <p:cNvPr id="122" name="Google Shape;122;p15"/>
          <p:cNvSpPr>
            <a:spLocks noGrp="1"/>
          </p:cNvSpPr>
          <p:nvPr>
            <p:ph type="pic" idx="2"/>
          </p:nvPr>
        </p:nvSpPr>
        <p:spPr>
          <a:xfrm>
            <a:off x="228300" y="912725"/>
            <a:ext cx="1833000" cy="2294100"/>
          </a:xfrm>
          <a:prstGeom prst="roundRect">
            <a:avLst>
              <a:gd name="adj" fmla="val 12454"/>
            </a:avLst>
          </a:prstGeom>
          <a:noFill/>
          <a:ln>
            <a:noFill/>
          </a:ln>
        </p:spPr>
      </p:sp>
      <p:sp>
        <p:nvSpPr>
          <p:cNvPr id="123" name="Google Shape;123;p15"/>
          <p:cNvSpPr>
            <a:spLocks noGrp="1"/>
          </p:cNvSpPr>
          <p:nvPr>
            <p:ph type="pic" idx="3"/>
          </p:nvPr>
        </p:nvSpPr>
        <p:spPr>
          <a:xfrm>
            <a:off x="4781400" y="912725"/>
            <a:ext cx="1833000" cy="2294100"/>
          </a:xfrm>
          <a:prstGeom prst="roundRect">
            <a:avLst>
              <a:gd name="adj" fmla="val 12454"/>
            </a:avLst>
          </a:prstGeom>
          <a:noFill/>
          <a:ln>
            <a:noFill/>
          </a:ln>
        </p:spPr>
      </p:sp>
      <p:sp>
        <p:nvSpPr>
          <p:cNvPr id="124" name="Google Shape;124;p15"/>
          <p:cNvSpPr txBox="1">
            <a:spLocks noGrp="1"/>
          </p:cNvSpPr>
          <p:nvPr>
            <p:ph type="body" idx="1"/>
          </p:nvPr>
        </p:nvSpPr>
        <p:spPr>
          <a:xfrm>
            <a:off x="2270700" y="968925"/>
            <a:ext cx="2091900" cy="2861100"/>
          </a:xfrm>
          <a:prstGeom prst="rect">
            <a:avLst/>
          </a:prstGeom>
        </p:spPr>
        <p:txBody>
          <a:bodyPr spcFirstLastPara="1" wrap="square" lIns="0" tIns="0" rIns="0" bIns="0" anchor="t" anchorCtr="0">
            <a:spAutoFit/>
          </a:bodyPr>
          <a:lstStyle>
            <a:lvl1pPr marL="457200" lvl="0" indent="-292100">
              <a:lnSpc>
                <a:spcPct val="115000"/>
              </a:lnSpc>
              <a:spcBef>
                <a:spcPts val="0"/>
              </a:spcBef>
              <a:spcAft>
                <a:spcPts val="0"/>
              </a:spcAft>
              <a:buClr>
                <a:schemeClr val="lt2"/>
              </a:buClr>
              <a:buSzPts val="1000"/>
              <a:buFont typeface="Inter"/>
              <a:buChar char="●"/>
              <a:defRPr sz="1000">
                <a:solidFill>
                  <a:schemeClr val="lt2"/>
                </a:solidFill>
              </a:defRPr>
            </a:lvl1pPr>
            <a:lvl2pPr marL="914400" lvl="1" indent="-292100">
              <a:lnSpc>
                <a:spcPct val="115000"/>
              </a:lnSpc>
              <a:spcBef>
                <a:spcPts val="800"/>
              </a:spcBef>
              <a:spcAft>
                <a:spcPts val="0"/>
              </a:spcAft>
              <a:buClr>
                <a:schemeClr val="lt2"/>
              </a:buClr>
              <a:buSzPts val="1000"/>
              <a:buFont typeface="Inter"/>
              <a:buChar char="○"/>
              <a:defRPr sz="1000">
                <a:solidFill>
                  <a:schemeClr val="lt2"/>
                </a:solidFill>
              </a:defRPr>
            </a:lvl2pPr>
            <a:lvl3pPr marL="1371600" lvl="2" indent="-292100">
              <a:lnSpc>
                <a:spcPct val="115000"/>
              </a:lnSpc>
              <a:spcBef>
                <a:spcPts val="800"/>
              </a:spcBef>
              <a:spcAft>
                <a:spcPts val="0"/>
              </a:spcAft>
              <a:buClr>
                <a:schemeClr val="lt2"/>
              </a:buClr>
              <a:buSzPts val="1000"/>
              <a:buFont typeface="Inter"/>
              <a:buChar char="■"/>
              <a:defRPr sz="1000">
                <a:solidFill>
                  <a:schemeClr val="lt2"/>
                </a:solidFill>
              </a:defRPr>
            </a:lvl3pPr>
            <a:lvl4pPr marL="1828800" lvl="3" indent="-292100">
              <a:lnSpc>
                <a:spcPct val="115000"/>
              </a:lnSpc>
              <a:spcBef>
                <a:spcPts val="800"/>
              </a:spcBef>
              <a:spcAft>
                <a:spcPts val="0"/>
              </a:spcAft>
              <a:buClr>
                <a:schemeClr val="lt2"/>
              </a:buClr>
              <a:buSzPts val="1000"/>
              <a:buFont typeface="Inter"/>
              <a:buChar char="●"/>
              <a:defRPr sz="1000">
                <a:solidFill>
                  <a:schemeClr val="lt2"/>
                </a:solidFill>
              </a:defRPr>
            </a:lvl4pPr>
            <a:lvl5pPr marL="2286000" lvl="4" indent="-292100">
              <a:lnSpc>
                <a:spcPct val="115000"/>
              </a:lnSpc>
              <a:spcBef>
                <a:spcPts val="800"/>
              </a:spcBef>
              <a:spcAft>
                <a:spcPts val="0"/>
              </a:spcAft>
              <a:buClr>
                <a:schemeClr val="lt2"/>
              </a:buClr>
              <a:buSzPts val="1000"/>
              <a:buFont typeface="Inter"/>
              <a:buChar char="○"/>
              <a:defRPr sz="1000">
                <a:solidFill>
                  <a:schemeClr val="lt2"/>
                </a:solidFill>
              </a:defRPr>
            </a:lvl5pPr>
            <a:lvl6pPr marL="2743200" lvl="5" indent="-292100">
              <a:lnSpc>
                <a:spcPct val="115000"/>
              </a:lnSpc>
              <a:spcBef>
                <a:spcPts val="800"/>
              </a:spcBef>
              <a:spcAft>
                <a:spcPts val="0"/>
              </a:spcAft>
              <a:buClr>
                <a:schemeClr val="lt2"/>
              </a:buClr>
              <a:buSzPts val="1000"/>
              <a:buFont typeface="Inter"/>
              <a:buChar char="■"/>
              <a:defRPr sz="1000">
                <a:solidFill>
                  <a:schemeClr val="lt2"/>
                </a:solidFill>
              </a:defRPr>
            </a:lvl6pPr>
            <a:lvl7pPr marL="3200400" lvl="6" indent="-292100">
              <a:lnSpc>
                <a:spcPct val="115000"/>
              </a:lnSpc>
              <a:spcBef>
                <a:spcPts val="800"/>
              </a:spcBef>
              <a:spcAft>
                <a:spcPts val="0"/>
              </a:spcAft>
              <a:buClr>
                <a:schemeClr val="lt2"/>
              </a:buClr>
              <a:buSzPts val="1000"/>
              <a:buFont typeface="Inter"/>
              <a:buChar char="●"/>
              <a:defRPr sz="1000">
                <a:solidFill>
                  <a:schemeClr val="lt2"/>
                </a:solidFill>
              </a:defRPr>
            </a:lvl7pPr>
            <a:lvl8pPr marL="3657600" lvl="7" indent="-292100">
              <a:lnSpc>
                <a:spcPct val="115000"/>
              </a:lnSpc>
              <a:spcBef>
                <a:spcPts val="800"/>
              </a:spcBef>
              <a:spcAft>
                <a:spcPts val="0"/>
              </a:spcAft>
              <a:buClr>
                <a:schemeClr val="lt2"/>
              </a:buClr>
              <a:buSzPts val="1000"/>
              <a:buFont typeface="Inter"/>
              <a:buChar char="○"/>
              <a:defRPr sz="1000">
                <a:solidFill>
                  <a:schemeClr val="lt2"/>
                </a:solidFill>
              </a:defRPr>
            </a:lvl8pPr>
            <a:lvl9pPr marL="4114800" lvl="8" indent="-292100">
              <a:lnSpc>
                <a:spcPct val="115000"/>
              </a:lnSpc>
              <a:spcBef>
                <a:spcPts val="800"/>
              </a:spcBef>
              <a:spcAft>
                <a:spcPts val="800"/>
              </a:spcAft>
              <a:buClr>
                <a:schemeClr val="lt2"/>
              </a:buClr>
              <a:buSzPts val="1000"/>
              <a:buFont typeface="Inter"/>
              <a:buChar char="■"/>
              <a:defRPr sz="1000">
                <a:solidFill>
                  <a:schemeClr val="lt2"/>
                </a:solidFill>
              </a:defRPr>
            </a:lvl9pPr>
          </a:lstStyle>
          <a:p>
            <a:endParaRPr/>
          </a:p>
        </p:txBody>
      </p:sp>
      <p:sp>
        <p:nvSpPr>
          <p:cNvPr id="125" name="Google Shape;125;p15"/>
          <p:cNvSpPr txBox="1">
            <a:spLocks noGrp="1"/>
          </p:cNvSpPr>
          <p:nvPr>
            <p:ph type="body" idx="4"/>
          </p:nvPr>
        </p:nvSpPr>
        <p:spPr>
          <a:xfrm>
            <a:off x="6823800" y="968925"/>
            <a:ext cx="2091900" cy="2861100"/>
          </a:xfrm>
          <a:prstGeom prst="rect">
            <a:avLst/>
          </a:prstGeom>
        </p:spPr>
        <p:txBody>
          <a:bodyPr spcFirstLastPara="1" wrap="square" lIns="0" tIns="0" rIns="0" bIns="0" anchor="t" anchorCtr="0">
            <a:spAutoFit/>
          </a:bodyPr>
          <a:lstStyle>
            <a:lvl1pPr marL="457200" lvl="0" indent="-292100">
              <a:lnSpc>
                <a:spcPct val="115000"/>
              </a:lnSpc>
              <a:spcBef>
                <a:spcPts val="0"/>
              </a:spcBef>
              <a:spcAft>
                <a:spcPts val="0"/>
              </a:spcAft>
              <a:buClr>
                <a:schemeClr val="lt2"/>
              </a:buClr>
              <a:buSzPts val="1000"/>
              <a:buFont typeface="Inter"/>
              <a:buChar char="●"/>
              <a:defRPr sz="1000">
                <a:solidFill>
                  <a:schemeClr val="lt2"/>
                </a:solidFill>
              </a:defRPr>
            </a:lvl1pPr>
            <a:lvl2pPr marL="914400" lvl="1" indent="-292100">
              <a:lnSpc>
                <a:spcPct val="115000"/>
              </a:lnSpc>
              <a:spcBef>
                <a:spcPts val="800"/>
              </a:spcBef>
              <a:spcAft>
                <a:spcPts val="0"/>
              </a:spcAft>
              <a:buClr>
                <a:schemeClr val="lt2"/>
              </a:buClr>
              <a:buSzPts val="1000"/>
              <a:buFont typeface="Inter"/>
              <a:buChar char="○"/>
              <a:defRPr sz="1000">
                <a:solidFill>
                  <a:schemeClr val="lt2"/>
                </a:solidFill>
              </a:defRPr>
            </a:lvl2pPr>
            <a:lvl3pPr marL="1371600" lvl="2" indent="-292100">
              <a:lnSpc>
                <a:spcPct val="115000"/>
              </a:lnSpc>
              <a:spcBef>
                <a:spcPts val="800"/>
              </a:spcBef>
              <a:spcAft>
                <a:spcPts val="0"/>
              </a:spcAft>
              <a:buClr>
                <a:schemeClr val="lt2"/>
              </a:buClr>
              <a:buSzPts val="1000"/>
              <a:buFont typeface="Inter"/>
              <a:buChar char="■"/>
              <a:defRPr sz="1000">
                <a:solidFill>
                  <a:schemeClr val="lt2"/>
                </a:solidFill>
              </a:defRPr>
            </a:lvl3pPr>
            <a:lvl4pPr marL="1828800" lvl="3" indent="-292100">
              <a:lnSpc>
                <a:spcPct val="115000"/>
              </a:lnSpc>
              <a:spcBef>
                <a:spcPts val="800"/>
              </a:spcBef>
              <a:spcAft>
                <a:spcPts val="0"/>
              </a:spcAft>
              <a:buClr>
                <a:schemeClr val="lt2"/>
              </a:buClr>
              <a:buSzPts val="1000"/>
              <a:buFont typeface="Inter"/>
              <a:buChar char="●"/>
              <a:defRPr sz="1000">
                <a:solidFill>
                  <a:schemeClr val="lt2"/>
                </a:solidFill>
              </a:defRPr>
            </a:lvl4pPr>
            <a:lvl5pPr marL="2286000" lvl="4" indent="-292100">
              <a:lnSpc>
                <a:spcPct val="115000"/>
              </a:lnSpc>
              <a:spcBef>
                <a:spcPts val="800"/>
              </a:spcBef>
              <a:spcAft>
                <a:spcPts val="0"/>
              </a:spcAft>
              <a:buClr>
                <a:schemeClr val="lt2"/>
              </a:buClr>
              <a:buSzPts val="1000"/>
              <a:buFont typeface="Inter"/>
              <a:buChar char="○"/>
              <a:defRPr sz="1000">
                <a:solidFill>
                  <a:schemeClr val="lt2"/>
                </a:solidFill>
              </a:defRPr>
            </a:lvl5pPr>
            <a:lvl6pPr marL="2743200" lvl="5" indent="-292100">
              <a:lnSpc>
                <a:spcPct val="115000"/>
              </a:lnSpc>
              <a:spcBef>
                <a:spcPts val="800"/>
              </a:spcBef>
              <a:spcAft>
                <a:spcPts val="0"/>
              </a:spcAft>
              <a:buClr>
                <a:schemeClr val="lt2"/>
              </a:buClr>
              <a:buSzPts val="1000"/>
              <a:buFont typeface="Inter"/>
              <a:buChar char="■"/>
              <a:defRPr sz="1000">
                <a:solidFill>
                  <a:schemeClr val="lt2"/>
                </a:solidFill>
              </a:defRPr>
            </a:lvl6pPr>
            <a:lvl7pPr marL="3200400" lvl="6" indent="-292100">
              <a:lnSpc>
                <a:spcPct val="115000"/>
              </a:lnSpc>
              <a:spcBef>
                <a:spcPts val="800"/>
              </a:spcBef>
              <a:spcAft>
                <a:spcPts val="0"/>
              </a:spcAft>
              <a:buClr>
                <a:schemeClr val="lt2"/>
              </a:buClr>
              <a:buSzPts val="1000"/>
              <a:buFont typeface="Inter"/>
              <a:buChar char="●"/>
              <a:defRPr sz="1000">
                <a:solidFill>
                  <a:schemeClr val="lt2"/>
                </a:solidFill>
              </a:defRPr>
            </a:lvl7pPr>
            <a:lvl8pPr marL="3657600" lvl="7" indent="-292100">
              <a:lnSpc>
                <a:spcPct val="115000"/>
              </a:lnSpc>
              <a:spcBef>
                <a:spcPts val="800"/>
              </a:spcBef>
              <a:spcAft>
                <a:spcPts val="0"/>
              </a:spcAft>
              <a:buClr>
                <a:schemeClr val="lt2"/>
              </a:buClr>
              <a:buSzPts val="1000"/>
              <a:buFont typeface="Inter"/>
              <a:buChar char="○"/>
              <a:defRPr sz="1000">
                <a:solidFill>
                  <a:schemeClr val="lt2"/>
                </a:solidFill>
              </a:defRPr>
            </a:lvl8pPr>
            <a:lvl9pPr marL="4114800" lvl="8" indent="-292100">
              <a:lnSpc>
                <a:spcPct val="115000"/>
              </a:lnSpc>
              <a:spcBef>
                <a:spcPts val="800"/>
              </a:spcBef>
              <a:spcAft>
                <a:spcPts val="800"/>
              </a:spcAft>
              <a:buClr>
                <a:schemeClr val="lt2"/>
              </a:buClr>
              <a:buSzPts val="1000"/>
              <a:buFont typeface="Inter"/>
              <a:buChar char="■"/>
              <a:defRPr sz="1000">
                <a:solidFill>
                  <a:schemeClr val="lt2"/>
                </a:solidFill>
              </a:defRPr>
            </a:lvl9pPr>
          </a:lstStyle>
          <a:p>
            <a:endParaRPr/>
          </a:p>
        </p:txBody>
      </p:sp>
      <p:sp>
        <p:nvSpPr>
          <p:cNvPr id="126" name="Google Shape;126;p15"/>
          <p:cNvSpPr txBox="1">
            <a:spLocks noGrp="1"/>
          </p:cNvSpPr>
          <p:nvPr>
            <p:ph type="subTitle" idx="5"/>
          </p:nvPr>
        </p:nvSpPr>
        <p:spPr>
          <a:xfrm>
            <a:off x="277650" y="3373825"/>
            <a:ext cx="1725600" cy="452700"/>
          </a:xfrm>
          <a:prstGeom prst="rect">
            <a:avLst/>
          </a:prstGeom>
        </p:spPr>
        <p:txBody>
          <a:bodyPr spcFirstLastPara="1" wrap="square" lIns="0" tIns="0" rIns="0" bIns="0" anchor="t" anchorCtr="0">
            <a:noAutofit/>
          </a:bodyPr>
          <a:lstStyle>
            <a:lvl1pPr lvl="0">
              <a:spcBef>
                <a:spcPts val="0"/>
              </a:spcBef>
              <a:spcAft>
                <a:spcPts val="0"/>
              </a:spcAft>
              <a:buSzPts val="1200"/>
              <a:buFont typeface="Plus Jakarta Sans Medium"/>
              <a:buNone/>
              <a:defRPr>
                <a:latin typeface="Plus Jakarta Sans Medium"/>
                <a:ea typeface="Plus Jakarta Sans Medium"/>
                <a:cs typeface="Plus Jakarta Sans Medium"/>
                <a:sym typeface="Plus Jakarta Sans Medium"/>
              </a:defRPr>
            </a:lvl1pPr>
            <a:lvl2pPr lvl="1">
              <a:spcBef>
                <a:spcPts val="0"/>
              </a:spcBef>
              <a:spcAft>
                <a:spcPts val="0"/>
              </a:spcAft>
              <a:buClr>
                <a:schemeClr val="accent2"/>
              </a:buClr>
              <a:buSzPts val="1200"/>
              <a:buFont typeface="Plus Jakarta Sans Medium"/>
              <a:buNone/>
              <a:defRPr>
                <a:solidFill>
                  <a:schemeClr val="accent2"/>
                </a:solidFill>
                <a:latin typeface="Plus Jakarta Sans Medium"/>
                <a:ea typeface="Plus Jakarta Sans Medium"/>
                <a:cs typeface="Plus Jakarta Sans Medium"/>
                <a:sym typeface="Plus Jakarta Sans Medium"/>
              </a:defRPr>
            </a:lvl2pPr>
            <a:lvl3pPr lvl="2">
              <a:spcBef>
                <a:spcPts val="0"/>
              </a:spcBef>
              <a:spcAft>
                <a:spcPts val="0"/>
              </a:spcAft>
              <a:buClr>
                <a:schemeClr val="accent2"/>
              </a:buClr>
              <a:buSzPts val="1200"/>
              <a:buFont typeface="Plus Jakarta Sans Medium"/>
              <a:buNone/>
              <a:defRPr>
                <a:solidFill>
                  <a:schemeClr val="accent2"/>
                </a:solidFill>
                <a:latin typeface="Plus Jakarta Sans Medium"/>
                <a:ea typeface="Plus Jakarta Sans Medium"/>
                <a:cs typeface="Plus Jakarta Sans Medium"/>
                <a:sym typeface="Plus Jakarta Sans Medium"/>
              </a:defRPr>
            </a:lvl3pPr>
            <a:lvl4pPr lvl="3">
              <a:spcBef>
                <a:spcPts val="0"/>
              </a:spcBef>
              <a:spcAft>
                <a:spcPts val="0"/>
              </a:spcAft>
              <a:buClr>
                <a:schemeClr val="accent2"/>
              </a:buClr>
              <a:buSzPts val="1200"/>
              <a:buFont typeface="Plus Jakarta Sans Medium"/>
              <a:buNone/>
              <a:defRPr>
                <a:solidFill>
                  <a:schemeClr val="accent2"/>
                </a:solidFill>
                <a:latin typeface="Plus Jakarta Sans Medium"/>
                <a:ea typeface="Plus Jakarta Sans Medium"/>
                <a:cs typeface="Plus Jakarta Sans Medium"/>
                <a:sym typeface="Plus Jakarta Sans Medium"/>
              </a:defRPr>
            </a:lvl4pPr>
            <a:lvl5pPr lvl="4">
              <a:spcBef>
                <a:spcPts val="0"/>
              </a:spcBef>
              <a:spcAft>
                <a:spcPts val="0"/>
              </a:spcAft>
              <a:buClr>
                <a:schemeClr val="accent2"/>
              </a:buClr>
              <a:buSzPts val="1200"/>
              <a:buFont typeface="Plus Jakarta Sans Medium"/>
              <a:buNone/>
              <a:defRPr>
                <a:solidFill>
                  <a:schemeClr val="accent2"/>
                </a:solidFill>
                <a:latin typeface="Plus Jakarta Sans Medium"/>
                <a:ea typeface="Plus Jakarta Sans Medium"/>
                <a:cs typeface="Plus Jakarta Sans Medium"/>
                <a:sym typeface="Plus Jakarta Sans Medium"/>
              </a:defRPr>
            </a:lvl5pPr>
            <a:lvl6pPr lvl="5">
              <a:spcBef>
                <a:spcPts val="0"/>
              </a:spcBef>
              <a:spcAft>
                <a:spcPts val="0"/>
              </a:spcAft>
              <a:buClr>
                <a:schemeClr val="accent2"/>
              </a:buClr>
              <a:buSzPts val="1200"/>
              <a:buFont typeface="Plus Jakarta Sans Medium"/>
              <a:buNone/>
              <a:defRPr>
                <a:solidFill>
                  <a:schemeClr val="accent2"/>
                </a:solidFill>
                <a:latin typeface="Plus Jakarta Sans Medium"/>
                <a:ea typeface="Plus Jakarta Sans Medium"/>
                <a:cs typeface="Plus Jakarta Sans Medium"/>
                <a:sym typeface="Plus Jakarta Sans Medium"/>
              </a:defRPr>
            </a:lvl6pPr>
            <a:lvl7pPr lvl="6">
              <a:spcBef>
                <a:spcPts val="0"/>
              </a:spcBef>
              <a:spcAft>
                <a:spcPts val="0"/>
              </a:spcAft>
              <a:buClr>
                <a:schemeClr val="accent2"/>
              </a:buClr>
              <a:buSzPts val="1200"/>
              <a:buFont typeface="Plus Jakarta Sans Medium"/>
              <a:buNone/>
              <a:defRPr>
                <a:solidFill>
                  <a:schemeClr val="accent2"/>
                </a:solidFill>
                <a:latin typeface="Plus Jakarta Sans Medium"/>
                <a:ea typeface="Plus Jakarta Sans Medium"/>
                <a:cs typeface="Plus Jakarta Sans Medium"/>
                <a:sym typeface="Plus Jakarta Sans Medium"/>
              </a:defRPr>
            </a:lvl7pPr>
            <a:lvl8pPr lvl="7">
              <a:spcBef>
                <a:spcPts val="0"/>
              </a:spcBef>
              <a:spcAft>
                <a:spcPts val="0"/>
              </a:spcAft>
              <a:buClr>
                <a:schemeClr val="accent2"/>
              </a:buClr>
              <a:buSzPts val="1200"/>
              <a:buFont typeface="Plus Jakarta Sans Medium"/>
              <a:buNone/>
              <a:defRPr>
                <a:solidFill>
                  <a:schemeClr val="accent2"/>
                </a:solidFill>
                <a:latin typeface="Plus Jakarta Sans Medium"/>
                <a:ea typeface="Plus Jakarta Sans Medium"/>
                <a:cs typeface="Plus Jakarta Sans Medium"/>
                <a:sym typeface="Plus Jakarta Sans Medium"/>
              </a:defRPr>
            </a:lvl8pPr>
            <a:lvl9pPr lvl="8">
              <a:spcBef>
                <a:spcPts val="0"/>
              </a:spcBef>
              <a:spcAft>
                <a:spcPts val="0"/>
              </a:spcAft>
              <a:buClr>
                <a:schemeClr val="accent2"/>
              </a:buClr>
              <a:buSzPts val="1200"/>
              <a:buFont typeface="Plus Jakarta Sans Medium"/>
              <a:buNone/>
              <a:defRPr>
                <a:solidFill>
                  <a:schemeClr val="accent2"/>
                </a:solidFill>
                <a:latin typeface="Plus Jakarta Sans Medium"/>
                <a:ea typeface="Plus Jakarta Sans Medium"/>
                <a:cs typeface="Plus Jakarta Sans Medium"/>
                <a:sym typeface="Plus Jakarta Sans Medium"/>
              </a:defRPr>
            </a:lvl9pPr>
          </a:lstStyle>
          <a:p>
            <a:endParaRPr/>
          </a:p>
        </p:txBody>
      </p:sp>
      <p:sp>
        <p:nvSpPr>
          <p:cNvPr id="127" name="Google Shape;127;p15"/>
          <p:cNvSpPr txBox="1">
            <a:spLocks noGrp="1"/>
          </p:cNvSpPr>
          <p:nvPr>
            <p:ph type="subTitle" idx="6"/>
          </p:nvPr>
        </p:nvSpPr>
        <p:spPr>
          <a:xfrm>
            <a:off x="4835100" y="3373825"/>
            <a:ext cx="1725600" cy="452700"/>
          </a:xfrm>
          <a:prstGeom prst="rect">
            <a:avLst/>
          </a:prstGeom>
        </p:spPr>
        <p:txBody>
          <a:bodyPr spcFirstLastPara="1" wrap="square" lIns="0" tIns="0" rIns="0" bIns="0" anchor="t" anchorCtr="0">
            <a:noAutofit/>
          </a:bodyPr>
          <a:lstStyle>
            <a:lvl1pPr lvl="0">
              <a:spcBef>
                <a:spcPts val="0"/>
              </a:spcBef>
              <a:spcAft>
                <a:spcPts val="0"/>
              </a:spcAft>
              <a:buSzPts val="1200"/>
              <a:buFont typeface="Plus Jakarta Sans Medium"/>
              <a:buNone/>
              <a:defRPr>
                <a:latin typeface="Plus Jakarta Sans Medium"/>
                <a:ea typeface="Plus Jakarta Sans Medium"/>
                <a:cs typeface="Plus Jakarta Sans Medium"/>
                <a:sym typeface="Plus Jakarta Sans Medium"/>
              </a:defRPr>
            </a:lvl1pPr>
            <a:lvl2pPr lvl="1">
              <a:spcBef>
                <a:spcPts val="0"/>
              </a:spcBef>
              <a:spcAft>
                <a:spcPts val="0"/>
              </a:spcAft>
              <a:buClr>
                <a:schemeClr val="accent2"/>
              </a:buClr>
              <a:buSzPts val="1200"/>
              <a:buFont typeface="Plus Jakarta Sans Medium"/>
              <a:buNone/>
              <a:defRPr>
                <a:solidFill>
                  <a:schemeClr val="accent2"/>
                </a:solidFill>
                <a:latin typeface="Plus Jakarta Sans Medium"/>
                <a:ea typeface="Plus Jakarta Sans Medium"/>
                <a:cs typeface="Plus Jakarta Sans Medium"/>
                <a:sym typeface="Plus Jakarta Sans Medium"/>
              </a:defRPr>
            </a:lvl2pPr>
            <a:lvl3pPr lvl="2">
              <a:spcBef>
                <a:spcPts val="0"/>
              </a:spcBef>
              <a:spcAft>
                <a:spcPts val="0"/>
              </a:spcAft>
              <a:buClr>
                <a:schemeClr val="accent2"/>
              </a:buClr>
              <a:buSzPts val="1200"/>
              <a:buFont typeface="Plus Jakarta Sans Medium"/>
              <a:buNone/>
              <a:defRPr>
                <a:solidFill>
                  <a:schemeClr val="accent2"/>
                </a:solidFill>
                <a:latin typeface="Plus Jakarta Sans Medium"/>
                <a:ea typeface="Plus Jakarta Sans Medium"/>
                <a:cs typeface="Plus Jakarta Sans Medium"/>
                <a:sym typeface="Plus Jakarta Sans Medium"/>
              </a:defRPr>
            </a:lvl3pPr>
            <a:lvl4pPr lvl="3">
              <a:spcBef>
                <a:spcPts val="0"/>
              </a:spcBef>
              <a:spcAft>
                <a:spcPts val="0"/>
              </a:spcAft>
              <a:buClr>
                <a:schemeClr val="accent2"/>
              </a:buClr>
              <a:buSzPts val="1200"/>
              <a:buFont typeface="Plus Jakarta Sans Medium"/>
              <a:buNone/>
              <a:defRPr>
                <a:solidFill>
                  <a:schemeClr val="accent2"/>
                </a:solidFill>
                <a:latin typeface="Plus Jakarta Sans Medium"/>
                <a:ea typeface="Plus Jakarta Sans Medium"/>
                <a:cs typeface="Plus Jakarta Sans Medium"/>
                <a:sym typeface="Plus Jakarta Sans Medium"/>
              </a:defRPr>
            </a:lvl4pPr>
            <a:lvl5pPr lvl="4">
              <a:spcBef>
                <a:spcPts val="0"/>
              </a:spcBef>
              <a:spcAft>
                <a:spcPts val="0"/>
              </a:spcAft>
              <a:buClr>
                <a:schemeClr val="accent2"/>
              </a:buClr>
              <a:buSzPts val="1200"/>
              <a:buFont typeface="Plus Jakarta Sans Medium"/>
              <a:buNone/>
              <a:defRPr>
                <a:solidFill>
                  <a:schemeClr val="accent2"/>
                </a:solidFill>
                <a:latin typeface="Plus Jakarta Sans Medium"/>
                <a:ea typeface="Plus Jakarta Sans Medium"/>
                <a:cs typeface="Plus Jakarta Sans Medium"/>
                <a:sym typeface="Plus Jakarta Sans Medium"/>
              </a:defRPr>
            </a:lvl5pPr>
            <a:lvl6pPr lvl="5">
              <a:spcBef>
                <a:spcPts val="0"/>
              </a:spcBef>
              <a:spcAft>
                <a:spcPts val="0"/>
              </a:spcAft>
              <a:buClr>
                <a:schemeClr val="accent2"/>
              </a:buClr>
              <a:buSzPts val="1200"/>
              <a:buFont typeface="Plus Jakarta Sans Medium"/>
              <a:buNone/>
              <a:defRPr>
                <a:solidFill>
                  <a:schemeClr val="accent2"/>
                </a:solidFill>
                <a:latin typeface="Plus Jakarta Sans Medium"/>
                <a:ea typeface="Plus Jakarta Sans Medium"/>
                <a:cs typeface="Plus Jakarta Sans Medium"/>
                <a:sym typeface="Plus Jakarta Sans Medium"/>
              </a:defRPr>
            </a:lvl6pPr>
            <a:lvl7pPr lvl="6">
              <a:spcBef>
                <a:spcPts val="0"/>
              </a:spcBef>
              <a:spcAft>
                <a:spcPts val="0"/>
              </a:spcAft>
              <a:buClr>
                <a:schemeClr val="accent2"/>
              </a:buClr>
              <a:buSzPts val="1200"/>
              <a:buFont typeface="Plus Jakarta Sans Medium"/>
              <a:buNone/>
              <a:defRPr>
                <a:solidFill>
                  <a:schemeClr val="accent2"/>
                </a:solidFill>
                <a:latin typeface="Plus Jakarta Sans Medium"/>
                <a:ea typeface="Plus Jakarta Sans Medium"/>
                <a:cs typeface="Plus Jakarta Sans Medium"/>
                <a:sym typeface="Plus Jakarta Sans Medium"/>
              </a:defRPr>
            </a:lvl7pPr>
            <a:lvl8pPr lvl="7">
              <a:spcBef>
                <a:spcPts val="0"/>
              </a:spcBef>
              <a:spcAft>
                <a:spcPts val="0"/>
              </a:spcAft>
              <a:buClr>
                <a:schemeClr val="accent2"/>
              </a:buClr>
              <a:buSzPts val="1200"/>
              <a:buFont typeface="Plus Jakarta Sans Medium"/>
              <a:buNone/>
              <a:defRPr>
                <a:solidFill>
                  <a:schemeClr val="accent2"/>
                </a:solidFill>
                <a:latin typeface="Plus Jakarta Sans Medium"/>
                <a:ea typeface="Plus Jakarta Sans Medium"/>
                <a:cs typeface="Plus Jakarta Sans Medium"/>
                <a:sym typeface="Plus Jakarta Sans Medium"/>
              </a:defRPr>
            </a:lvl8pPr>
            <a:lvl9pPr lvl="8">
              <a:spcBef>
                <a:spcPts val="0"/>
              </a:spcBef>
              <a:spcAft>
                <a:spcPts val="0"/>
              </a:spcAft>
              <a:buClr>
                <a:schemeClr val="accent2"/>
              </a:buClr>
              <a:buSzPts val="1200"/>
              <a:buFont typeface="Plus Jakarta Sans Medium"/>
              <a:buNone/>
              <a:defRPr>
                <a:solidFill>
                  <a:schemeClr val="accent2"/>
                </a:solidFill>
                <a:latin typeface="Plus Jakarta Sans Medium"/>
                <a:ea typeface="Plus Jakarta Sans Medium"/>
                <a:cs typeface="Plus Jakarta Sans Medium"/>
                <a:sym typeface="Plus Jakarta Sans Medium"/>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oups">
  <p:cSld name="BLANK_1_1_1_1_1_1_1_1_1_1_1_1_1_1_1_1_1_1_1_1_1_1_1_2">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228600" y="741875"/>
            <a:ext cx="6480300" cy="415500"/>
          </a:xfrm>
          <a:prstGeom prst="rect">
            <a:avLst/>
          </a:prstGeom>
        </p:spPr>
        <p:txBody>
          <a:bodyPr spcFirstLastPara="1" wrap="square" lIns="0" tIns="0" rIns="0" bIns="0" anchor="t" anchorCtr="0">
            <a:spAutoFit/>
          </a:bodyPr>
          <a:lstStyle>
            <a:lvl1pPr lvl="0">
              <a:spcBef>
                <a:spcPts val="0"/>
              </a:spcBef>
              <a:spcAft>
                <a:spcPts val="0"/>
              </a:spcAft>
              <a:buNone/>
              <a:defRPr sz="3000">
                <a:latin typeface="Plus Jakarta Sans Medium"/>
                <a:ea typeface="Plus Jakarta Sans Medium"/>
                <a:cs typeface="Plus Jakarta Sans Medium"/>
                <a:sym typeface="Plus Jakarta Sans Medium"/>
              </a:defRPr>
            </a:lvl1pPr>
            <a:lvl2pPr lvl="1">
              <a:spcBef>
                <a:spcPts val="0"/>
              </a:spcBef>
              <a:spcAft>
                <a:spcPts val="0"/>
              </a:spcAft>
              <a:buNone/>
              <a:defRPr sz="3000">
                <a:latin typeface="Plus Jakarta Sans Medium"/>
                <a:ea typeface="Plus Jakarta Sans Medium"/>
                <a:cs typeface="Plus Jakarta Sans Medium"/>
                <a:sym typeface="Plus Jakarta Sans Medium"/>
              </a:defRPr>
            </a:lvl2pPr>
            <a:lvl3pPr lvl="2">
              <a:spcBef>
                <a:spcPts val="0"/>
              </a:spcBef>
              <a:spcAft>
                <a:spcPts val="0"/>
              </a:spcAft>
              <a:buNone/>
              <a:defRPr sz="3000">
                <a:latin typeface="Plus Jakarta Sans Medium"/>
                <a:ea typeface="Plus Jakarta Sans Medium"/>
                <a:cs typeface="Plus Jakarta Sans Medium"/>
                <a:sym typeface="Plus Jakarta Sans Medium"/>
              </a:defRPr>
            </a:lvl3pPr>
            <a:lvl4pPr lvl="3">
              <a:spcBef>
                <a:spcPts val="0"/>
              </a:spcBef>
              <a:spcAft>
                <a:spcPts val="0"/>
              </a:spcAft>
              <a:buNone/>
              <a:defRPr sz="3000">
                <a:latin typeface="Plus Jakarta Sans Medium"/>
                <a:ea typeface="Plus Jakarta Sans Medium"/>
                <a:cs typeface="Plus Jakarta Sans Medium"/>
                <a:sym typeface="Plus Jakarta Sans Medium"/>
              </a:defRPr>
            </a:lvl4pPr>
            <a:lvl5pPr lvl="4">
              <a:spcBef>
                <a:spcPts val="0"/>
              </a:spcBef>
              <a:spcAft>
                <a:spcPts val="0"/>
              </a:spcAft>
              <a:buNone/>
              <a:defRPr sz="3000">
                <a:latin typeface="Plus Jakarta Sans Medium"/>
                <a:ea typeface="Plus Jakarta Sans Medium"/>
                <a:cs typeface="Plus Jakarta Sans Medium"/>
                <a:sym typeface="Plus Jakarta Sans Medium"/>
              </a:defRPr>
            </a:lvl5pPr>
            <a:lvl6pPr lvl="5">
              <a:spcBef>
                <a:spcPts val="0"/>
              </a:spcBef>
              <a:spcAft>
                <a:spcPts val="0"/>
              </a:spcAft>
              <a:buNone/>
              <a:defRPr sz="3000">
                <a:latin typeface="Plus Jakarta Sans Medium"/>
                <a:ea typeface="Plus Jakarta Sans Medium"/>
                <a:cs typeface="Plus Jakarta Sans Medium"/>
                <a:sym typeface="Plus Jakarta Sans Medium"/>
              </a:defRPr>
            </a:lvl6pPr>
            <a:lvl7pPr lvl="6">
              <a:spcBef>
                <a:spcPts val="0"/>
              </a:spcBef>
              <a:spcAft>
                <a:spcPts val="0"/>
              </a:spcAft>
              <a:buNone/>
              <a:defRPr sz="3000">
                <a:latin typeface="Plus Jakarta Sans Medium"/>
                <a:ea typeface="Plus Jakarta Sans Medium"/>
                <a:cs typeface="Plus Jakarta Sans Medium"/>
                <a:sym typeface="Plus Jakarta Sans Medium"/>
              </a:defRPr>
            </a:lvl7pPr>
            <a:lvl8pPr lvl="7">
              <a:spcBef>
                <a:spcPts val="0"/>
              </a:spcBef>
              <a:spcAft>
                <a:spcPts val="0"/>
              </a:spcAft>
              <a:buNone/>
              <a:defRPr sz="3000">
                <a:latin typeface="Plus Jakarta Sans Medium"/>
                <a:ea typeface="Plus Jakarta Sans Medium"/>
                <a:cs typeface="Plus Jakarta Sans Medium"/>
                <a:sym typeface="Plus Jakarta Sans Medium"/>
              </a:defRPr>
            </a:lvl8pPr>
            <a:lvl9pPr lvl="8">
              <a:spcBef>
                <a:spcPts val="0"/>
              </a:spcBef>
              <a:spcAft>
                <a:spcPts val="0"/>
              </a:spcAft>
              <a:buNone/>
              <a:defRPr sz="3000">
                <a:latin typeface="Plus Jakarta Sans Medium"/>
                <a:ea typeface="Plus Jakarta Sans Medium"/>
                <a:cs typeface="Plus Jakarta Sans Medium"/>
                <a:sym typeface="Plus Jakarta Sans Medium"/>
              </a:defRPr>
            </a:lvl9pPr>
          </a:lstStyle>
          <a:p>
            <a:endParaRPr/>
          </a:p>
        </p:txBody>
      </p:sp>
      <p:sp>
        <p:nvSpPr>
          <p:cNvPr id="130" name="Google Shape;130;p16"/>
          <p:cNvSpPr txBox="1">
            <a:spLocks noGrp="1"/>
          </p:cNvSpPr>
          <p:nvPr>
            <p:ph type="body" idx="1"/>
          </p:nvPr>
        </p:nvSpPr>
        <p:spPr>
          <a:xfrm>
            <a:off x="228625" y="4191000"/>
            <a:ext cx="1113600" cy="713400"/>
          </a:xfrm>
          <a:prstGeom prst="rect">
            <a:avLst/>
          </a:prstGeom>
        </p:spPr>
        <p:txBody>
          <a:bodyPr spcFirstLastPara="1" wrap="square" lIns="0" tIns="0" rIns="0" bIns="0" anchor="b" anchorCtr="0">
            <a:noAutofit/>
          </a:bodyPr>
          <a:lstStyle>
            <a:lvl1pPr marL="457200" lvl="0" indent="-292100">
              <a:lnSpc>
                <a:spcPct val="115000"/>
              </a:lnSpc>
              <a:spcBef>
                <a:spcPts val="0"/>
              </a:spcBef>
              <a:spcAft>
                <a:spcPts val="0"/>
              </a:spcAft>
              <a:buClr>
                <a:schemeClr val="lt2"/>
              </a:buClr>
              <a:buSzPts val="1000"/>
              <a:buFont typeface="Inter"/>
              <a:buChar char="●"/>
              <a:defRPr sz="1000">
                <a:solidFill>
                  <a:schemeClr val="lt2"/>
                </a:solidFill>
              </a:defRPr>
            </a:lvl1pPr>
            <a:lvl2pPr marL="914400" lvl="1" indent="-292100">
              <a:lnSpc>
                <a:spcPct val="115000"/>
              </a:lnSpc>
              <a:spcBef>
                <a:spcPts val="800"/>
              </a:spcBef>
              <a:spcAft>
                <a:spcPts val="0"/>
              </a:spcAft>
              <a:buClr>
                <a:schemeClr val="lt2"/>
              </a:buClr>
              <a:buSzPts val="1000"/>
              <a:buFont typeface="Inter"/>
              <a:buChar char="○"/>
              <a:defRPr sz="1000">
                <a:solidFill>
                  <a:schemeClr val="lt2"/>
                </a:solidFill>
              </a:defRPr>
            </a:lvl2pPr>
            <a:lvl3pPr marL="1371600" lvl="2" indent="-292100">
              <a:lnSpc>
                <a:spcPct val="115000"/>
              </a:lnSpc>
              <a:spcBef>
                <a:spcPts val="800"/>
              </a:spcBef>
              <a:spcAft>
                <a:spcPts val="0"/>
              </a:spcAft>
              <a:buClr>
                <a:schemeClr val="lt2"/>
              </a:buClr>
              <a:buSzPts val="1000"/>
              <a:buFont typeface="Inter"/>
              <a:buChar char="■"/>
              <a:defRPr sz="1000">
                <a:solidFill>
                  <a:schemeClr val="lt2"/>
                </a:solidFill>
              </a:defRPr>
            </a:lvl3pPr>
            <a:lvl4pPr marL="1828800" lvl="3" indent="-292100">
              <a:lnSpc>
                <a:spcPct val="115000"/>
              </a:lnSpc>
              <a:spcBef>
                <a:spcPts val="800"/>
              </a:spcBef>
              <a:spcAft>
                <a:spcPts val="0"/>
              </a:spcAft>
              <a:buClr>
                <a:schemeClr val="lt2"/>
              </a:buClr>
              <a:buSzPts val="1000"/>
              <a:buFont typeface="Inter"/>
              <a:buChar char="●"/>
              <a:defRPr sz="1000">
                <a:solidFill>
                  <a:schemeClr val="lt2"/>
                </a:solidFill>
              </a:defRPr>
            </a:lvl4pPr>
            <a:lvl5pPr marL="2286000" lvl="4" indent="-292100">
              <a:lnSpc>
                <a:spcPct val="115000"/>
              </a:lnSpc>
              <a:spcBef>
                <a:spcPts val="800"/>
              </a:spcBef>
              <a:spcAft>
                <a:spcPts val="0"/>
              </a:spcAft>
              <a:buClr>
                <a:schemeClr val="lt2"/>
              </a:buClr>
              <a:buSzPts val="1000"/>
              <a:buFont typeface="Inter"/>
              <a:buChar char="○"/>
              <a:defRPr sz="1000">
                <a:solidFill>
                  <a:schemeClr val="lt2"/>
                </a:solidFill>
              </a:defRPr>
            </a:lvl5pPr>
            <a:lvl6pPr marL="2743200" lvl="5" indent="-292100">
              <a:lnSpc>
                <a:spcPct val="115000"/>
              </a:lnSpc>
              <a:spcBef>
                <a:spcPts val="800"/>
              </a:spcBef>
              <a:spcAft>
                <a:spcPts val="0"/>
              </a:spcAft>
              <a:buClr>
                <a:schemeClr val="lt2"/>
              </a:buClr>
              <a:buSzPts val="1000"/>
              <a:buFont typeface="Inter"/>
              <a:buChar char="■"/>
              <a:defRPr sz="1000">
                <a:solidFill>
                  <a:schemeClr val="lt2"/>
                </a:solidFill>
              </a:defRPr>
            </a:lvl6pPr>
            <a:lvl7pPr marL="3200400" lvl="6" indent="-292100">
              <a:lnSpc>
                <a:spcPct val="115000"/>
              </a:lnSpc>
              <a:spcBef>
                <a:spcPts val="800"/>
              </a:spcBef>
              <a:spcAft>
                <a:spcPts val="0"/>
              </a:spcAft>
              <a:buClr>
                <a:schemeClr val="lt2"/>
              </a:buClr>
              <a:buSzPts val="1000"/>
              <a:buFont typeface="Inter"/>
              <a:buChar char="●"/>
              <a:defRPr sz="1000">
                <a:solidFill>
                  <a:schemeClr val="lt2"/>
                </a:solidFill>
              </a:defRPr>
            </a:lvl7pPr>
            <a:lvl8pPr marL="3657600" lvl="7" indent="-292100">
              <a:lnSpc>
                <a:spcPct val="115000"/>
              </a:lnSpc>
              <a:spcBef>
                <a:spcPts val="800"/>
              </a:spcBef>
              <a:spcAft>
                <a:spcPts val="0"/>
              </a:spcAft>
              <a:buClr>
                <a:schemeClr val="lt2"/>
              </a:buClr>
              <a:buSzPts val="1000"/>
              <a:buFont typeface="Inter"/>
              <a:buChar char="○"/>
              <a:defRPr sz="1000">
                <a:solidFill>
                  <a:schemeClr val="lt2"/>
                </a:solidFill>
              </a:defRPr>
            </a:lvl8pPr>
            <a:lvl9pPr marL="4114800" lvl="8" indent="-292100">
              <a:lnSpc>
                <a:spcPct val="115000"/>
              </a:lnSpc>
              <a:spcBef>
                <a:spcPts val="800"/>
              </a:spcBef>
              <a:spcAft>
                <a:spcPts val="800"/>
              </a:spcAft>
              <a:buClr>
                <a:schemeClr val="lt2"/>
              </a:buClr>
              <a:buSzPts val="1000"/>
              <a:buFont typeface="Inter"/>
              <a:buChar char="■"/>
              <a:defRPr sz="1000">
                <a:solidFill>
                  <a:schemeClr val="lt2"/>
                </a:solidFill>
              </a:defRPr>
            </a:lvl9pPr>
          </a:lstStyle>
          <a:p>
            <a:endParaRPr/>
          </a:p>
        </p:txBody>
      </p:sp>
      <p:sp>
        <p:nvSpPr>
          <p:cNvPr id="131" name="Google Shape;131;p16"/>
          <p:cNvSpPr>
            <a:spLocks noGrp="1"/>
          </p:cNvSpPr>
          <p:nvPr>
            <p:ph type="pic" idx="2"/>
          </p:nvPr>
        </p:nvSpPr>
        <p:spPr>
          <a:xfrm>
            <a:off x="228575" y="1571250"/>
            <a:ext cx="517500" cy="517500"/>
          </a:xfrm>
          <a:prstGeom prst="ellipse">
            <a:avLst/>
          </a:prstGeom>
          <a:noFill/>
          <a:ln>
            <a:noFill/>
          </a:ln>
        </p:spPr>
      </p:sp>
      <p:sp>
        <p:nvSpPr>
          <p:cNvPr id="132" name="Google Shape;132;p16"/>
          <p:cNvSpPr>
            <a:spLocks noGrp="1"/>
          </p:cNvSpPr>
          <p:nvPr>
            <p:ph type="pic" idx="3"/>
          </p:nvPr>
        </p:nvSpPr>
        <p:spPr>
          <a:xfrm>
            <a:off x="824775" y="1571250"/>
            <a:ext cx="517500" cy="517500"/>
          </a:xfrm>
          <a:prstGeom prst="ellipse">
            <a:avLst/>
          </a:prstGeom>
          <a:noFill/>
          <a:ln>
            <a:noFill/>
          </a:ln>
        </p:spPr>
      </p:sp>
      <p:sp>
        <p:nvSpPr>
          <p:cNvPr id="133" name="Google Shape;133;p16"/>
          <p:cNvSpPr>
            <a:spLocks noGrp="1"/>
          </p:cNvSpPr>
          <p:nvPr>
            <p:ph type="pic" idx="4"/>
          </p:nvPr>
        </p:nvSpPr>
        <p:spPr>
          <a:xfrm>
            <a:off x="228550" y="2165325"/>
            <a:ext cx="517500" cy="517500"/>
          </a:xfrm>
          <a:prstGeom prst="ellipse">
            <a:avLst/>
          </a:prstGeom>
          <a:noFill/>
          <a:ln>
            <a:noFill/>
          </a:ln>
        </p:spPr>
      </p:sp>
      <p:sp>
        <p:nvSpPr>
          <p:cNvPr id="134" name="Google Shape;134;p16"/>
          <p:cNvSpPr>
            <a:spLocks noGrp="1"/>
          </p:cNvSpPr>
          <p:nvPr>
            <p:ph type="pic" idx="5"/>
          </p:nvPr>
        </p:nvSpPr>
        <p:spPr>
          <a:xfrm>
            <a:off x="824750" y="2165325"/>
            <a:ext cx="517500" cy="517500"/>
          </a:xfrm>
          <a:prstGeom prst="ellipse">
            <a:avLst/>
          </a:prstGeom>
          <a:noFill/>
          <a:ln>
            <a:noFill/>
          </a:ln>
        </p:spPr>
      </p:sp>
      <p:sp>
        <p:nvSpPr>
          <p:cNvPr id="135" name="Google Shape;135;p16"/>
          <p:cNvSpPr>
            <a:spLocks noGrp="1"/>
          </p:cNvSpPr>
          <p:nvPr>
            <p:ph type="pic" idx="6"/>
          </p:nvPr>
        </p:nvSpPr>
        <p:spPr>
          <a:xfrm>
            <a:off x="228588" y="2759400"/>
            <a:ext cx="517500" cy="517500"/>
          </a:xfrm>
          <a:prstGeom prst="ellipse">
            <a:avLst/>
          </a:prstGeom>
          <a:noFill/>
          <a:ln>
            <a:noFill/>
          </a:ln>
        </p:spPr>
      </p:sp>
      <p:sp>
        <p:nvSpPr>
          <p:cNvPr id="136" name="Google Shape;136;p16"/>
          <p:cNvSpPr>
            <a:spLocks noGrp="1"/>
          </p:cNvSpPr>
          <p:nvPr>
            <p:ph type="pic" idx="7"/>
          </p:nvPr>
        </p:nvSpPr>
        <p:spPr>
          <a:xfrm>
            <a:off x="824788" y="2759400"/>
            <a:ext cx="517500" cy="517500"/>
          </a:xfrm>
          <a:prstGeom prst="ellipse">
            <a:avLst/>
          </a:prstGeom>
          <a:noFill/>
          <a:ln>
            <a:noFill/>
          </a:ln>
        </p:spPr>
      </p:sp>
      <p:sp>
        <p:nvSpPr>
          <p:cNvPr id="137" name="Google Shape;137;p16"/>
          <p:cNvSpPr>
            <a:spLocks noGrp="1"/>
          </p:cNvSpPr>
          <p:nvPr>
            <p:ph type="pic" idx="8"/>
          </p:nvPr>
        </p:nvSpPr>
        <p:spPr>
          <a:xfrm>
            <a:off x="228563" y="3353475"/>
            <a:ext cx="517500" cy="517500"/>
          </a:xfrm>
          <a:prstGeom prst="ellipse">
            <a:avLst/>
          </a:prstGeom>
          <a:noFill/>
          <a:ln>
            <a:noFill/>
          </a:ln>
        </p:spPr>
      </p:sp>
      <p:sp>
        <p:nvSpPr>
          <p:cNvPr id="138" name="Google Shape;138;p16"/>
          <p:cNvSpPr>
            <a:spLocks noGrp="1"/>
          </p:cNvSpPr>
          <p:nvPr>
            <p:ph type="pic" idx="9"/>
          </p:nvPr>
        </p:nvSpPr>
        <p:spPr>
          <a:xfrm>
            <a:off x="824763" y="3353475"/>
            <a:ext cx="517500" cy="517500"/>
          </a:xfrm>
          <a:prstGeom prst="ellipse">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tatement 1">
  <p:cSld name="BLANK_1_1_1_1_1_1_1_1_1_1_1_1_1_1_1_1_1_1_1_1_1_1_1_1">
    <p:bg>
      <p:bgPr>
        <a:solidFill>
          <a:schemeClr val="accent4"/>
        </a:solidFill>
        <a:effectLst/>
      </p:bgPr>
    </p:bg>
    <p:spTree>
      <p:nvGrpSpPr>
        <p:cNvPr id="1" name="Shape 139"/>
        <p:cNvGrpSpPr/>
        <p:nvPr/>
      </p:nvGrpSpPr>
      <p:grpSpPr>
        <a:xfrm>
          <a:off x="0" y="0"/>
          <a:ext cx="0" cy="0"/>
          <a:chOff x="0" y="0"/>
          <a:chExt cx="0" cy="0"/>
        </a:xfrm>
      </p:grpSpPr>
      <p:sp>
        <p:nvSpPr>
          <p:cNvPr id="140" name="Google Shape;140;p17"/>
          <p:cNvSpPr txBox="1">
            <a:spLocks noGrp="1"/>
          </p:cNvSpPr>
          <p:nvPr>
            <p:ph type="title"/>
          </p:nvPr>
        </p:nvSpPr>
        <p:spPr>
          <a:xfrm>
            <a:off x="228600" y="228600"/>
            <a:ext cx="6421500" cy="498600"/>
          </a:xfrm>
          <a:prstGeom prst="rect">
            <a:avLst/>
          </a:prstGeom>
        </p:spPr>
        <p:txBody>
          <a:bodyPr spcFirstLastPara="1" wrap="square" lIns="0" tIns="0" rIns="0" bIns="0" anchor="t" anchorCtr="0">
            <a:spAutoFit/>
          </a:bodyPr>
          <a:lstStyle>
            <a:lvl1pPr lvl="0">
              <a:spcBef>
                <a:spcPts val="0"/>
              </a:spcBef>
              <a:spcAft>
                <a:spcPts val="0"/>
              </a:spcAft>
              <a:buNone/>
              <a:defRPr sz="3600">
                <a:solidFill>
                  <a:schemeClr val="dk2"/>
                </a:solidFill>
                <a:latin typeface="Plus Jakarta Sans Medium"/>
                <a:ea typeface="Plus Jakarta Sans Medium"/>
                <a:cs typeface="Plus Jakarta Sans Medium"/>
                <a:sym typeface="Plus Jakarta Sans Medium"/>
              </a:defRPr>
            </a:lvl1pPr>
            <a:lvl2pPr lvl="1">
              <a:spcBef>
                <a:spcPts val="0"/>
              </a:spcBef>
              <a:spcAft>
                <a:spcPts val="0"/>
              </a:spcAft>
              <a:buNone/>
              <a:defRPr sz="3600">
                <a:solidFill>
                  <a:schemeClr val="dk2"/>
                </a:solidFill>
                <a:latin typeface="Plus Jakarta Sans Medium"/>
                <a:ea typeface="Plus Jakarta Sans Medium"/>
                <a:cs typeface="Plus Jakarta Sans Medium"/>
                <a:sym typeface="Plus Jakarta Sans Medium"/>
              </a:defRPr>
            </a:lvl2pPr>
            <a:lvl3pPr lvl="2">
              <a:spcBef>
                <a:spcPts val="0"/>
              </a:spcBef>
              <a:spcAft>
                <a:spcPts val="0"/>
              </a:spcAft>
              <a:buNone/>
              <a:defRPr sz="3600">
                <a:solidFill>
                  <a:schemeClr val="dk2"/>
                </a:solidFill>
                <a:latin typeface="Plus Jakarta Sans Medium"/>
                <a:ea typeface="Plus Jakarta Sans Medium"/>
                <a:cs typeface="Plus Jakarta Sans Medium"/>
                <a:sym typeface="Plus Jakarta Sans Medium"/>
              </a:defRPr>
            </a:lvl3pPr>
            <a:lvl4pPr lvl="3">
              <a:spcBef>
                <a:spcPts val="0"/>
              </a:spcBef>
              <a:spcAft>
                <a:spcPts val="0"/>
              </a:spcAft>
              <a:buNone/>
              <a:defRPr sz="3600">
                <a:solidFill>
                  <a:schemeClr val="dk2"/>
                </a:solidFill>
                <a:latin typeface="Plus Jakarta Sans Medium"/>
                <a:ea typeface="Plus Jakarta Sans Medium"/>
                <a:cs typeface="Plus Jakarta Sans Medium"/>
                <a:sym typeface="Plus Jakarta Sans Medium"/>
              </a:defRPr>
            </a:lvl4pPr>
            <a:lvl5pPr lvl="4">
              <a:spcBef>
                <a:spcPts val="0"/>
              </a:spcBef>
              <a:spcAft>
                <a:spcPts val="0"/>
              </a:spcAft>
              <a:buNone/>
              <a:defRPr sz="3600">
                <a:solidFill>
                  <a:schemeClr val="dk2"/>
                </a:solidFill>
                <a:latin typeface="Plus Jakarta Sans Medium"/>
                <a:ea typeface="Plus Jakarta Sans Medium"/>
                <a:cs typeface="Plus Jakarta Sans Medium"/>
                <a:sym typeface="Plus Jakarta Sans Medium"/>
              </a:defRPr>
            </a:lvl5pPr>
            <a:lvl6pPr lvl="5">
              <a:spcBef>
                <a:spcPts val="0"/>
              </a:spcBef>
              <a:spcAft>
                <a:spcPts val="0"/>
              </a:spcAft>
              <a:buNone/>
              <a:defRPr sz="3600">
                <a:solidFill>
                  <a:schemeClr val="dk2"/>
                </a:solidFill>
                <a:latin typeface="Plus Jakarta Sans Medium"/>
                <a:ea typeface="Plus Jakarta Sans Medium"/>
                <a:cs typeface="Plus Jakarta Sans Medium"/>
                <a:sym typeface="Plus Jakarta Sans Medium"/>
              </a:defRPr>
            </a:lvl6pPr>
            <a:lvl7pPr lvl="6">
              <a:spcBef>
                <a:spcPts val="0"/>
              </a:spcBef>
              <a:spcAft>
                <a:spcPts val="0"/>
              </a:spcAft>
              <a:buNone/>
              <a:defRPr sz="3600">
                <a:solidFill>
                  <a:schemeClr val="dk2"/>
                </a:solidFill>
                <a:latin typeface="Plus Jakarta Sans Medium"/>
                <a:ea typeface="Plus Jakarta Sans Medium"/>
                <a:cs typeface="Plus Jakarta Sans Medium"/>
                <a:sym typeface="Plus Jakarta Sans Medium"/>
              </a:defRPr>
            </a:lvl7pPr>
            <a:lvl8pPr lvl="7">
              <a:spcBef>
                <a:spcPts val="0"/>
              </a:spcBef>
              <a:spcAft>
                <a:spcPts val="0"/>
              </a:spcAft>
              <a:buNone/>
              <a:defRPr sz="3600">
                <a:solidFill>
                  <a:schemeClr val="dk2"/>
                </a:solidFill>
                <a:latin typeface="Plus Jakarta Sans Medium"/>
                <a:ea typeface="Plus Jakarta Sans Medium"/>
                <a:cs typeface="Plus Jakarta Sans Medium"/>
                <a:sym typeface="Plus Jakarta Sans Medium"/>
              </a:defRPr>
            </a:lvl8pPr>
            <a:lvl9pPr lvl="8">
              <a:spcBef>
                <a:spcPts val="0"/>
              </a:spcBef>
              <a:spcAft>
                <a:spcPts val="0"/>
              </a:spcAft>
              <a:buNone/>
              <a:defRPr sz="3600">
                <a:solidFill>
                  <a:schemeClr val="dk2"/>
                </a:solidFill>
                <a:latin typeface="Plus Jakarta Sans Medium"/>
                <a:ea typeface="Plus Jakarta Sans Medium"/>
                <a:cs typeface="Plus Jakarta Sans Medium"/>
                <a:sym typeface="Plus Jakarta Sans Medium"/>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tatement 2">
  <p:cSld name="BLANK_1_1_1_1_1_1_1_1_1_1_1_1_1_1_1_1_1_1_1_1_1_1_1_1_1">
    <p:spTree>
      <p:nvGrpSpPr>
        <p:cNvPr id="1" name="Shape 141"/>
        <p:cNvGrpSpPr/>
        <p:nvPr/>
      </p:nvGrpSpPr>
      <p:grpSpPr>
        <a:xfrm>
          <a:off x="0" y="0"/>
          <a:ext cx="0" cy="0"/>
          <a:chOff x="0" y="0"/>
          <a:chExt cx="0" cy="0"/>
        </a:xfrm>
      </p:grpSpPr>
      <p:sp>
        <p:nvSpPr>
          <p:cNvPr id="142" name="Google Shape;142;p18"/>
          <p:cNvSpPr txBox="1">
            <a:spLocks noGrp="1"/>
          </p:cNvSpPr>
          <p:nvPr>
            <p:ph type="title"/>
          </p:nvPr>
        </p:nvSpPr>
        <p:spPr>
          <a:xfrm>
            <a:off x="228600" y="228600"/>
            <a:ext cx="6421500" cy="498600"/>
          </a:xfrm>
          <a:prstGeom prst="rect">
            <a:avLst/>
          </a:prstGeom>
        </p:spPr>
        <p:txBody>
          <a:bodyPr spcFirstLastPara="1" wrap="square" lIns="0" tIns="0" rIns="0" bIns="0" anchor="t" anchorCtr="0">
            <a:spAutoFit/>
          </a:bodyPr>
          <a:lstStyle>
            <a:lvl1pPr lvl="0">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1pPr>
            <a:lvl2pPr lvl="1">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2pPr>
            <a:lvl3pPr lvl="2">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3pPr>
            <a:lvl4pPr lvl="3">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4pPr>
            <a:lvl5pPr lvl="4">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5pPr>
            <a:lvl6pPr lvl="5">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6pPr>
            <a:lvl7pPr lvl="6">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7pPr>
            <a:lvl8pPr lvl="7">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8pPr>
            <a:lvl9pPr lvl="8">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9pPr>
          </a:lstStyle>
          <a:p>
            <a:endParaRPr/>
          </a:p>
        </p:txBody>
      </p:sp>
      <p:sp>
        <p:nvSpPr>
          <p:cNvPr id="143" name="Google Shape;143;p18"/>
          <p:cNvSpPr txBox="1">
            <a:spLocks noGrp="1"/>
          </p:cNvSpPr>
          <p:nvPr>
            <p:ph type="subTitle" idx="1"/>
          </p:nvPr>
        </p:nvSpPr>
        <p:spPr>
          <a:xfrm>
            <a:off x="228600" y="952675"/>
            <a:ext cx="6480300" cy="1703400"/>
          </a:xfrm>
          <a:prstGeom prst="rect">
            <a:avLst/>
          </a:prstGeom>
        </p:spPr>
        <p:txBody>
          <a:bodyPr spcFirstLastPara="1" wrap="square" lIns="0" tIns="0" rIns="0" bIns="0" anchor="t" anchorCtr="0">
            <a:noAutofit/>
          </a:bodyPr>
          <a:lstStyle>
            <a:lvl1pPr lvl="0">
              <a:lnSpc>
                <a:spcPct val="115000"/>
              </a:lnSpc>
              <a:spcBef>
                <a:spcPts val="0"/>
              </a:spcBef>
              <a:spcAft>
                <a:spcPts val="0"/>
              </a:spcAft>
              <a:buClr>
                <a:schemeClr val="lt1"/>
              </a:buClr>
              <a:buSzPts val="1800"/>
              <a:buFont typeface="Plus Jakarta Sans"/>
              <a:buNone/>
              <a:defRPr sz="1800">
                <a:latin typeface="Plus Jakarta Sans"/>
                <a:ea typeface="Plus Jakarta Sans"/>
                <a:cs typeface="Plus Jakarta Sans"/>
                <a:sym typeface="Plus Jakarta Sans"/>
              </a:defRPr>
            </a:lvl1pPr>
            <a:lvl2pPr lvl="1">
              <a:lnSpc>
                <a:spcPct val="115000"/>
              </a:lnSpc>
              <a:spcBef>
                <a:spcPts val="1000"/>
              </a:spcBef>
              <a:spcAft>
                <a:spcPts val="0"/>
              </a:spcAft>
              <a:buClr>
                <a:schemeClr val="lt1"/>
              </a:buClr>
              <a:buSzPts val="1800"/>
              <a:buFont typeface="Plus Jakarta Sans"/>
              <a:buNone/>
              <a:defRPr sz="1800">
                <a:latin typeface="Plus Jakarta Sans"/>
                <a:ea typeface="Plus Jakarta Sans"/>
                <a:cs typeface="Plus Jakarta Sans"/>
                <a:sym typeface="Plus Jakarta Sans"/>
              </a:defRPr>
            </a:lvl2pPr>
            <a:lvl3pPr lvl="2">
              <a:lnSpc>
                <a:spcPct val="115000"/>
              </a:lnSpc>
              <a:spcBef>
                <a:spcPts val="1000"/>
              </a:spcBef>
              <a:spcAft>
                <a:spcPts val="0"/>
              </a:spcAft>
              <a:buClr>
                <a:schemeClr val="lt1"/>
              </a:buClr>
              <a:buSzPts val="1800"/>
              <a:buFont typeface="Plus Jakarta Sans"/>
              <a:buNone/>
              <a:defRPr sz="1800">
                <a:latin typeface="Plus Jakarta Sans"/>
                <a:ea typeface="Plus Jakarta Sans"/>
                <a:cs typeface="Plus Jakarta Sans"/>
                <a:sym typeface="Plus Jakarta Sans"/>
              </a:defRPr>
            </a:lvl3pPr>
            <a:lvl4pPr lvl="3">
              <a:lnSpc>
                <a:spcPct val="115000"/>
              </a:lnSpc>
              <a:spcBef>
                <a:spcPts val="1000"/>
              </a:spcBef>
              <a:spcAft>
                <a:spcPts val="0"/>
              </a:spcAft>
              <a:buClr>
                <a:schemeClr val="lt1"/>
              </a:buClr>
              <a:buSzPts val="1800"/>
              <a:buFont typeface="Plus Jakarta Sans"/>
              <a:buNone/>
              <a:defRPr sz="1800">
                <a:latin typeface="Plus Jakarta Sans"/>
                <a:ea typeface="Plus Jakarta Sans"/>
                <a:cs typeface="Plus Jakarta Sans"/>
                <a:sym typeface="Plus Jakarta Sans"/>
              </a:defRPr>
            </a:lvl4pPr>
            <a:lvl5pPr lvl="4">
              <a:lnSpc>
                <a:spcPct val="115000"/>
              </a:lnSpc>
              <a:spcBef>
                <a:spcPts val="1000"/>
              </a:spcBef>
              <a:spcAft>
                <a:spcPts val="0"/>
              </a:spcAft>
              <a:buClr>
                <a:schemeClr val="lt1"/>
              </a:buClr>
              <a:buSzPts val="1800"/>
              <a:buFont typeface="Plus Jakarta Sans"/>
              <a:buNone/>
              <a:defRPr sz="1800">
                <a:latin typeface="Plus Jakarta Sans"/>
                <a:ea typeface="Plus Jakarta Sans"/>
                <a:cs typeface="Plus Jakarta Sans"/>
                <a:sym typeface="Plus Jakarta Sans"/>
              </a:defRPr>
            </a:lvl5pPr>
            <a:lvl6pPr lvl="5">
              <a:lnSpc>
                <a:spcPct val="115000"/>
              </a:lnSpc>
              <a:spcBef>
                <a:spcPts val="1000"/>
              </a:spcBef>
              <a:spcAft>
                <a:spcPts val="0"/>
              </a:spcAft>
              <a:buClr>
                <a:schemeClr val="lt1"/>
              </a:buClr>
              <a:buSzPts val="1800"/>
              <a:buFont typeface="Plus Jakarta Sans"/>
              <a:buNone/>
              <a:defRPr sz="1800">
                <a:latin typeface="Plus Jakarta Sans"/>
                <a:ea typeface="Plus Jakarta Sans"/>
                <a:cs typeface="Plus Jakarta Sans"/>
                <a:sym typeface="Plus Jakarta Sans"/>
              </a:defRPr>
            </a:lvl6pPr>
            <a:lvl7pPr lvl="6">
              <a:lnSpc>
                <a:spcPct val="115000"/>
              </a:lnSpc>
              <a:spcBef>
                <a:spcPts val="1000"/>
              </a:spcBef>
              <a:spcAft>
                <a:spcPts val="0"/>
              </a:spcAft>
              <a:buClr>
                <a:schemeClr val="lt1"/>
              </a:buClr>
              <a:buSzPts val="1800"/>
              <a:buFont typeface="Plus Jakarta Sans"/>
              <a:buNone/>
              <a:defRPr sz="1800">
                <a:latin typeface="Plus Jakarta Sans"/>
                <a:ea typeface="Plus Jakarta Sans"/>
                <a:cs typeface="Plus Jakarta Sans"/>
                <a:sym typeface="Plus Jakarta Sans"/>
              </a:defRPr>
            </a:lvl7pPr>
            <a:lvl8pPr lvl="7">
              <a:lnSpc>
                <a:spcPct val="115000"/>
              </a:lnSpc>
              <a:spcBef>
                <a:spcPts val="1000"/>
              </a:spcBef>
              <a:spcAft>
                <a:spcPts val="0"/>
              </a:spcAft>
              <a:buClr>
                <a:schemeClr val="lt1"/>
              </a:buClr>
              <a:buSzPts val="1800"/>
              <a:buFont typeface="Plus Jakarta Sans"/>
              <a:buNone/>
              <a:defRPr sz="1800">
                <a:latin typeface="Plus Jakarta Sans"/>
                <a:ea typeface="Plus Jakarta Sans"/>
                <a:cs typeface="Plus Jakarta Sans"/>
                <a:sym typeface="Plus Jakarta Sans"/>
              </a:defRPr>
            </a:lvl8pPr>
            <a:lvl9pPr lvl="8">
              <a:lnSpc>
                <a:spcPct val="115000"/>
              </a:lnSpc>
              <a:spcBef>
                <a:spcPts val="1000"/>
              </a:spcBef>
              <a:spcAft>
                <a:spcPts val="1000"/>
              </a:spcAft>
              <a:buClr>
                <a:schemeClr val="lt1"/>
              </a:buClr>
              <a:buSzPts val="1800"/>
              <a:buFont typeface="Plus Jakarta Sans"/>
              <a:buNone/>
              <a:defRPr sz="1800">
                <a:latin typeface="Plus Jakarta Sans"/>
                <a:ea typeface="Plus Jakarta Sans"/>
                <a:cs typeface="Plus Jakarta Sans"/>
                <a:sym typeface="Plus Jakarta Sans"/>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tatement 3">
  <p:cSld name="BLANK_1_1_1_1_1_1_1_1_1_1_1_1_1_1_1_1_1_1_1_1_1_1_1_1_1_1">
    <p:bg>
      <p:bgPr>
        <a:solidFill>
          <a:schemeClr val="accent5"/>
        </a:solidFill>
        <a:effectLst/>
      </p:bgPr>
    </p:bg>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228600" y="228600"/>
            <a:ext cx="6421500" cy="498600"/>
          </a:xfrm>
          <a:prstGeom prst="rect">
            <a:avLst/>
          </a:prstGeom>
        </p:spPr>
        <p:txBody>
          <a:bodyPr spcFirstLastPara="1" wrap="square" lIns="0" tIns="0" rIns="0" bIns="0" anchor="t" anchorCtr="0">
            <a:spAutoFit/>
          </a:bodyPr>
          <a:lstStyle>
            <a:lvl1pPr lvl="0">
              <a:spcBef>
                <a:spcPts val="0"/>
              </a:spcBef>
              <a:spcAft>
                <a:spcPts val="0"/>
              </a:spcAft>
              <a:buNone/>
              <a:defRPr sz="3600">
                <a:solidFill>
                  <a:schemeClr val="accent4"/>
                </a:solidFill>
                <a:latin typeface="Plus Jakarta Sans Medium"/>
                <a:ea typeface="Plus Jakarta Sans Medium"/>
                <a:cs typeface="Plus Jakarta Sans Medium"/>
                <a:sym typeface="Plus Jakarta Sans Medium"/>
              </a:defRPr>
            </a:lvl1pPr>
            <a:lvl2pPr lvl="1">
              <a:spcBef>
                <a:spcPts val="0"/>
              </a:spcBef>
              <a:spcAft>
                <a:spcPts val="0"/>
              </a:spcAft>
              <a:buNone/>
              <a:defRPr sz="3600">
                <a:solidFill>
                  <a:schemeClr val="accent4"/>
                </a:solidFill>
                <a:latin typeface="Plus Jakarta Sans Medium"/>
                <a:ea typeface="Plus Jakarta Sans Medium"/>
                <a:cs typeface="Plus Jakarta Sans Medium"/>
                <a:sym typeface="Plus Jakarta Sans Medium"/>
              </a:defRPr>
            </a:lvl2pPr>
            <a:lvl3pPr lvl="2">
              <a:spcBef>
                <a:spcPts val="0"/>
              </a:spcBef>
              <a:spcAft>
                <a:spcPts val="0"/>
              </a:spcAft>
              <a:buNone/>
              <a:defRPr sz="3600">
                <a:solidFill>
                  <a:schemeClr val="accent4"/>
                </a:solidFill>
                <a:latin typeface="Plus Jakarta Sans Medium"/>
                <a:ea typeface="Plus Jakarta Sans Medium"/>
                <a:cs typeface="Plus Jakarta Sans Medium"/>
                <a:sym typeface="Plus Jakarta Sans Medium"/>
              </a:defRPr>
            </a:lvl3pPr>
            <a:lvl4pPr lvl="3">
              <a:spcBef>
                <a:spcPts val="0"/>
              </a:spcBef>
              <a:spcAft>
                <a:spcPts val="0"/>
              </a:spcAft>
              <a:buNone/>
              <a:defRPr sz="3600">
                <a:solidFill>
                  <a:schemeClr val="accent4"/>
                </a:solidFill>
                <a:latin typeface="Plus Jakarta Sans Medium"/>
                <a:ea typeface="Plus Jakarta Sans Medium"/>
                <a:cs typeface="Plus Jakarta Sans Medium"/>
                <a:sym typeface="Plus Jakarta Sans Medium"/>
              </a:defRPr>
            </a:lvl4pPr>
            <a:lvl5pPr lvl="4">
              <a:spcBef>
                <a:spcPts val="0"/>
              </a:spcBef>
              <a:spcAft>
                <a:spcPts val="0"/>
              </a:spcAft>
              <a:buNone/>
              <a:defRPr sz="3600">
                <a:solidFill>
                  <a:schemeClr val="accent4"/>
                </a:solidFill>
                <a:latin typeface="Plus Jakarta Sans Medium"/>
                <a:ea typeface="Plus Jakarta Sans Medium"/>
                <a:cs typeface="Plus Jakarta Sans Medium"/>
                <a:sym typeface="Plus Jakarta Sans Medium"/>
              </a:defRPr>
            </a:lvl5pPr>
            <a:lvl6pPr lvl="5">
              <a:spcBef>
                <a:spcPts val="0"/>
              </a:spcBef>
              <a:spcAft>
                <a:spcPts val="0"/>
              </a:spcAft>
              <a:buNone/>
              <a:defRPr sz="3600">
                <a:solidFill>
                  <a:schemeClr val="accent4"/>
                </a:solidFill>
                <a:latin typeface="Plus Jakarta Sans Medium"/>
                <a:ea typeface="Plus Jakarta Sans Medium"/>
                <a:cs typeface="Plus Jakarta Sans Medium"/>
                <a:sym typeface="Plus Jakarta Sans Medium"/>
              </a:defRPr>
            </a:lvl6pPr>
            <a:lvl7pPr lvl="6">
              <a:spcBef>
                <a:spcPts val="0"/>
              </a:spcBef>
              <a:spcAft>
                <a:spcPts val="0"/>
              </a:spcAft>
              <a:buNone/>
              <a:defRPr sz="3600">
                <a:solidFill>
                  <a:schemeClr val="accent4"/>
                </a:solidFill>
                <a:latin typeface="Plus Jakarta Sans Medium"/>
                <a:ea typeface="Plus Jakarta Sans Medium"/>
                <a:cs typeface="Plus Jakarta Sans Medium"/>
                <a:sym typeface="Plus Jakarta Sans Medium"/>
              </a:defRPr>
            </a:lvl7pPr>
            <a:lvl8pPr lvl="7">
              <a:spcBef>
                <a:spcPts val="0"/>
              </a:spcBef>
              <a:spcAft>
                <a:spcPts val="0"/>
              </a:spcAft>
              <a:buNone/>
              <a:defRPr sz="3600">
                <a:solidFill>
                  <a:schemeClr val="accent4"/>
                </a:solidFill>
                <a:latin typeface="Plus Jakarta Sans Medium"/>
                <a:ea typeface="Plus Jakarta Sans Medium"/>
                <a:cs typeface="Plus Jakarta Sans Medium"/>
                <a:sym typeface="Plus Jakarta Sans Medium"/>
              </a:defRPr>
            </a:lvl8pPr>
            <a:lvl9pPr lvl="8">
              <a:spcBef>
                <a:spcPts val="0"/>
              </a:spcBef>
              <a:spcAft>
                <a:spcPts val="0"/>
              </a:spcAft>
              <a:buNone/>
              <a:defRPr sz="3600">
                <a:solidFill>
                  <a:schemeClr val="accent4"/>
                </a:solidFill>
                <a:latin typeface="Plus Jakarta Sans Medium"/>
                <a:ea typeface="Plus Jakarta Sans Medium"/>
                <a:cs typeface="Plus Jakarta Sans Medium"/>
                <a:sym typeface="Plus Jakarta Sans Medium"/>
              </a:defRPr>
            </a:lvl9pPr>
          </a:lstStyle>
          <a:p>
            <a:endParaRPr/>
          </a:p>
        </p:txBody>
      </p:sp>
      <p:sp>
        <p:nvSpPr>
          <p:cNvPr id="146" name="Google Shape;146;p19"/>
          <p:cNvSpPr txBox="1">
            <a:spLocks noGrp="1"/>
          </p:cNvSpPr>
          <p:nvPr>
            <p:ph type="subTitle" idx="1"/>
          </p:nvPr>
        </p:nvSpPr>
        <p:spPr>
          <a:xfrm>
            <a:off x="228600" y="952675"/>
            <a:ext cx="6480300" cy="1703400"/>
          </a:xfrm>
          <a:prstGeom prst="rect">
            <a:avLst/>
          </a:prstGeom>
        </p:spPr>
        <p:txBody>
          <a:bodyPr spcFirstLastPara="1" wrap="square" lIns="0" tIns="0" rIns="0" bIns="0" anchor="t" anchorCtr="0">
            <a:noAutofit/>
          </a:bodyPr>
          <a:lstStyle>
            <a:lvl1pPr lvl="0">
              <a:lnSpc>
                <a:spcPct val="115000"/>
              </a:lnSpc>
              <a:spcBef>
                <a:spcPts val="0"/>
              </a:spcBef>
              <a:spcAft>
                <a:spcPts val="0"/>
              </a:spcAft>
              <a:buClr>
                <a:schemeClr val="lt2"/>
              </a:buClr>
              <a:buSzPts val="1800"/>
              <a:buFont typeface="Plus Jakarta Sans"/>
              <a:buNone/>
              <a:defRPr sz="1800">
                <a:solidFill>
                  <a:schemeClr val="lt2"/>
                </a:solidFill>
                <a:latin typeface="Plus Jakarta Sans"/>
                <a:ea typeface="Plus Jakarta Sans"/>
                <a:cs typeface="Plus Jakarta Sans"/>
                <a:sym typeface="Plus Jakarta Sans"/>
              </a:defRPr>
            </a:lvl1pPr>
            <a:lvl2pPr lvl="1">
              <a:lnSpc>
                <a:spcPct val="115000"/>
              </a:lnSpc>
              <a:spcBef>
                <a:spcPts val="1000"/>
              </a:spcBef>
              <a:spcAft>
                <a:spcPts val="0"/>
              </a:spcAft>
              <a:buClr>
                <a:schemeClr val="lt2"/>
              </a:buClr>
              <a:buSzPts val="1800"/>
              <a:buFont typeface="Plus Jakarta Sans"/>
              <a:buNone/>
              <a:defRPr sz="1800">
                <a:solidFill>
                  <a:schemeClr val="lt2"/>
                </a:solidFill>
                <a:latin typeface="Plus Jakarta Sans"/>
                <a:ea typeface="Plus Jakarta Sans"/>
                <a:cs typeface="Plus Jakarta Sans"/>
                <a:sym typeface="Plus Jakarta Sans"/>
              </a:defRPr>
            </a:lvl2pPr>
            <a:lvl3pPr lvl="2">
              <a:lnSpc>
                <a:spcPct val="115000"/>
              </a:lnSpc>
              <a:spcBef>
                <a:spcPts val="1000"/>
              </a:spcBef>
              <a:spcAft>
                <a:spcPts val="0"/>
              </a:spcAft>
              <a:buClr>
                <a:schemeClr val="lt2"/>
              </a:buClr>
              <a:buSzPts val="1800"/>
              <a:buFont typeface="Plus Jakarta Sans"/>
              <a:buNone/>
              <a:defRPr sz="1800">
                <a:solidFill>
                  <a:schemeClr val="lt2"/>
                </a:solidFill>
                <a:latin typeface="Plus Jakarta Sans"/>
                <a:ea typeface="Plus Jakarta Sans"/>
                <a:cs typeface="Plus Jakarta Sans"/>
                <a:sym typeface="Plus Jakarta Sans"/>
              </a:defRPr>
            </a:lvl3pPr>
            <a:lvl4pPr lvl="3">
              <a:lnSpc>
                <a:spcPct val="115000"/>
              </a:lnSpc>
              <a:spcBef>
                <a:spcPts val="1000"/>
              </a:spcBef>
              <a:spcAft>
                <a:spcPts val="0"/>
              </a:spcAft>
              <a:buClr>
                <a:schemeClr val="lt2"/>
              </a:buClr>
              <a:buSzPts val="1800"/>
              <a:buFont typeface="Plus Jakarta Sans"/>
              <a:buNone/>
              <a:defRPr sz="1800">
                <a:solidFill>
                  <a:schemeClr val="lt2"/>
                </a:solidFill>
                <a:latin typeface="Plus Jakarta Sans"/>
                <a:ea typeface="Plus Jakarta Sans"/>
                <a:cs typeface="Plus Jakarta Sans"/>
                <a:sym typeface="Plus Jakarta Sans"/>
              </a:defRPr>
            </a:lvl4pPr>
            <a:lvl5pPr lvl="4">
              <a:lnSpc>
                <a:spcPct val="115000"/>
              </a:lnSpc>
              <a:spcBef>
                <a:spcPts val="1000"/>
              </a:spcBef>
              <a:spcAft>
                <a:spcPts val="0"/>
              </a:spcAft>
              <a:buClr>
                <a:schemeClr val="lt2"/>
              </a:buClr>
              <a:buSzPts val="1800"/>
              <a:buFont typeface="Plus Jakarta Sans"/>
              <a:buNone/>
              <a:defRPr sz="1800">
                <a:solidFill>
                  <a:schemeClr val="lt2"/>
                </a:solidFill>
                <a:latin typeface="Plus Jakarta Sans"/>
                <a:ea typeface="Plus Jakarta Sans"/>
                <a:cs typeface="Plus Jakarta Sans"/>
                <a:sym typeface="Plus Jakarta Sans"/>
              </a:defRPr>
            </a:lvl5pPr>
            <a:lvl6pPr lvl="5">
              <a:lnSpc>
                <a:spcPct val="115000"/>
              </a:lnSpc>
              <a:spcBef>
                <a:spcPts val="1000"/>
              </a:spcBef>
              <a:spcAft>
                <a:spcPts val="0"/>
              </a:spcAft>
              <a:buClr>
                <a:schemeClr val="lt2"/>
              </a:buClr>
              <a:buSzPts val="1800"/>
              <a:buFont typeface="Plus Jakarta Sans"/>
              <a:buNone/>
              <a:defRPr sz="1800">
                <a:solidFill>
                  <a:schemeClr val="lt2"/>
                </a:solidFill>
                <a:latin typeface="Plus Jakarta Sans"/>
                <a:ea typeface="Plus Jakarta Sans"/>
                <a:cs typeface="Plus Jakarta Sans"/>
                <a:sym typeface="Plus Jakarta Sans"/>
              </a:defRPr>
            </a:lvl6pPr>
            <a:lvl7pPr lvl="6">
              <a:lnSpc>
                <a:spcPct val="115000"/>
              </a:lnSpc>
              <a:spcBef>
                <a:spcPts val="1000"/>
              </a:spcBef>
              <a:spcAft>
                <a:spcPts val="0"/>
              </a:spcAft>
              <a:buClr>
                <a:schemeClr val="lt2"/>
              </a:buClr>
              <a:buSzPts val="1800"/>
              <a:buFont typeface="Plus Jakarta Sans"/>
              <a:buNone/>
              <a:defRPr sz="1800">
                <a:solidFill>
                  <a:schemeClr val="lt2"/>
                </a:solidFill>
                <a:latin typeface="Plus Jakarta Sans"/>
                <a:ea typeface="Plus Jakarta Sans"/>
                <a:cs typeface="Plus Jakarta Sans"/>
                <a:sym typeface="Plus Jakarta Sans"/>
              </a:defRPr>
            </a:lvl7pPr>
            <a:lvl8pPr lvl="7">
              <a:lnSpc>
                <a:spcPct val="115000"/>
              </a:lnSpc>
              <a:spcBef>
                <a:spcPts val="1000"/>
              </a:spcBef>
              <a:spcAft>
                <a:spcPts val="0"/>
              </a:spcAft>
              <a:buClr>
                <a:schemeClr val="lt2"/>
              </a:buClr>
              <a:buSzPts val="1800"/>
              <a:buFont typeface="Plus Jakarta Sans"/>
              <a:buNone/>
              <a:defRPr sz="1800">
                <a:solidFill>
                  <a:schemeClr val="lt2"/>
                </a:solidFill>
                <a:latin typeface="Plus Jakarta Sans"/>
                <a:ea typeface="Plus Jakarta Sans"/>
                <a:cs typeface="Plus Jakarta Sans"/>
                <a:sym typeface="Plus Jakarta Sans"/>
              </a:defRPr>
            </a:lvl8pPr>
            <a:lvl9pPr lvl="8">
              <a:lnSpc>
                <a:spcPct val="115000"/>
              </a:lnSpc>
              <a:spcBef>
                <a:spcPts val="1000"/>
              </a:spcBef>
              <a:spcAft>
                <a:spcPts val="1000"/>
              </a:spcAft>
              <a:buClr>
                <a:schemeClr val="lt2"/>
              </a:buClr>
              <a:buSzPts val="1800"/>
              <a:buFont typeface="Plus Jakarta Sans"/>
              <a:buNone/>
              <a:defRPr sz="1800">
                <a:solidFill>
                  <a:schemeClr val="lt2"/>
                </a:solidFill>
                <a:latin typeface="Plus Jakarta Sans"/>
                <a:ea typeface="Plus Jakarta Sans"/>
                <a:cs typeface="Plus Jakarta Sans"/>
                <a:sym typeface="Plus Jakarta Sans"/>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oodboard 1">
  <p:cSld name="BLANK_1_1_1_1_1_1_1_1_1_1_1_1_1_1_1_1_1_1_1_1_1_1_1_1_1_2">
    <p:spTree>
      <p:nvGrpSpPr>
        <p:cNvPr id="1" name="Shape 147"/>
        <p:cNvGrpSpPr/>
        <p:nvPr/>
      </p:nvGrpSpPr>
      <p:grpSpPr>
        <a:xfrm>
          <a:off x="0" y="0"/>
          <a:ext cx="0" cy="0"/>
          <a:chOff x="0" y="0"/>
          <a:chExt cx="0" cy="0"/>
        </a:xfrm>
      </p:grpSpPr>
      <p:sp>
        <p:nvSpPr>
          <p:cNvPr id="148" name="Google Shape;148;p20"/>
          <p:cNvSpPr>
            <a:spLocks noGrp="1"/>
          </p:cNvSpPr>
          <p:nvPr>
            <p:ph type="pic" idx="2"/>
          </p:nvPr>
        </p:nvSpPr>
        <p:spPr>
          <a:xfrm>
            <a:off x="4577975" y="632250"/>
            <a:ext cx="4349400" cy="4281600"/>
          </a:xfrm>
          <a:prstGeom prst="roundRect">
            <a:avLst>
              <a:gd name="adj" fmla="val 6217"/>
            </a:avLst>
          </a:prstGeom>
          <a:noFill/>
          <a:ln>
            <a:noFill/>
          </a:ln>
        </p:spPr>
      </p:sp>
      <p:sp>
        <p:nvSpPr>
          <p:cNvPr id="149" name="Google Shape;149;p20"/>
          <p:cNvSpPr>
            <a:spLocks noGrp="1"/>
          </p:cNvSpPr>
          <p:nvPr>
            <p:ph type="pic" idx="3"/>
          </p:nvPr>
        </p:nvSpPr>
        <p:spPr>
          <a:xfrm>
            <a:off x="228775" y="2621175"/>
            <a:ext cx="4238400" cy="2293500"/>
          </a:xfrm>
          <a:prstGeom prst="roundRect">
            <a:avLst>
              <a:gd name="adj" fmla="val 9802"/>
            </a:avLst>
          </a:prstGeom>
          <a:noFill/>
          <a:ln>
            <a:noFill/>
          </a:ln>
        </p:spPr>
      </p:sp>
      <p:sp>
        <p:nvSpPr>
          <p:cNvPr id="150" name="Google Shape;150;p20"/>
          <p:cNvSpPr>
            <a:spLocks noGrp="1"/>
          </p:cNvSpPr>
          <p:nvPr>
            <p:ph type="pic" idx="4"/>
          </p:nvPr>
        </p:nvSpPr>
        <p:spPr>
          <a:xfrm>
            <a:off x="228775" y="632025"/>
            <a:ext cx="2068500" cy="1890900"/>
          </a:xfrm>
          <a:prstGeom prst="roundRect">
            <a:avLst>
              <a:gd name="adj" fmla="val 11889"/>
            </a:avLst>
          </a:prstGeom>
          <a:noFill/>
          <a:ln>
            <a:noFill/>
          </a:ln>
        </p:spPr>
      </p:sp>
      <p:sp>
        <p:nvSpPr>
          <p:cNvPr id="151" name="Google Shape;151;p20"/>
          <p:cNvSpPr>
            <a:spLocks noGrp="1"/>
          </p:cNvSpPr>
          <p:nvPr>
            <p:ph type="pic" idx="5"/>
          </p:nvPr>
        </p:nvSpPr>
        <p:spPr>
          <a:xfrm>
            <a:off x="2403375" y="632025"/>
            <a:ext cx="2068500" cy="1890900"/>
          </a:xfrm>
          <a:prstGeom prst="roundRect">
            <a:avLst>
              <a:gd name="adj" fmla="val 11889"/>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ALT">
  <p:cSld name="BLANK_1_2">
    <p:bg>
      <p:bgPr>
        <a:solidFill>
          <a:schemeClr val="accent5"/>
        </a:solidFill>
        <a:effectLst/>
      </p:bgPr>
    </p:bg>
    <p:spTree>
      <p:nvGrpSpPr>
        <p:cNvPr id="1" name="Shape 21"/>
        <p:cNvGrpSpPr/>
        <p:nvPr/>
      </p:nvGrpSpPr>
      <p:grpSpPr>
        <a:xfrm>
          <a:off x="0" y="0"/>
          <a:ext cx="0" cy="0"/>
          <a:chOff x="0" y="0"/>
          <a:chExt cx="0" cy="0"/>
        </a:xfrm>
      </p:grpSpPr>
      <p:sp>
        <p:nvSpPr>
          <p:cNvPr id="22" name="Google Shape;22;p3"/>
          <p:cNvSpPr/>
          <p:nvPr/>
        </p:nvSpPr>
        <p:spPr>
          <a:xfrm rot="5400000">
            <a:off x="-285900" y="285900"/>
            <a:ext cx="5143500" cy="4571700"/>
          </a:xfrm>
          <a:prstGeom prst="round2SameRect">
            <a:avLst>
              <a:gd name="adj1" fmla="val 7676"/>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1"/>
              </a:solidFill>
              <a:latin typeface="Inter"/>
              <a:ea typeface="Inter"/>
              <a:cs typeface="Inter"/>
              <a:sym typeface="Inter"/>
            </a:endParaRPr>
          </a:p>
        </p:txBody>
      </p:sp>
      <p:sp>
        <p:nvSpPr>
          <p:cNvPr id="23" name="Google Shape;23;p3"/>
          <p:cNvSpPr txBox="1">
            <a:spLocks noGrp="1"/>
          </p:cNvSpPr>
          <p:nvPr>
            <p:ph type="title"/>
          </p:nvPr>
        </p:nvSpPr>
        <p:spPr>
          <a:xfrm>
            <a:off x="228600" y="228600"/>
            <a:ext cx="3713100" cy="1108200"/>
          </a:xfrm>
          <a:prstGeom prst="rect">
            <a:avLst/>
          </a:prstGeom>
        </p:spPr>
        <p:txBody>
          <a:bodyPr spcFirstLastPara="1" wrap="square" lIns="0" tIns="0" rIns="0" bIns="0" anchor="t" anchorCtr="0">
            <a:spAutoFit/>
          </a:bodyPr>
          <a:lstStyle>
            <a:lvl1pPr lvl="0">
              <a:spcBef>
                <a:spcPts val="0"/>
              </a:spcBef>
              <a:spcAft>
                <a:spcPts val="0"/>
              </a:spcAft>
              <a:buNone/>
              <a:defRPr sz="3600">
                <a:solidFill>
                  <a:schemeClr val="dk1"/>
                </a:solidFill>
                <a:latin typeface="Plus Jakarta Sans Medium"/>
                <a:ea typeface="Plus Jakarta Sans Medium"/>
                <a:cs typeface="Plus Jakarta Sans Medium"/>
                <a:sym typeface="Plus Jakarta Sans Medium"/>
              </a:defRPr>
            </a:lvl1pPr>
            <a:lvl2pPr lvl="1">
              <a:spcBef>
                <a:spcPts val="0"/>
              </a:spcBef>
              <a:spcAft>
                <a:spcPts val="0"/>
              </a:spcAft>
              <a:buNone/>
              <a:defRPr sz="3600">
                <a:solidFill>
                  <a:schemeClr val="dk1"/>
                </a:solidFill>
                <a:latin typeface="Plus Jakarta Sans Medium"/>
                <a:ea typeface="Plus Jakarta Sans Medium"/>
                <a:cs typeface="Plus Jakarta Sans Medium"/>
                <a:sym typeface="Plus Jakarta Sans Medium"/>
              </a:defRPr>
            </a:lvl2pPr>
            <a:lvl3pPr lvl="2">
              <a:spcBef>
                <a:spcPts val="0"/>
              </a:spcBef>
              <a:spcAft>
                <a:spcPts val="0"/>
              </a:spcAft>
              <a:buNone/>
              <a:defRPr sz="3600">
                <a:solidFill>
                  <a:schemeClr val="dk1"/>
                </a:solidFill>
                <a:latin typeface="Plus Jakarta Sans Medium"/>
                <a:ea typeface="Plus Jakarta Sans Medium"/>
                <a:cs typeface="Plus Jakarta Sans Medium"/>
                <a:sym typeface="Plus Jakarta Sans Medium"/>
              </a:defRPr>
            </a:lvl3pPr>
            <a:lvl4pPr lvl="3">
              <a:spcBef>
                <a:spcPts val="0"/>
              </a:spcBef>
              <a:spcAft>
                <a:spcPts val="0"/>
              </a:spcAft>
              <a:buNone/>
              <a:defRPr sz="3600">
                <a:solidFill>
                  <a:schemeClr val="dk1"/>
                </a:solidFill>
                <a:latin typeface="Plus Jakarta Sans Medium"/>
                <a:ea typeface="Plus Jakarta Sans Medium"/>
                <a:cs typeface="Plus Jakarta Sans Medium"/>
                <a:sym typeface="Plus Jakarta Sans Medium"/>
              </a:defRPr>
            </a:lvl4pPr>
            <a:lvl5pPr lvl="4">
              <a:spcBef>
                <a:spcPts val="0"/>
              </a:spcBef>
              <a:spcAft>
                <a:spcPts val="0"/>
              </a:spcAft>
              <a:buNone/>
              <a:defRPr sz="3600">
                <a:solidFill>
                  <a:schemeClr val="dk1"/>
                </a:solidFill>
                <a:latin typeface="Plus Jakarta Sans Medium"/>
                <a:ea typeface="Plus Jakarta Sans Medium"/>
                <a:cs typeface="Plus Jakarta Sans Medium"/>
                <a:sym typeface="Plus Jakarta Sans Medium"/>
              </a:defRPr>
            </a:lvl5pPr>
            <a:lvl6pPr lvl="5">
              <a:spcBef>
                <a:spcPts val="0"/>
              </a:spcBef>
              <a:spcAft>
                <a:spcPts val="0"/>
              </a:spcAft>
              <a:buNone/>
              <a:defRPr sz="3600">
                <a:solidFill>
                  <a:schemeClr val="dk1"/>
                </a:solidFill>
                <a:latin typeface="Plus Jakarta Sans Medium"/>
                <a:ea typeface="Plus Jakarta Sans Medium"/>
                <a:cs typeface="Plus Jakarta Sans Medium"/>
                <a:sym typeface="Plus Jakarta Sans Medium"/>
              </a:defRPr>
            </a:lvl6pPr>
            <a:lvl7pPr lvl="6">
              <a:spcBef>
                <a:spcPts val="0"/>
              </a:spcBef>
              <a:spcAft>
                <a:spcPts val="0"/>
              </a:spcAft>
              <a:buNone/>
              <a:defRPr sz="3600">
                <a:solidFill>
                  <a:schemeClr val="dk1"/>
                </a:solidFill>
                <a:latin typeface="Plus Jakarta Sans Medium"/>
                <a:ea typeface="Plus Jakarta Sans Medium"/>
                <a:cs typeface="Plus Jakarta Sans Medium"/>
                <a:sym typeface="Plus Jakarta Sans Medium"/>
              </a:defRPr>
            </a:lvl7pPr>
            <a:lvl8pPr lvl="7">
              <a:spcBef>
                <a:spcPts val="0"/>
              </a:spcBef>
              <a:spcAft>
                <a:spcPts val="0"/>
              </a:spcAft>
              <a:buNone/>
              <a:defRPr sz="3600">
                <a:solidFill>
                  <a:schemeClr val="dk1"/>
                </a:solidFill>
                <a:latin typeface="Plus Jakarta Sans Medium"/>
                <a:ea typeface="Plus Jakarta Sans Medium"/>
                <a:cs typeface="Plus Jakarta Sans Medium"/>
                <a:sym typeface="Plus Jakarta Sans Medium"/>
              </a:defRPr>
            </a:lvl8pPr>
            <a:lvl9pPr lvl="8">
              <a:spcBef>
                <a:spcPts val="0"/>
              </a:spcBef>
              <a:spcAft>
                <a:spcPts val="0"/>
              </a:spcAft>
              <a:buNone/>
              <a:defRPr sz="3600">
                <a:solidFill>
                  <a:schemeClr val="dk1"/>
                </a:solidFill>
                <a:latin typeface="Plus Jakarta Sans Medium"/>
                <a:ea typeface="Plus Jakarta Sans Medium"/>
                <a:cs typeface="Plus Jakarta Sans Medium"/>
                <a:sym typeface="Plus Jakarta Sans Medium"/>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oodboard 2">
  <p:cSld name="BLANK_1_1_1_1_1_1_1_1_1_1_1_1_1_1_1_1_1_1_1_1_1_1_1_1_1_2_1">
    <p:spTree>
      <p:nvGrpSpPr>
        <p:cNvPr id="1" name="Shape 152"/>
        <p:cNvGrpSpPr/>
        <p:nvPr/>
      </p:nvGrpSpPr>
      <p:grpSpPr>
        <a:xfrm>
          <a:off x="0" y="0"/>
          <a:ext cx="0" cy="0"/>
          <a:chOff x="0" y="0"/>
          <a:chExt cx="0" cy="0"/>
        </a:xfrm>
      </p:grpSpPr>
      <p:sp>
        <p:nvSpPr>
          <p:cNvPr id="153" name="Google Shape;153;p21"/>
          <p:cNvSpPr>
            <a:spLocks noGrp="1"/>
          </p:cNvSpPr>
          <p:nvPr>
            <p:ph type="pic" idx="2"/>
          </p:nvPr>
        </p:nvSpPr>
        <p:spPr>
          <a:xfrm>
            <a:off x="228625" y="632025"/>
            <a:ext cx="2085300" cy="2768700"/>
          </a:xfrm>
          <a:prstGeom prst="round2SameRect">
            <a:avLst>
              <a:gd name="adj1" fmla="val 11780"/>
              <a:gd name="adj2" fmla="val 0"/>
            </a:avLst>
          </a:prstGeom>
          <a:noFill/>
          <a:ln>
            <a:noFill/>
          </a:ln>
        </p:spPr>
      </p:sp>
      <p:sp>
        <p:nvSpPr>
          <p:cNvPr id="154" name="Google Shape;154;p21"/>
          <p:cNvSpPr txBox="1">
            <a:spLocks noGrp="1"/>
          </p:cNvSpPr>
          <p:nvPr>
            <p:ph type="subTitle" idx="1"/>
          </p:nvPr>
        </p:nvSpPr>
        <p:spPr>
          <a:xfrm>
            <a:off x="401700" y="3568050"/>
            <a:ext cx="1702200" cy="3774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1pPr>
            <a:lvl2pPr lvl="1">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2pPr>
            <a:lvl3pPr lvl="2">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3pPr>
            <a:lvl4pPr lvl="3">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4pPr>
            <a:lvl5pPr lvl="4">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5pPr>
            <a:lvl6pPr lvl="5">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6pPr>
            <a:lvl7pPr lvl="6">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7pPr>
            <a:lvl8pPr lvl="7">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8pPr>
            <a:lvl9pPr lvl="8">
              <a:spcBef>
                <a:spcPts val="1000"/>
              </a:spcBef>
              <a:spcAft>
                <a:spcPts val="100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9pPr>
          </a:lstStyle>
          <a:p>
            <a:endParaRPr/>
          </a:p>
        </p:txBody>
      </p:sp>
      <p:sp>
        <p:nvSpPr>
          <p:cNvPr id="155" name="Google Shape;155;p21"/>
          <p:cNvSpPr>
            <a:spLocks noGrp="1"/>
          </p:cNvSpPr>
          <p:nvPr>
            <p:ph type="pic" idx="3"/>
          </p:nvPr>
        </p:nvSpPr>
        <p:spPr>
          <a:xfrm>
            <a:off x="2429113" y="631925"/>
            <a:ext cx="2085300" cy="2768700"/>
          </a:xfrm>
          <a:prstGeom prst="round2SameRect">
            <a:avLst>
              <a:gd name="adj1" fmla="val 11780"/>
              <a:gd name="adj2" fmla="val 0"/>
            </a:avLst>
          </a:prstGeom>
          <a:noFill/>
          <a:ln>
            <a:noFill/>
          </a:ln>
        </p:spPr>
      </p:sp>
      <p:sp>
        <p:nvSpPr>
          <p:cNvPr id="156" name="Google Shape;156;p21"/>
          <p:cNvSpPr txBox="1">
            <a:spLocks noGrp="1"/>
          </p:cNvSpPr>
          <p:nvPr>
            <p:ph type="subTitle" idx="4"/>
          </p:nvPr>
        </p:nvSpPr>
        <p:spPr>
          <a:xfrm>
            <a:off x="2602188" y="3567950"/>
            <a:ext cx="1702200" cy="3774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1pPr>
            <a:lvl2pPr lvl="1">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2pPr>
            <a:lvl3pPr lvl="2">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3pPr>
            <a:lvl4pPr lvl="3">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4pPr>
            <a:lvl5pPr lvl="4">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5pPr>
            <a:lvl6pPr lvl="5">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6pPr>
            <a:lvl7pPr lvl="6">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7pPr>
            <a:lvl8pPr lvl="7">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8pPr>
            <a:lvl9pPr lvl="8">
              <a:spcBef>
                <a:spcPts val="1000"/>
              </a:spcBef>
              <a:spcAft>
                <a:spcPts val="100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9pPr>
          </a:lstStyle>
          <a:p>
            <a:endParaRPr/>
          </a:p>
        </p:txBody>
      </p:sp>
      <p:sp>
        <p:nvSpPr>
          <p:cNvPr id="157" name="Google Shape;157;p21"/>
          <p:cNvSpPr>
            <a:spLocks noGrp="1"/>
          </p:cNvSpPr>
          <p:nvPr>
            <p:ph type="pic" idx="5"/>
          </p:nvPr>
        </p:nvSpPr>
        <p:spPr>
          <a:xfrm>
            <a:off x="4629600" y="631925"/>
            <a:ext cx="2085300" cy="2768700"/>
          </a:xfrm>
          <a:prstGeom prst="round2SameRect">
            <a:avLst>
              <a:gd name="adj1" fmla="val 11780"/>
              <a:gd name="adj2" fmla="val 0"/>
            </a:avLst>
          </a:prstGeom>
          <a:noFill/>
          <a:ln>
            <a:noFill/>
          </a:ln>
        </p:spPr>
      </p:sp>
      <p:sp>
        <p:nvSpPr>
          <p:cNvPr id="158" name="Google Shape;158;p21"/>
          <p:cNvSpPr txBox="1">
            <a:spLocks noGrp="1"/>
          </p:cNvSpPr>
          <p:nvPr>
            <p:ph type="subTitle" idx="6"/>
          </p:nvPr>
        </p:nvSpPr>
        <p:spPr>
          <a:xfrm>
            <a:off x="4802675" y="3567950"/>
            <a:ext cx="1702200" cy="3774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1pPr>
            <a:lvl2pPr lvl="1">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2pPr>
            <a:lvl3pPr lvl="2">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3pPr>
            <a:lvl4pPr lvl="3">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4pPr>
            <a:lvl5pPr lvl="4">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5pPr>
            <a:lvl6pPr lvl="5">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6pPr>
            <a:lvl7pPr lvl="6">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7pPr>
            <a:lvl8pPr lvl="7">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8pPr>
            <a:lvl9pPr lvl="8">
              <a:spcBef>
                <a:spcPts val="1000"/>
              </a:spcBef>
              <a:spcAft>
                <a:spcPts val="100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9pPr>
          </a:lstStyle>
          <a:p>
            <a:endParaRPr/>
          </a:p>
        </p:txBody>
      </p:sp>
      <p:sp>
        <p:nvSpPr>
          <p:cNvPr id="159" name="Google Shape;159;p21"/>
          <p:cNvSpPr>
            <a:spLocks noGrp="1"/>
          </p:cNvSpPr>
          <p:nvPr>
            <p:ph type="pic" idx="7"/>
          </p:nvPr>
        </p:nvSpPr>
        <p:spPr>
          <a:xfrm>
            <a:off x="6830075" y="632025"/>
            <a:ext cx="2085300" cy="2768700"/>
          </a:xfrm>
          <a:prstGeom prst="round2SameRect">
            <a:avLst>
              <a:gd name="adj1" fmla="val 11780"/>
              <a:gd name="adj2" fmla="val 0"/>
            </a:avLst>
          </a:prstGeom>
          <a:noFill/>
          <a:ln>
            <a:noFill/>
          </a:ln>
        </p:spPr>
      </p:sp>
      <p:sp>
        <p:nvSpPr>
          <p:cNvPr id="160" name="Google Shape;160;p21"/>
          <p:cNvSpPr txBox="1">
            <a:spLocks noGrp="1"/>
          </p:cNvSpPr>
          <p:nvPr>
            <p:ph type="subTitle" idx="8"/>
          </p:nvPr>
        </p:nvSpPr>
        <p:spPr>
          <a:xfrm>
            <a:off x="7003150" y="3568050"/>
            <a:ext cx="1702200" cy="3774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1pPr>
            <a:lvl2pPr lvl="1">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2pPr>
            <a:lvl3pPr lvl="2">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3pPr>
            <a:lvl4pPr lvl="3">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4pPr>
            <a:lvl5pPr lvl="4">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5pPr>
            <a:lvl6pPr lvl="5">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6pPr>
            <a:lvl7pPr lvl="6">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7pPr>
            <a:lvl8pPr lvl="7">
              <a:spcBef>
                <a:spcPts val="1000"/>
              </a:spcBef>
              <a:spcAft>
                <a:spcPts val="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8pPr>
            <a:lvl9pPr lvl="8">
              <a:spcBef>
                <a:spcPts val="1000"/>
              </a:spcBef>
              <a:spcAft>
                <a:spcPts val="1000"/>
              </a:spcAft>
              <a:buClr>
                <a:schemeClr val="dk1"/>
              </a:buClr>
              <a:buSzPts val="1200"/>
              <a:buFont typeface="Plus Jakarta Sans Medium"/>
              <a:buNone/>
              <a:defRPr>
                <a:solidFill>
                  <a:schemeClr val="dk1"/>
                </a:solidFill>
                <a:latin typeface="Plus Jakarta Sans Medium"/>
                <a:ea typeface="Plus Jakarta Sans Medium"/>
                <a:cs typeface="Plus Jakarta Sans Medium"/>
                <a:sym typeface="Plus Jakarta Sans Medium"/>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 you">
  <p:cSld name="TITLE_1_1_4">
    <p:spTree>
      <p:nvGrpSpPr>
        <p:cNvPr id="1" name="Shape 161"/>
        <p:cNvGrpSpPr/>
        <p:nvPr/>
      </p:nvGrpSpPr>
      <p:grpSpPr>
        <a:xfrm>
          <a:off x="0" y="0"/>
          <a:ext cx="0" cy="0"/>
          <a:chOff x="0" y="0"/>
          <a:chExt cx="0" cy="0"/>
        </a:xfrm>
      </p:grpSpPr>
      <p:sp>
        <p:nvSpPr>
          <p:cNvPr id="162" name="Google Shape;162;p22"/>
          <p:cNvSpPr/>
          <p:nvPr/>
        </p:nvSpPr>
        <p:spPr>
          <a:xfrm>
            <a:off x="6625332" y="229950"/>
            <a:ext cx="2283000" cy="2283000"/>
          </a:xfrm>
          <a:prstGeom prst="roundRect">
            <a:avLst>
              <a:gd name="adj" fmla="val 12219"/>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Plus Jakarta Sans"/>
              <a:ea typeface="Plus Jakarta Sans"/>
              <a:cs typeface="Plus Jakarta Sans"/>
              <a:sym typeface="Plus Jakarta Sans"/>
            </a:endParaRPr>
          </a:p>
        </p:txBody>
      </p:sp>
      <p:sp>
        <p:nvSpPr>
          <p:cNvPr id="163" name="Google Shape;163;p22"/>
          <p:cNvSpPr/>
          <p:nvPr/>
        </p:nvSpPr>
        <p:spPr>
          <a:xfrm>
            <a:off x="235213" y="229950"/>
            <a:ext cx="6282300" cy="4683600"/>
          </a:xfrm>
          <a:prstGeom prst="roundRect">
            <a:avLst>
              <a:gd name="adj" fmla="val 5845"/>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Plus Jakarta Sans"/>
              <a:ea typeface="Plus Jakarta Sans"/>
              <a:cs typeface="Plus Jakarta Sans"/>
              <a:sym typeface="Plus Jakarta Sans"/>
            </a:endParaRPr>
          </a:p>
        </p:txBody>
      </p:sp>
      <p:sp>
        <p:nvSpPr>
          <p:cNvPr id="164" name="Google Shape;164;p22"/>
          <p:cNvSpPr/>
          <p:nvPr/>
        </p:nvSpPr>
        <p:spPr>
          <a:xfrm>
            <a:off x="6625786" y="2630415"/>
            <a:ext cx="2283000" cy="2283000"/>
          </a:xfrm>
          <a:prstGeom prst="roundRect">
            <a:avLst>
              <a:gd name="adj" fmla="val 1221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Inter"/>
                <a:ea typeface="Inter"/>
                <a:cs typeface="Inter"/>
                <a:sym typeface="Inter"/>
              </a:rPr>
              <a:t> </a:t>
            </a:r>
            <a:endParaRPr>
              <a:solidFill>
                <a:schemeClr val="dk1"/>
              </a:solidFill>
              <a:latin typeface="Inter"/>
              <a:ea typeface="Inter"/>
              <a:cs typeface="Inter"/>
              <a:sym typeface="Inter"/>
            </a:endParaRPr>
          </a:p>
        </p:txBody>
      </p:sp>
      <p:sp>
        <p:nvSpPr>
          <p:cNvPr id="165" name="Google Shape;165;p22"/>
          <p:cNvSpPr txBox="1">
            <a:spLocks noGrp="1"/>
          </p:cNvSpPr>
          <p:nvPr>
            <p:ph type="title"/>
          </p:nvPr>
        </p:nvSpPr>
        <p:spPr>
          <a:xfrm>
            <a:off x="570013" y="3961157"/>
            <a:ext cx="5582100" cy="603000"/>
          </a:xfrm>
          <a:prstGeom prst="rect">
            <a:avLst/>
          </a:prstGeom>
        </p:spPr>
        <p:txBody>
          <a:bodyPr spcFirstLastPara="1" wrap="square" lIns="0" tIns="0" rIns="0" bIns="0" anchor="b" anchorCtr="0">
            <a:noAutofit/>
          </a:bodyPr>
          <a:lstStyle>
            <a:lvl1pPr lvl="0">
              <a:lnSpc>
                <a:spcPct val="90000"/>
              </a:lnSpc>
              <a:spcBef>
                <a:spcPts val="0"/>
              </a:spcBef>
              <a:spcAft>
                <a:spcPts val="0"/>
              </a:spcAft>
              <a:buNone/>
              <a:defRPr sz="4800">
                <a:solidFill>
                  <a:schemeClr val="accent4"/>
                </a:solidFill>
                <a:latin typeface="Plus Jakarta Sans Medium"/>
                <a:ea typeface="Plus Jakarta Sans Medium"/>
                <a:cs typeface="Plus Jakarta Sans Medium"/>
                <a:sym typeface="Plus Jakarta Sans Medium"/>
              </a:defRPr>
            </a:lvl1pPr>
            <a:lvl2pPr lvl="1">
              <a:lnSpc>
                <a:spcPct val="90000"/>
              </a:lnSpc>
              <a:spcBef>
                <a:spcPts val="0"/>
              </a:spcBef>
              <a:spcAft>
                <a:spcPts val="0"/>
              </a:spcAft>
              <a:buNone/>
              <a:defRPr sz="4800">
                <a:solidFill>
                  <a:schemeClr val="accent4"/>
                </a:solidFill>
                <a:latin typeface="Plus Jakarta Sans Medium"/>
                <a:ea typeface="Plus Jakarta Sans Medium"/>
                <a:cs typeface="Plus Jakarta Sans Medium"/>
                <a:sym typeface="Plus Jakarta Sans Medium"/>
              </a:defRPr>
            </a:lvl2pPr>
            <a:lvl3pPr lvl="2">
              <a:lnSpc>
                <a:spcPct val="90000"/>
              </a:lnSpc>
              <a:spcBef>
                <a:spcPts val="0"/>
              </a:spcBef>
              <a:spcAft>
                <a:spcPts val="0"/>
              </a:spcAft>
              <a:buNone/>
              <a:defRPr sz="4800">
                <a:solidFill>
                  <a:schemeClr val="accent4"/>
                </a:solidFill>
                <a:latin typeface="Plus Jakarta Sans Medium"/>
                <a:ea typeface="Plus Jakarta Sans Medium"/>
                <a:cs typeface="Plus Jakarta Sans Medium"/>
                <a:sym typeface="Plus Jakarta Sans Medium"/>
              </a:defRPr>
            </a:lvl3pPr>
            <a:lvl4pPr lvl="3">
              <a:lnSpc>
                <a:spcPct val="90000"/>
              </a:lnSpc>
              <a:spcBef>
                <a:spcPts val="0"/>
              </a:spcBef>
              <a:spcAft>
                <a:spcPts val="0"/>
              </a:spcAft>
              <a:buNone/>
              <a:defRPr sz="4800">
                <a:solidFill>
                  <a:schemeClr val="accent4"/>
                </a:solidFill>
                <a:latin typeface="Plus Jakarta Sans Medium"/>
                <a:ea typeface="Plus Jakarta Sans Medium"/>
                <a:cs typeface="Plus Jakarta Sans Medium"/>
                <a:sym typeface="Plus Jakarta Sans Medium"/>
              </a:defRPr>
            </a:lvl4pPr>
            <a:lvl5pPr lvl="4">
              <a:lnSpc>
                <a:spcPct val="90000"/>
              </a:lnSpc>
              <a:spcBef>
                <a:spcPts val="0"/>
              </a:spcBef>
              <a:spcAft>
                <a:spcPts val="0"/>
              </a:spcAft>
              <a:buNone/>
              <a:defRPr sz="4800">
                <a:solidFill>
                  <a:schemeClr val="accent4"/>
                </a:solidFill>
                <a:latin typeface="Plus Jakarta Sans Medium"/>
                <a:ea typeface="Plus Jakarta Sans Medium"/>
                <a:cs typeface="Plus Jakarta Sans Medium"/>
                <a:sym typeface="Plus Jakarta Sans Medium"/>
              </a:defRPr>
            </a:lvl5pPr>
            <a:lvl6pPr lvl="5">
              <a:lnSpc>
                <a:spcPct val="90000"/>
              </a:lnSpc>
              <a:spcBef>
                <a:spcPts val="0"/>
              </a:spcBef>
              <a:spcAft>
                <a:spcPts val="0"/>
              </a:spcAft>
              <a:buNone/>
              <a:defRPr sz="4800">
                <a:solidFill>
                  <a:schemeClr val="accent4"/>
                </a:solidFill>
                <a:latin typeface="Plus Jakarta Sans Medium"/>
                <a:ea typeface="Plus Jakarta Sans Medium"/>
                <a:cs typeface="Plus Jakarta Sans Medium"/>
                <a:sym typeface="Plus Jakarta Sans Medium"/>
              </a:defRPr>
            </a:lvl6pPr>
            <a:lvl7pPr lvl="6">
              <a:lnSpc>
                <a:spcPct val="90000"/>
              </a:lnSpc>
              <a:spcBef>
                <a:spcPts val="0"/>
              </a:spcBef>
              <a:spcAft>
                <a:spcPts val="0"/>
              </a:spcAft>
              <a:buNone/>
              <a:defRPr sz="4800">
                <a:solidFill>
                  <a:schemeClr val="accent4"/>
                </a:solidFill>
                <a:latin typeface="Plus Jakarta Sans Medium"/>
                <a:ea typeface="Plus Jakarta Sans Medium"/>
                <a:cs typeface="Plus Jakarta Sans Medium"/>
                <a:sym typeface="Plus Jakarta Sans Medium"/>
              </a:defRPr>
            </a:lvl7pPr>
            <a:lvl8pPr lvl="7">
              <a:lnSpc>
                <a:spcPct val="90000"/>
              </a:lnSpc>
              <a:spcBef>
                <a:spcPts val="0"/>
              </a:spcBef>
              <a:spcAft>
                <a:spcPts val="0"/>
              </a:spcAft>
              <a:buNone/>
              <a:defRPr sz="4800">
                <a:solidFill>
                  <a:schemeClr val="accent4"/>
                </a:solidFill>
                <a:latin typeface="Plus Jakarta Sans Medium"/>
                <a:ea typeface="Plus Jakarta Sans Medium"/>
                <a:cs typeface="Plus Jakarta Sans Medium"/>
                <a:sym typeface="Plus Jakarta Sans Medium"/>
              </a:defRPr>
            </a:lvl8pPr>
            <a:lvl9pPr lvl="8">
              <a:lnSpc>
                <a:spcPct val="90000"/>
              </a:lnSpc>
              <a:spcBef>
                <a:spcPts val="0"/>
              </a:spcBef>
              <a:spcAft>
                <a:spcPts val="0"/>
              </a:spcAft>
              <a:buNone/>
              <a:defRPr sz="4800">
                <a:solidFill>
                  <a:schemeClr val="accent4"/>
                </a:solidFill>
                <a:latin typeface="Plus Jakarta Sans Medium"/>
                <a:ea typeface="Plus Jakarta Sans Medium"/>
                <a:cs typeface="Plus Jakarta Sans Medium"/>
                <a:sym typeface="Plus Jakarta Sans Medium"/>
              </a:defRPr>
            </a:lvl9pPr>
          </a:lstStyle>
          <a:p>
            <a:endParaRPr/>
          </a:p>
        </p:txBody>
      </p:sp>
      <p:sp>
        <p:nvSpPr>
          <p:cNvPr id="166" name="Google Shape;166;p22" descr="A donut shape"/>
          <p:cNvSpPr/>
          <p:nvPr/>
        </p:nvSpPr>
        <p:spPr>
          <a:xfrm>
            <a:off x="7134588" y="3139675"/>
            <a:ext cx="1264500" cy="1264500"/>
          </a:xfrm>
          <a:prstGeom prst="donut">
            <a:avLst>
              <a:gd name="adj" fmla="val 25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Plus Jakarta Sans"/>
              <a:ea typeface="Plus Jakarta Sans"/>
              <a:cs typeface="Plus Jakarta Sans"/>
              <a:sym typeface="Plus Jakarta Sans"/>
            </a:endParaRPr>
          </a:p>
        </p:txBody>
      </p:sp>
      <p:sp>
        <p:nvSpPr>
          <p:cNvPr id="167" name="Google Shape;167;p22" descr="A star icon"/>
          <p:cNvSpPr/>
          <p:nvPr/>
        </p:nvSpPr>
        <p:spPr>
          <a:xfrm>
            <a:off x="7092288" y="697800"/>
            <a:ext cx="1349100" cy="1347300"/>
          </a:xfrm>
          <a:prstGeom prst="plaque">
            <a:avLst>
              <a:gd name="adj" fmla="val 44918"/>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Plus Jakarta Sans"/>
              <a:ea typeface="Plus Jakarta Sans"/>
              <a:cs typeface="Plus Jakarta Sans"/>
              <a:sym typeface="Plus Jakarta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scussion">
  <p:cSld name="CUSTOM">
    <p:spTree>
      <p:nvGrpSpPr>
        <p:cNvPr id="1" name="Shape 168"/>
        <p:cNvGrpSpPr/>
        <p:nvPr/>
      </p:nvGrpSpPr>
      <p:grpSpPr>
        <a:xfrm>
          <a:off x="0" y="0"/>
          <a:ext cx="0" cy="0"/>
          <a:chOff x="0" y="0"/>
          <a:chExt cx="0" cy="0"/>
        </a:xfrm>
      </p:grpSpPr>
      <p:sp>
        <p:nvSpPr>
          <p:cNvPr id="169" name="Google Shape;169;p23"/>
          <p:cNvSpPr/>
          <p:nvPr/>
        </p:nvSpPr>
        <p:spPr>
          <a:xfrm rot="5400000">
            <a:off x="-285900" y="285900"/>
            <a:ext cx="5143500" cy="4571700"/>
          </a:xfrm>
          <a:prstGeom prst="round2SameRect">
            <a:avLst>
              <a:gd name="adj1" fmla="val 6890"/>
              <a:gd name="adj2" fmla="val 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Plus Jakarta Sans"/>
              <a:ea typeface="Plus Jakarta Sans"/>
              <a:cs typeface="Plus Jakarta Sans"/>
              <a:sym typeface="Plus Jakarta Sans"/>
            </a:endParaRPr>
          </a:p>
        </p:txBody>
      </p:sp>
      <p:sp>
        <p:nvSpPr>
          <p:cNvPr id="170" name="Google Shape;170;p23"/>
          <p:cNvSpPr txBox="1">
            <a:spLocks noGrp="1"/>
          </p:cNvSpPr>
          <p:nvPr>
            <p:ph type="subTitle" idx="1"/>
          </p:nvPr>
        </p:nvSpPr>
        <p:spPr>
          <a:xfrm>
            <a:off x="293700" y="295600"/>
            <a:ext cx="772500" cy="161400"/>
          </a:xfrm>
          <a:prstGeom prst="rect">
            <a:avLst/>
          </a:prstGeom>
        </p:spPr>
        <p:txBody>
          <a:bodyPr spcFirstLastPara="1" wrap="square" lIns="0" tIns="0" rIns="0" bIns="0" anchor="t" anchorCtr="0">
            <a:noAutofit/>
          </a:bodyPr>
          <a:lstStyle>
            <a:lvl1pPr lvl="0" algn="ctr">
              <a:spcBef>
                <a:spcPts val="0"/>
              </a:spcBef>
              <a:spcAft>
                <a:spcPts val="0"/>
              </a:spcAft>
              <a:buClr>
                <a:schemeClr val="accent4"/>
              </a:buClr>
              <a:buSzPts val="1000"/>
              <a:buNone/>
              <a:defRPr sz="1000">
                <a:solidFill>
                  <a:schemeClr val="accent4"/>
                </a:solidFill>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1" name="Google Shape;171;p23"/>
          <p:cNvSpPr txBox="1">
            <a:spLocks noGrp="1"/>
          </p:cNvSpPr>
          <p:nvPr>
            <p:ph type="subTitle" idx="2"/>
          </p:nvPr>
        </p:nvSpPr>
        <p:spPr>
          <a:xfrm>
            <a:off x="4810050" y="462400"/>
            <a:ext cx="4048500" cy="440400"/>
          </a:xfrm>
          <a:prstGeom prst="rect">
            <a:avLst/>
          </a:prstGeom>
        </p:spPr>
        <p:txBody>
          <a:bodyPr spcFirstLastPara="1" wrap="square" lIns="0" tIns="0" rIns="0" bIns="0" anchor="ctr" anchorCtr="0">
            <a:noAutofit/>
          </a:bodyPr>
          <a:lstStyle>
            <a:lvl1pPr lvl="0" algn="ctr">
              <a:spcBef>
                <a:spcPts val="0"/>
              </a:spcBef>
              <a:spcAft>
                <a:spcPts val="0"/>
              </a:spcAft>
              <a:buSzPts val="1000"/>
              <a:buNone/>
              <a:defRPr sz="10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sp>
        <p:nvSpPr>
          <p:cNvPr id="172" name="Google Shape;172;p23"/>
          <p:cNvSpPr txBox="1">
            <a:spLocks noGrp="1"/>
          </p:cNvSpPr>
          <p:nvPr>
            <p:ph type="subTitle" idx="3"/>
          </p:nvPr>
        </p:nvSpPr>
        <p:spPr>
          <a:xfrm>
            <a:off x="4810050" y="1406975"/>
            <a:ext cx="4048500" cy="440400"/>
          </a:xfrm>
          <a:prstGeom prst="rect">
            <a:avLst/>
          </a:prstGeom>
        </p:spPr>
        <p:txBody>
          <a:bodyPr spcFirstLastPara="1" wrap="square" lIns="0" tIns="0" rIns="0" bIns="0" anchor="ctr" anchorCtr="0">
            <a:noAutofit/>
          </a:bodyPr>
          <a:lstStyle>
            <a:lvl1pPr lvl="0" algn="ctr">
              <a:spcBef>
                <a:spcPts val="0"/>
              </a:spcBef>
              <a:spcAft>
                <a:spcPts val="0"/>
              </a:spcAft>
              <a:buSzPts val="1000"/>
              <a:buNone/>
              <a:defRPr sz="10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3" name="Google Shape;173;p23"/>
          <p:cNvSpPr txBox="1">
            <a:spLocks noGrp="1"/>
          </p:cNvSpPr>
          <p:nvPr>
            <p:ph type="subTitle" idx="4"/>
          </p:nvPr>
        </p:nvSpPr>
        <p:spPr>
          <a:xfrm>
            <a:off x="4810050" y="2351550"/>
            <a:ext cx="4048500" cy="440400"/>
          </a:xfrm>
          <a:prstGeom prst="rect">
            <a:avLst/>
          </a:prstGeom>
        </p:spPr>
        <p:txBody>
          <a:bodyPr spcFirstLastPara="1" wrap="square" lIns="0" tIns="0" rIns="0" bIns="0" anchor="ctr" anchorCtr="0">
            <a:noAutofit/>
          </a:bodyPr>
          <a:lstStyle>
            <a:lvl1pPr lvl="0" algn="ctr">
              <a:spcBef>
                <a:spcPts val="0"/>
              </a:spcBef>
              <a:spcAft>
                <a:spcPts val="0"/>
              </a:spcAft>
              <a:buSzPts val="1000"/>
              <a:buNone/>
              <a:defRPr sz="10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sp>
        <p:nvSpPr>
          <p:cNvPr id="174" name="Google Shape;174;p23"/>
          <p:cNvSpPr txBox="1">
            <a:spLocks noGrp="1"/>
          </p:cNvSpPr>
          <p:nvPr>
            <p:ph type="subTitle" idx="5"/>
          </p:nvPr>
        </p:nvSpPr>
        <p:spPr>
          <a:xfrm>
            <a:off x="4810050" y="3296125"/>
            <a:ext cx="4048500" cy="440400"/>
          </a:xfrm>
          <a:prstGeom prst="rect">
            <a:avLst/>
          </a:prstGeom>
        </p:spPr>
        <p:txBody>
          <a:bodyPr spcFirstLastPara="1" wrap="square" lIns="0" tIns="0" rIns="0" bIns="0" anchor="ctr" anchorCtr="0">
            <a:noAutofit/>
          </a:bodyPr>
          <a:lstStyle>
            <a:lvl1pPr lvl="0" algn="ctr">
              <a:spcBef>
                <a:spcPts val="0"/>
              </a:spcBef>
              <a:spcAft>
                <a:spcPts val="0"/>
              </a:spcAft>
              <a:buSzPts val="1000"/>
              <a:buNone/>
              <a:defRPr sz="10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sp>
        <p:nvSpPr>
          <p:cNvPr id="175" name="Google Shape;175;p23"/>
          <p:cNvSpPr txBox="1">
            <a:spLocks noGrp="1"/>
          </p:cNvSpPr>
          <p:nvPr>
            <p:ph type="subTitle" idx="6"/>
          </p:nvPr>
        </p:nvSpPr>
        <p:spPr>
          <a:xfrm>
            <a:off x="4810050" y="4240700"/>
            <a:ext cx="4048500" cy="440400"/>
          </a:xfrm>
          <a:prstGeom prst="rect">
            <a:avLst/>
          </a:prstGeom>
        </p:spPr>
        <p:txBody>
          <a:bodyPr spcFirstLastPara="1" wrap="square" lIns="0" tIns="0" rIns="0" bIns="0" anchor="ctr" anchorCtr="0">
            <a:noAutofit/>
          </a:bodyPr>
          <a:lstStyle>
            <a:lvl1pPr lvl="0" algn="ctr">
              <a:spcBef>
                <a:spcPts val="0"/>
              </a:spcBef>
              <a:spcAft>
                <a:spcPts val="0"/>
              </a:spcAft>
              <a:buSzPts val="1000"/>
              <a:buNone/>
              <a:defRPr sz="10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sp>
        <p:nvSpPr>
          <p:cNvPr id="176" name="Google Shape;176;p23"/>
          <p:cNvSpPr txBox="1">
            <a:spLocks noGrp="1"/>
          </p:cNvSpPr>
          <p:nvPr>
            <p:ph type="title"/>
          </p:nvPr>
        </p:nvSpPr>
        <p:spPr>
          <a:xfrm>
            <a:off x="228600" y="1001425"/>
            <a:ext cx="3912900" cy="2487000"/>
          </a:xfrm>
          <a:prstGeom prst="rect">
            <a:avLst/>
          </a:prstGeom>
        </p:spPr>
        <p:txBody>
          <a:bodyPr spcFirstLastPara="1" wrap="square" lIns="0" tIns="0" rIns="0" bIns="0" anchor="t" anchorCtr="0">
            <a:noAutofit/>
          </a:bodyPr>
          <a:lstStyle>
            <a:lvl1pPr lvl="0">
              <a:spcBef>
                <a:spcPts val="0"/>
              </a:spcBef>
              <a:spcAft>
                <a:spcPts val="0"/>
              </a:spcAft>
              <a:buClr>
                <a:schemeClr val="lt2"/>
              </a:buClr>
              <a:buSzPts val="3000"/>
              <a:buNone/>
              <a:defRPr sz="3000">
                <a:solidFill>
                  <a:schemeClr val="lt2"/>
                </a:solidFill>
              </a:defRPr>
            </a:lvl1pPr>
            <a:lvl2pPr lvl="1">
              <a:spcBef>
                <a:spcPts val="0"/>
              </a:spcBef>
              <a:spcAft>
                <a:spcPts val="0"/>
              </a:spcAft>
              <a:buClr>
                <a:schemeClr val="lt2"/>
              </a:buClr>
              <a:buSzPts val="3000"/>
              <a:buNone/>
              <a:defRPr sz="3000">
                <a:solidFill>
                  <a:schemeClr val="lt2"/>
                </a:solidFill>
              </a:defRPr>
            </a:lvl2pPr>
            <a:lvl3pPr lvl="2">
              <a:spcBef>
                <a:spcPts val="0"/>
              </a:spcBef>
              <a:spcAft>
                <a:spcPts val="0"/>
              </a:spcAft>
              <a:buClr>
                <a:schemeClr val="lt2"/>
              </a:buClr>
              <a:buSzPts val="3000"/>
              <a:buNone/>
              <a:defRPr sz="3000">
                <a:solidFill>
                  <a:schemeClr val="lt2"/>
                </a:solidFill>
              </a:defRPr>
            </a:lvl3pPr>
            <a:lvl4pPr lvl="3">
              <a:spcBef>
                <a:spcPts val="0"/>
              </a:spcBef>
              <a:spcAft>
                <a:spcPts val="0"/>
              </a:spcAft>
              <a:buClr>
                <a:schemeClr val="lt2"/>
              </a:buClr>
              <a:buSzPts val="3000"/>
              <a:buNone/>
              <a:defRPr sz="3000">
                <a:solidFill>
                  <a:schemeClr val="lt2"/>
                </a:solidFill>
              </a:defRPr>
            </a:lvl4pPr>
            <a:lvl5pPr lvl="4">
              <a:spcBef>
                <a:spcPts val="0"/>
              </a:spcBef>
              <a:spcAft>
                <a:spcPts val="0"/>
              </a:spcAft>
              <a:buClr>
                <a:schemeClr val="lt2"/>
              </a:buClr>
              <a:buSzPts val="3000"/>
              <a:buNone/>
              <a:defRPr sz="3000">
                <a:solidFill>
                  <a:schemeClr val="lt2"/>
                </a:solidFill>
              </a:defRPr>
            </a:lvl5pPr>
            <a:lvl6pPr lvl="5">
              <a:spcBef>
                <a:spcPts val="0"/>
              </a:spcBef>
              <a:spcAft>
                <a:spcPts val="0"/>
              </a:spcAft>
              <a:buClr>
                <a:schemeClr val="lt2"/>
              </a:buClr>
              <a:buSzPts val="3000"/>
              <a:buNone/>
              <a:defRPr sz="3000">
                <a:solidFill>
                  <a:schemeClr val="lt2"/>
                </a:solidFill>
              </a:defRPr>
            </a:lvl6pPr>
            <a:lvl7pPr lvl="6">
              <a:spcBef>
                <a:spcPts val="0"/>
              </a:spcBef>
              <a:spcAft>
                <a:spcPts val="0"/>
              </a:spcAft>
              <a:buClr>
                <a:schemeClr val="lt2"/>
              </a:buClr>
              <a:buSzPts val="3000"/>
              <a:buNone/>
              <a:defRPr sz="3000">
                <a:solidFill>
                  <a:schemeClr val="lt2"/>
                </a:solidFill>
              </a:defRPr>
            </a:lvl7pPr>
            <a:lvl8pPr lvl="7">
              <a:spcBef>
                <a:spcPts val="0"/>
              </a:spcBef>
              <a:spcAft>
                <a:spcPts val="0"/>
              </a:spcAft>
              <a:buClr>
                <a:schemeClr val="lt2"/>
              </a:buClr>
              <a:buSzPts val="3000"/>
              <a:buNone/>
              <a:defRPr sz="3000">
                <a:solidFill>
                  <a:schemeClr val="lt2"/>
                </a:solidFill>
              </a:defRPr>
            </a:lvl8pPr>
            <a:lvl9pPr lvl="8">
              <a:spcBef>
                <a:spcPts val="0"/>
              </a:spcBef>
              <a:spcAft>
                <a:spcPts val="0"/>
              </a:spcAft>
              <a:buClr>
                <a:schemeClr val="lt2"/>
              </a:buClr>
              <a:buSzPts val="3000"/>
              <a:buNone/>
              <a:defRPr sz="3000">
                <a:solidFill>
                  <a:schemeClr val="lt2"/>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User journey ">
  <p:cSld name="CUSTOM_1">
    <p:spTree>
      <p:nvGrpSpPr>
        <p:cNvPr id="1" name="Shape 177"/>
        <p:cNvGrpSpPr/>
        <p:nvPr/>
      </p:nvGrpSpPr>
      <p:grpSpPr>
        <a:xfrm>
          <a:off x="0" y="0"/>
          <a:ext cx="0" cy="0"/>
          <a:chOff x="0" y="0"/>
          <a:chExt cx="0" cy="0"/>
        </a:xfrm>
      </p:grpSpPr>
      <p:sp>
        <p:nvSpPr>
          <p:cNvPr id="178" name="Google Shape;178;p24"/>
          <p:cNvSpPr/>
          <p:nvPr/>
        </p:nvSpPr>
        <p:spPr>
          <a:xfrm>
            <a:off x="228600" y="229900"/>
            <a:ext cx="992400" cy="292800"/>
          </a:xfrm>
          <a:prstGeom prst="roundRect">
            <a:avLst>
              <a:gd name="adj" fmla="val 268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accent3"/>
                </a:solidFill>
                <a:latin typeface="Plus Jakarta Sans Medium"/>
                <a:ea typeface="Plus Jakarta Sans Medium"/>
                <a:cs typeface="Plus Jakarta Sans Medium"/>
                <a:sym typeface="Plus Jakarta Sans Medium"/>
              </a:rPr>
              <a:t>User journey</a:t>
            </a:r>
            <a:endParaRPr sz="1000">
              <a:solidFill>
                <a:schemeClr val="accent3"/>
              </a:solidFill>
              <a:latin typeface="Plus Jakarta Sans Medium"/>
              <a:ea typeface="Plus Jakarta Sans Medium"/>
              <a:cs typeface="Plus Jakarta Sans Medium"/>
              <a:sym typeface="Plus Jakarta Sans Medium"/>
            </a:endParaRPr>
          </a:p>
        </p:txBody>
      </p:sp>
      <p:sp>
        <p:nvSpPr>
          <p:cNvPr id="179" name="Google Shape;179;p24"/>
          <p:cNvSpPr>
            <a:spLocks noGrp="1"/>
          </p:cNvSpPr>
          <p:nvPr>
            <p:ph type="pic" idx="2"/>
          </p:nvPr>
        </p:nvSpPr>
        <p:spPr>
          <a:xfrm>
            <a:off x="230700" y="911875"/>
            <a:ext cx="1751400" cy="2634000"/>
          </a:xfrm>
          <a:prstGeom prst="round2SameRect">
            <a:avLst>
              <a:gd name="adj1" fmla="val 12650"/>
              <a:gd name="adj2" fmla="val 0"/>
            </a:avLst>
          </a:prstGeom>
          <a:noFill/>
          <a:ln>
            <a:noFill/>
          </a:ln>
        </p:spPr>
      </p:sp>
      <p:sp>
        <p:nvSpPr>
          <p:cNvPr id="180" name="Google Shape;180;p24"/>
          <p:cNvSpPr txBox="1">
            <a:spLocks noGrp="1"/>
          </p:cNvSpPr>
          <p:nvPr>
            <p:ph type="subTitle" idx="1"/>
          </p:nvPr>
        </p:nvSpPr>
        <p:spPr>
          <a:xfrm>
            <a:off x="314750" y="3677475"/>
            <a:ext cx="1565400" cy="3894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1000"/>
              <a:buNone/>
              <a:defRPr sz="10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a:endParaRPr/>
          </a:p>
        </p:txBody>
      </p:sp>
      <p:sp>
        <p:nvSpPr>
          <p:cNvPr id="181" name="Google Shape;181;p24"/>
          <p:cNvSpPr>
            <a:spLocks noGrp="1"/>
          </p:cNvSpPr>
          <p:nvPr>
            <p:ph type="pic" idx="3"/>
          </p:nvPr>
        </p:nvSpPr>
        <p:spPr>
          <a:xfrm>
            <a:off x="2867100" y="480475"/>
            <a:ext cx="1746300" cy="1337400"/>
          </a:xfrm>
          <a:prstGeom prst="round2SameRect">
            <a:avLst>
              <a:gd name="adj1" fmla="val 11765"/>
              <a:gd name="adj2" fmla="val 0"/>
            </a:avLst>
          </a:prstGeom>
          <a:noFill/>
          <a:ln>
            <a:noFill/>
          </a:ln>
        </p:spPr>
      </p:sp>
      <p:sp>
        <p:nvSpPr>
          <p:cNvPr id="182" name="Google Shape;182;p24"/>
          <p:cNvSpPr>
            <a:spLocks noGrp="1"/>
          </p:cNvSpPr>
          <p:nvPr>
            <p:ph type="pic" idx="4"/>
          </p:nvPr>
        </p:nvSpPr>
        <p:spPr>
          <a:xfrm>
            <a:off x="2867100" y="2804388"/>
            <a:ext cx="1746300" cy="1337400"/>
          </a:xfrm>
          <a:prstGeom prst="round2SameRect">
            <a:avLst>
              <a:gd name="adj1" fmla="val 11765"/>
              <a:gd name="adj2" fmla="val 0"/>
            </a:avLst>
          </a:prstGeom>
          <a:noFill/>
          <a:ln>
            <a:noFill/>
          </a:ln>
        </p:spPr>
      </p:sp>
      <p:sp>
        <p:nvSpPr>
          <p:cNvPr id="183" name="Google Shape;183;p24"/>
          <p:cNvSpPr>
            <a:spLocks noGrp="1"/>
          </p:cNvSpPr>
          <p:nvPr>
            <p:ph type="pic" idx="5"/>
          </p:nvPr>
        </p:nvSpPr>
        <p:spPr>
          <a:xfrm rot="-5400000">
            <a:off x="5934450" y="-27825"/>
            <a:ext cx="1344300" cy="2202000"/>
          </a:xfrm>
          <a:prstGeom prst="round2SameRect">
            <a:avLst>
              <a:gd name="adj1" fmla="val 9438"/>
              <a:gd name="adj2" fmla="val 0"/>
            </a:avLst>
          </a:prstGeom>
          <a:noFill/>
          <a:ln>
            <a:noFill/>
          </a:ln>
        </p:spPr>
      </p:sp>
      <p:sp>
        <p:nvSpPr>
          <p:cNvPr id="184" name="Google Shape;184;p24"/>
          <p:cNvSpPr>
            <a:spLocks noGrp="1"/>
          </p:cNvSpPr>
          <p:nvPr>
            <p:ph type="pic" idx="6"/>
          </p:nvPr>
        </p:nvSpPr>
        <p:spPr>
          <a:xfrm rot="-5400000">
            <a:off x="5934450" y="1470950"/>
            <a:ext cx="1344300" cy="2202000"/>
          </a:xfrm>
          <a:prstGeom prst="round2SameRect">
            <a:avLst>
              <a:gd name="adj1" fmla="val 9438"/>
              <a:gd name="adj2" fmla="val 0"/>
            </a:avLst>
          </a:prstGeom>
          <a:noFill/>
          <a:ln>
            <a:noFill/>
          </a:ln>
        </p:spPr>
      </p:sp>
      <p:sp>
        <p:nvSpPr>
          <p:cNvPr id="185" name="Google Shape;185;p24"/>
          <p:cNvSpPr>
            <a:spLocks noGrp="1"/>
          </p:cNvSpPr>
          <p:nvPr>
            <p:ph type="pic" idx="7"/>
          </p:nvPr>
        </p:nvSpPr>
        <p:spPr>
          <a:xfrm rot="-5400000">
            <a:off x="5934450" y="2969725"/>
            <a:ext cx="1344300" cy="2202000"/>
          </a:xfrm>
          <a:prstGeom prst="round2SameRect">
            <a:avLst>
              <a:gd name="adj1" fmla="val 9438"/>
              <a:gd name="adj2" fmla="val 0"/>
            </a:avLst>
          </a:prstGeom>
          <a:noFill/>
          <a:ln>
            <a:noFill/>
          </a:ln>
        </p:spPr>
      </p:sp>
      <p:sp>
        <p:nvSpPr>
          <p:cNvPr id="186" name="Google Shape;186;p24"/>
          <p:cNvSpPr txBox="1">
            <a:spLocks noGrp="1"/>
          </p:cNvSpPr>
          <p:nvPr>
            <p:ph type="subTitle" idx="8"/>
          </p:nvPr>
        </p:nvSpPr>
        <p:spPr>
          <a:xfrm>
            <a:off x="2961150" y="1899800"/>
            <a:ext cx="1565400" cy="3894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1000"/>
              <a:buNone/>
              <a:defRPr sz="10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a:endParaRPr/>
          </a:p>
        </p:txBody>
      </p:sp>
      <p:sp>
        <p:nvSpPr>
          <p:cNvPr id="187" name="Google Shape;187;p24"/>
          <p:cNvSpPr txBox="1">
            <a:spLocks noGrp="1"/>
          </p:cNvSpPr>
          <p:nvPr>
            <p:ph type="subTitle" idx="9"/>
          </p:nvPr>
        </p:nvSpPr>
        <p:spPr>
          <a:xfrm>
            <a:off x="2961150" y="4252075"/>
            <a:ext cx="1565400" cy="3894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1000"/>
              <a:buNone/>
              <a:defRPr sz="10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a:endParaRPr/>
          </a:p>
        </p:txBody>
      </p:sp>
      <p:sp>
        <p:nvSpPr>
          <p:cNvPr id="188" name="Google Shape;188;p24"/>
          <p:cNvSpPr txBox="1">
            <a:spLocks noGrp="1"/>
          </p:cNvSpPr>
          <p:nvPr>
            <p:ph type="subTitle" idx="13"/>
          </p:nvPr>
        </p:nvSpPr>
        <p:spPr>
          <a:xfrm>
            <a:off x="7827000" y="522700"/>
            <a:ext cx="952500" cy="1070400"/>
          </a:xfrm>
          <a:prstGeom prst="rect">
            <a:avLst/>
          </a:prstGeom>
        </p:spPr>
        <p:txBody>
          <a:bodyPr spcFirstLastPara="1" wrap="square" lIns="0" tIns="0" rIns="0" bIns="0" anchor="t" anchorCtr="0">
            <a:noAutofit/>
          </a:bodyPr>
          <a:lstStyle>
            <a:lvl1pPr lvl="0">
              <a:spcBef>
                <a:spcPts val="0"/>
              </a:spcBef>
              <a:spcAft>
                <a:spcPts val="0"/>
              </a:spcAft>
              <a:buSzPts val="1000"/>
              <a:buNone/>
              <a:defRPr sz="1000"/>
            </a:lvl1pPr>
            <a:lvl2pPr lvl="1">
              <a:spcBef>
                <a:spcPts val="0"/>
              </a:spcBef>
              <a:spcAft>
                <a:spcPts val="0"/>
              </a:spcAft>
              <a:buClr>
                <a:schemeClr val="lt1"/>
              </a:buClr>
              <a:buSzPts val="1000"/>
              <a:buNone/>
              <a:defRPr sz="1000"/>
            </a:lvl2pPr>
            <a:lvl3pPr lvl="2">
              <a:spcBef>
                <a:spcPts val="0"/>
              </a:spcBef>
              <a:spcAft>
                <a:spcPts val="0"/>
              </a:spcAft>
              <a:buClr>
                <a:schemeClr val="lt1"/>
              </a:buClr>
              <a:buSzPts val="1000"/>
              <a:buNone/>
              <a:defRPr sz="1000"/>
            </a:lvl3pPr>
            <a:lvl4pPr lvl="3">
              <a:spcBef>
                <a:spcPts val="0"/>
              </a:spcBef>
              <a:spcAft>
                <a:spcPts val="0"/>
              </a:spcAft>
              <a:buClr>
                <a:schemeClr val="lt1"/>
              </a:buClr>
              <a:buSzPts val="1000"/>
              <a:buNone/>
              <a:defRPr sz="1000"/>
            </a:lvl4pPr>
            <a:lvl5pPr lvl="4">
              <a:spcBef>
                <a:spcPts val="0"/>
              </a:spcBef>
              <a:spcAft>
                <a:spcPts val="0"/>
              </a:spcAft>
              <a:buClr>
                <a:schemeClr val="lt1"/>
              </a:buClr>
              <a:buSzPts val="1000"/>
              <a:buNone/>
              <a:defRPr sz="1000"/>
            </a:lvl5pPr>
            <a:lvl6pPr lvl="5">
              <a:spcBef>
                <a:spcPts val="0"/>
              </a:spcBef>
              <a:spcAft>
                <a:spcPts val="0"/>
              </a:spcAft>
              <a:buClr>
                <a:schemeClr val="lt1"/>
              </a:buClr>
              <a:buSzPts val="1000"/>
              <a:buNone/>
              <a:defRPr sz="1000"/>
            </a:lvl6pPr>
            <a:lvl7pPr lvl="6">
              <a:spcBef>
                <a:spcPts val="0"/>
              </a:spcBef>
              <a:spcAft>
                <a:spcPts val="0"/>
              </a:spcAft>
              <a:buClr>
                <a:schemeClr val="lt1"/>
              </a:buClr>
              <a:buSzPts val="1000"/>
              <a:buNone/>
              <a:defRPr sz="1000"/>
            </a:lvl7pPr>
            <a:lvl8pPr lvl="7">
              <a:spcBef>
                <a:spcPts val="0"/>
              </a:spcBef>
              <a:spcAft>
                <a:spcPts val="0"/>
              </a:spcAft>
              <a:buClr>
                <a:schemeClr val="lt1"/>
              </a:buClr>
              <a:buSzPts val="1000"/>
              <a:buNone/>
              <a:defRPr sz="1000"/>
            </a:lvl8pPr>
            <a:lvl9pPr lvl="8">
              <a:spcBef>
                <a:spcPts val="0"/>
              </a:spcBef>
              <a:spcAft>
                <a:spcPts val="0"/>
              </a:spcAft>
              <a:buClr>
                <a:schemeClr val="lt1"/>
              </a:buClr>
              <a:buSzPts val="1000"/>
              <a:buNone/>
              <a:defRPr sz="1000"/>
            </a:lvl9pPr>
          </a:lstStyle>
          <a:p>
            <a:endParaRPr/>
          </a:p>
        </p:txBody>
      </p:sp>
      <p:sp>
        <p:nvSpPr>
          <p:cNvPr id="189" name="Google Shape;189;p24"/>
          <p:cNvSpPr txBox="1">
            <a:spLocks noGrp="1"/>
          </p:cNvSpPr>
          <p:nvPr>
            <p:ph type="subTitle" idx="14"/>
          </p:nvPr>
        </p:nvSpPr>
        <p:spPr>
          <a:xfrm>
            <a:off x="7827000" y="2036750"/>
            <a:ext cx="952500" cy="1070400"/>
          </a:xfrm>
          <a:prstGeom prst="rect">
            <a:avLst/>
          </a:prstGeom>
        </p:spPr>
        <p:txBody>
          <a:bodyPr spcFirstLastPara="1" wrap="square" lIns="0" tIns="0" rIns="0" bIns="0" anchor="t" anchorCtr="0">
            <a:noAutofit/>
          </a:bodyPr>
          <a:lstStyle>
            <a:lvl1pPr lvl="0">
              <a:spcBef>
                <a:spcPts val="0"/>
              </a:spcBef>
              <a:spcAft>
                <a:spcPts val="0"/>
              </a:spcAft>
              <a:buSzPts val="1000"/>
              <a:buNone/>
              <a:defRPr sz="1000"/>
            </a:lvl1pPr>
            <a:lvl2pPr lvl="1">
              <a:spcBef>
                <a:spcPts val="0"/>
              </a:spcBef>
              <a:spcAft>
                <a:spcPts val="0"/>
              </a:spcAft>
              <a:buClr>
                <a:schemeClr val="lt1"/>
              </a:buClr>
              <a:buSzPts val="1000"/>
              <a:buNone/>
              <a:defRPr sz="1000"/>
            </a:lvl2pPr>
            <a:lvl3pPr lvl="2">
              <a:spcBef>
                <a:spcPts val="0"/>
              </a:spcBef>
              <a:spcAft>
                <a:spcPts val="0"/>
              </a:spcAft>
              <a:buClr>
                <a:schemeClr val="lt1"/>
              </a:buClr>
              <a:buSzPts val="1000"/>
              <a:buNone/>
              <a:defRPr sz="1000"/>
            </a:lvl3pPr>
            <a:lvl4pPr lvl="3">
              <a:spcBef>
                <a:spcPts val="0"/>
              </a:spcBef>
              <a:spcAft>
                <a:spcPts val="0"/>
              </a:spcAft>
              <a:buClr>
                <a:schemeClr val="lt1"/>
              </a:buClr>
              <a:buSzPts val="1000"/>
              <a:buNone/>
              <a:defRPr sz="1000"/>
            </a:lvl4pPr>
            <a:lvl5pPr lvl="4">
              <a:spcBef>
                <a:spcPts val="0"/>
              </a:spcBef>
              <a:spcAft>
                <a:spcPts val="0"/>
              </a:spcAft>
              <a:buClr>
                <a:schemeClr val="lt1"/>
              </a:buClr>
              <a:buSzPts val="1000"/>
              <a:buNone/>
              <a:defRPr sz="1000"/>
            </a:lvl5pPr>
            <a:lvl6pPr lvl="5">
              <a:spcBef>
                <a:spcPts val="0"/>
              </a:spcBef>
              <a:spcAft>
                <a:spcPts val="0"/>
              </a:spcAft>
              <a:buClr>
                <a:schemeClr val="lt1"/>
              </a:buClr>
              <a:buSzPts val="1000"/>
              <a:buNone/>
              <a:defRPr sz="1000"/>
            </a:lvl6pPr>
            <a:lvl7pPr lvl="6">
              <a:spcBef>
                <a:spcPts val="0"/>
              </a:spcBef>
              <a:spcAft>
                <a:spcPts val="0"/>
              </a:spcAft>
              <a:buClr>
                <a:schemeClr val="lt1"/>
              </a:buClr>
              <a:buSzPts val="1000"/>
              <a:buNone/>
              <a:defRPr sz="1000"/>
            </a:lvl7pPr>
            <a:lvl8pPr lvl="7">
              <a:spcBef>
                <a:spcPts val="0"/>
              </a:spcBef>
              <a:spcAft>
                <a:spcPts val="0"/>
              </a:spcAft>
              <a:buClr>
                <a:schemeClr val="lt1"/>
              </a:buClr>
              <a:buSzPts val="1000"/>
              <a:buNone/>
              <a:defRPr sz="1000"/>
            </a:lvl8pPr>
            <a:lvl9pPr lvl="8">
              <a:spcBef>
                <a:spcPts val="0"/>
              </a:spcBef>
              <a:spcAft>
                <a:spcPts val="0"/>
              </a:spcAft>
              <a:buClr>
                <a:schemeClr val="lt1"/>
              </a:buClr>
              <a:buSzPts val="1000"/>
              <a:buNone/>
              <a:defRPr sz="1000"/>
            </a:lvl9pPr>
          </a:lstStyle>
          <a:p>
            <a:endParaRPr/>
          </a:p>
        </p:txBody>
      </p:sp>
      <p:sp>
        <p:nvSpPr>
          <p:cNvPr id="190" name="Google Shape;190;p24"/>
          <p:cNvSpPr txBox="1">
            <a:spLocks noGrp="1"/>
          </p:cNvSpPr>
          <p:nvPr>
            <p:ph type="subTitle" idx="15"/>
          </p:nvPr>
        </p:nvSpPr>
        <p:spPr>
          <a:xfrm>
            <a:off x="7827000" y="3550800"/>
            <a:ext cx="952500" cy="1070400"/>
          </a:xfrm>
          <a:prstGeom prst="rect">
            <a:avLst/>
          </a:prstGeom>
        </p:spPr>
        <p:txBody>
          <a:bodyPr spcFirstLastPara="1" wrap="square" lIns="0" tIns="0" rIns="0" bIns="0" anchor="t" anchorCtr="0">
            <a:noAutofit/>
          </a:bodyPr>
          <a:lstStyle>
            <a:lvl1pPr lvl="0">
              <a:spcBef>
                <a:spcPts val="0"/>
              </a:spcBef>
              <a:spcAft>
                <a:spcPts val="0"/>
              </a:spcAft>
              <a:buSzPts val="1000"/>
              <a:buNone/>
              <a:defRPr sz="1000"/>
            </a:lvl1pPr>
            <a:lvl2pPr lvl="1">
              <a:spcBef>
                <a:spcPts val="0"/>
              </a:spcBef>
              <a:spcAft>
                <a:spcPts val="0"/>
              </a:spcAft>
              <a:buClr>
                <a:schemeClr val="lt1"/>
              </a:buClr>
              <a:buSzPts val="1000"/>
              <a:buNone/>
              <a:defRPr sz="1000"/>
            </a:lvl2pPr>
            <a:lvl3pPr lvl="2">
              <a:spcBef>
                <a:spcPts val="0"/>
              </a:spcBef>
              <a:spcAft>
                <a:spcPts val="0"/>
              </a:spcAft>
              <a:buClr>
                <a:schemeClr val="lt1"/>
              </a:buClr>
              <a:buSzPts val="1000"/>
              <a:buNone/>
              <a:defRPr sz="1000"/>
            </a:lvl3pPr>
            <a:lvl4pPr lvl="3">
              <a:spcBef>
                <a:spcPts val="0"/>
              </a:spcBef>
              <a:spcAft>
                <a:spcPts val="0"/>
              </a:spcAft>
              <a:buClr>
                <a:schemeClr val="lt1"/>
              </a:buClr>
              <a:buSzPts val="1000"/>
              <a:buNone/>
              <a:defRPr sz="1000"/>
            </a:lvl4pPr>
            <a:lvl5pPr lvl="4">
              <a:spcBef>
                <a:spcPts val="0"/>
              </a:spcBef>
              <a:spcAft>
                <a:spcPts val="0"/>
              </a:spcAft>
              <a:buClr>
                <a:schemeClr val="lt1"/>
              </a:buClr>
              <a:buSzPts val="1000"/>
              <a:buNone/>
              <a:defRPr sz="1000"/>
            </a:lvl5pPr>
            <a:lvl6pPr lvl="5">
              <a:spcBef>
                <a:spcPts val="0"/>
              </a:spcBef>
              <a:spcAft>
                <a:spcPts val="0"/>
              </a:spcAft>
              <a:buClr>
                <a:schemeClr val="lt1"/>
              </a:buClr>
              <a:buSzPts val="1000"/>
              <a:buNone/>
              <a:defRPr sz="1000"/>
            </a:lvl6pPr>
            <a:lvl7pPr lvl="6">
              <a:spcBef>
                <a:spcPts val="0"/>
              </a:spcBef>
              <a:spcAft>
                <a:spcPts val="0"/>
              </a:spcAft>
              <a:buClr>
                <a:schemeClr val="lt1"/>
              </a:buClr>
              <a:buSzPts val="1000"/>
              <a:buNone/>
              <a:defRPr sz="1000"/>
            </a:lvl7pPr>
            <a:lvl8pPr lvl="7">
              <a:spcBef>
                <a:spcPts val="0"/>
              </a:spcBef>
              <a:spcAft>
                <a:spcPts val="0"/>
              </a:spcAft>
              <a:buClr>
                <a:schemeClr val="lt1"/>
              </a:buClr>
              <a:buSzPts val="1000"/>
              <a:buNone/>
              <a:defRPr sz="1000"/>
            </a:lvl8pPr>
            <a:lvl9pPr lvl="8">
              <a:spcBef>
                <a:spcPts val="0"/>
              </a:spcBef>
              <a:spcAft>
                <a:spcPts val="0"/>
              </a:spcAft>
              <a:buClr>
                <a:schemeClr val="lt1"/>
              </a:buClr>
              <a:buSzPts val="1000"/>
              <a:buNone/>
              <a:defRPr sz="10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User journey ALT 1">
  <p:cSld name="CUSTOM_2">
    <p:spTree>
      <p:nvGrpSpPr>
        <p:cNvPr id="1" name="Shape 191"/>
        <p:cNvGrpSpPr/>
        <p:nvPr/>
      </p:nvGrpSpPr>
      <p:grpSpPr>
        <a:xfrm>
          <a:off x="0" y="0"/>
          <a:ext cx="0" cy="0"/>
          <a:chOff x="0" y="0"/>
          <a:chExt cx="0" cy="0"/>
        </a:xfrm>
      </p:grpSpPr>
      <p:sp>
        <p:nvSpPr>
          <p:cNvPr id="192" name="Google Shape;192;p25"/>
          <p:cNvSpPr/>
          <p:nvPr/>
        </p:nvSpPr>
        <p:spPr>
          <a:xfrm>
            <a:off x="228600" y="229900"/>
            <a:ext cx="992400" cy="292800"/>
          </a:xfrm>
          <a:prstGeom prst="roundRect">
            <a:avLst>
              <a:gd name="adj" fmla="val 268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accent3"/>
                </a:solidFill>
                <a:latin typeface="Plus Jakarta Sans Medium"/>
                <a:ea typeface="Plus Jakarta Sans Medium"/>
                <a:cs typeface="Plus Jakarta Sans Medium"/>
                <a:sym typeface="Plus Jakarta Sans Medium"/>
              </a:rPr>
              <a:t>User journey</a:t>
            </a:r>
            <a:endParaRPr sz="1000">
              <a:solidFill>
                <a:schemeClr val="accent3"/>
              </a:solidFill>
              <a:latin typeface="Plus Jakarta Sans Medium"/>
              <a:ea typeface="Plus Jakarta Sans Medium"/>
              <a:cs typeface="Plus Jakarta Sans Medium"/>
              <a:sym typeface="Plus Jakarta Sans Medium"/>
            </a:endParaRPr>
          </a:p>
        </p:txBody>
      </p:sp>
      <p:sp>
        <p:nvSpPr>
          <p:cNvPr id="193" name="Google Shape;193;p25"/>
          <p:cNvSpPr txBox="1">
            <a:spLocks noGrp="1"/>
          </p:cNvSpPr>
          <p:nvPr>
            <p:ph type="body" idx="1"/>
          </p:nvPr>
        </p:nvSpPr>
        <p:spPr>
          <a:xfrm>
            <a:off x="347850" y="1888450"/>
            <a:ext cx="1780800" cy="14328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dk1"/>
              </a:buClr>
              <a:buSzPts val="1000"/>
              <a:buFont typeface="Inter"/>
              <a:buChar char="●"/>
              <a:defRPr sz="1000">
                <a:solidFill>
                  <a:schemeClr val="dk1"/>
                </a:solidFill>
              </a:defRPr>
            </a:lvl1pPr>
            <a:lvl2pPr marL="914400" lvl="1" indent="-292100">
              <a:spcBef>
                <a:spcPts val="0"/>
              </a:spcBef>
              <a:spcAft>
                <a:spcPts val="0"/>
              </a:spcAft>
              <a:buClr>
                <a:schemeClr val="dk1"/>
              </a:buClr>
              <a:buSzPts val="1000"/>
              <a:buFont typeface="Inter"/>
              <a:buChar char="○"/>
              <a:defRPr sz="1000">
                <a:solidFill>
                  <a:schemeClr val="dk1"/>
                </a:solidFill>
              </a:defRPr>
            </a:lvl2pPr>
            <a:lvl3pPr marL="1371600" lvl="2" indent="-292100">
              <a:spcBef>
                <a:spcPts val="0"/>
              </a:spcBef>
              <a:spcAft>
                <a:spcPts val="0"/>
              </a:spcAft>
              <a:buClr>
                <a:schemeClr val="dk1"/>
              </a:buClr>
              <a:buSzPts val="1000"/>
              <a:buFont typeface="Inter"/>
              <a:buChar char="■"/>
              <a:defRPr sz="1000">
                <a:solidFill>
                  <a:schemeClr val="dk1"/>
                </a:solidFill>
              </a:defRPr>
            </a:lvl3pPr>
            <a:lvl4pPr marL="1828800" lvl="3" indent="-292100">
              <a:spcBef>
                <a:spcPts val="0"/>
              </a:spcBef>
              <a:spcAft>
                <a:spcPts val="0"/>
              </a:spcAft>
              <a:buClr>
                <a:schemeClr val="dk1"/>
              </a:buClr>
              <a:buSzPts val="1000"/>
              <a:buFont typeface="Inter"/>
              <a:buChar char="●"/>
              <a:defRPr sz="1000">
                <a:solidFill>
                  <a:schemeClr val="dk1"/>
                </a:solidFill>
              </a:defRPr>
            </a:lvl4pPr>
            <a:lvl5pPr marL="2286000" lvl="4" indent="-292100">
              <a:spcBef>
                <a:spcPts val="0"/>
              </a:spcBef>
              <a:spcAft>
                <a:spcPts val="0"/>
              </a:spcAft>
              <a:buClr>
                <a:schemeClr val="dk1"/>
              </a:buClr>
              <a:buSzPts val="1000"/>
              <a:buFont typeface="Inter"/>
              <a:buChar char="○"/>
              <a:defRPr sz="1000">
                <a:solidFill>
                  <a:schemeClr val="dk1"/>
                </a:solidFill>
              </a:defRPr>
            </a:lvl5pPr>
            <a:lvl6pPr marL="2743200" lvl="5" indent="-292100">
              <a:spcBef>
                <a:spcPts val="0"/>
              </a:spcBef>
              <a:spcAft>
                <a:spcPts val="0"/>
              </a:spcAft>
              <a:buClr>
                <a:schemeClr val="dk1"/>
              </a:buClr>
              <a:buSzPts val="1000"/>
              <a:buFont typeface="Inter"/>
              <a:buChar char="■"/>
              <a:defRPr sz="1000">
                <a:solidFill>
                  <a:schemeClr val="dk1"/>
                </a:solidFill>
              </a:defRPr>
            </a:lvl6pPr>
            <a:lvl7pPr marL="3200400" lvl="6" indent="-292100">
              <a:spcBef>
                <a:spcPts val="0"/>
              </a:spcBef>
              <a:spcAft>
                <a:spcPts val="0"/>
              </a:spcAft>
              <a:buClr>
                <a:schemeClr val="dk1"/>
              </a:buClr>
              <a:buSzPts val="1000"/>
              <a:buFont typeface="Inter"/>
              <a:buChar char="●"/>
              <a:defRPr sz="1000">
                <a:solidFill>
                  <a:schemeClr val="dk1"/>
                </a:solidFill>
              </a:defRPr>
            </a:lvl7pPr>
            <a:lvl8pPr marL="3657600" lvl="7" indent="-292100">
              <a:spcBef>
                <a:spcPts val="0"/>
              </a:spcBef>
              <a:spcAft>
                <a:spcPts val="0"/>
              </a:spcAft>
              <a:buClr>
                <a:schemeClr val="dk1"/>
              </a:buClr>
              <a:buSzPts val="1000"/>
              <a:buFont typeface="Inter"/>
              <a:buChar char="○"/>
              <a:defRPr sz="1000">
                <a:solidFill>
                  <a:schemeClr val="dk1"/>
                </a:solidFill>
              </a:defRPr>
            </a:lvl8pPr>
            <a:lvl9pPr marL="4114800" lvl="8" indent="-292100">
              <a:spcBef>
                <a:spcPts val="0"/>
              </a:spcBef>
              <a:spcAft>
                <a:spcPts val="0"/>
              </a:spcAft>
              <a:buClr>
                <a:schemeClr val="dk1"/>
              </a:buClr>
              <a:buSzPts val="1000"/>
              <a:buFont typeface="Inter"/>
              <a:buChar char="■"/>
              <a:defRPr sz="1000">
                <a:solidFill>
                  <a:schemeClr val="dk1"/>
                </a:solidFill>
              </a:defRPr>
            </a:lvl9pPr>
          </a:lstStyle>
          <a:p>
            <a:endParaRPr/>
          </a:p>
        </p:txBody>
      </p:sp>
      <p:sp>
        <p:nvSpPr>
          <p:cNvPr id="194" name="Google Shape;194;p25"/>
          <p:cNvSpPr txBox="1">
            <a:spLocks noGrp="1"/>
          </p:cNvSpPr>
          <p:nvPr>
            <p:ph type="body" idx="2"/>
          </p:nvPr>
        </p:nvSpPr>
        <p:spPr>
          <a:xfrm>
            <a:off x="6079400" y="405850"/>
            <a:ext cx="2683500" cy="7785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Inter"/>
              <a:buChar char="●"/>
              <a:defRPr sz="1000"/>
            </a:lvl1pPr>
            <a:lvl2pPr marL="914400" lvl="1" indent="-292100">
              <a:spcBef>
                <a:spcPts val="0"/>
              </a:spcBef>
              <a:spcAft>
                <a:spcPts val="0"/>
              </a:spcAft>
              <a:buClr>
                <a:schemeClr val="lt1"/>
              </a:buClr>
              <a:buSzPts val="1000"/>
              <a:buFont typeface="Inter"/>
              <a:buChar char="○"/>
              <a:defRPr sz="1000"/>
            </a:lvl2pPr>
            <a:lvl3pPr marL="1371600" lvl="2" indent="-292100">
              <a:spcBef>
                <a:spcPts val="0"/>
              </a:spcBef>
              <a:spcAft>
                <a:spcPts val="0"/>
              </a:spcAft>
              <a:buClr>
                <a:schemeClr val="lt1"/>
              </a:buClr>
              <a:buSzPts val="1000"/>
              <a:buFont typeface="Inter"/>
              <a:buChar char="■"/>
              <a:defRPr sz="1000"/>
            </a:lvl3pPr>
            <a:lvl4pPr marL="1828800" lvl="3" indent="-292100">
              <a:spcBef>
                <a:spcPts val="0"/>
              </a:spcBef>
              <a:spcAft>
                <a:spcPts val="0"/>
              </a:spcAft>
              <a:buClr>
                <a:schemeClr val="lt1"/>
              </a:buClr>
              <a:buSzPts val="1000"/>
              <a:buFont typeface="Inter"/>
              <a:buChar char="●"/>
              <a:defRPr sz="1000"/>
            </a:lvl4pPr>
            <a:lvl5pPr marL="2286000" lvl="4" indent="-292100">
              <a:spcBef>
                <a:spcPts val="0"/>
              </a:spcBef>
              <a:spcAft>
                <a:spcPts val="0"/>
              </a:spcAft>
              <a:buClr>
                <a:schemeClr val="lt1"/>
              </a:buClr>
              <a:buSzPts val="1000"/>
              <a:buFont typeface="Inter"/>
              <a:buChar char="○"/>
              <a:defRPr sz="1000"/>
            </a:lvl5pPr>
            <a:lvl6pPr marL="2743200" lvl="5" indent="-292100">
              <a:spcBef>
                <a:spcPts val="0"/>
              </a:spcBef>
              <a:spcAft>
                <a:spcPts val="0"/>
              </a:spcAft>
              <a:buClr>
                <a:schemeClr val="lt1"/>
              </a:buClr>
              <a:buSzPts val="1000"/>
              <a:buFont typeface="Inter"/>
              <a:buChar char="■"/>
              <a:defRPr sz="1000"/>
            </a:lvl6pPr>
            <a:lvl7pPr marL="3200400" lvl="6" indent="-292100">
              <a:spcBef>
                <a:spcPts val="0"/>
              </a:spcBef>
              <a:spcAft>
                <a:spcPts val="0"/>
              </a:spcAft>
              <a:buClr>
                <a:schemeClr val="lt1"/>
              </a:buClr>
              <a:buSzPts val="1000"/>
              <a:buFont typeface="Inter"/>
              <a:buChar char="●"/>
              <a:defRPr sz="1000"/>
            </a:lvl7pPr>
            <a:lvl8pPr marL="3657600" lvl="7" indent="-292100">
              <a:spcBef>
                <a:spcPts val="0"/>
              </a:spcBef>
              <a:spcAft>
                <a:spcPts val="0"/>
              </a:spcAft>
              <a:buClr>
                <a:schemeClr val="lt1"/>
              </a:buClr>
              <a:buSzPts val="1000"/>
              <a:buFont typeface="Inter"/>
              <a:buChar char="○"/>
              <a:defRPr sz="1000"/>
            </a:lvl8pPr>
            <a:lvl9pPr marL="4114800" lvl="8" indent="-292100">
              <a:spcBef>
                <a:spcPts val="0"/>
              </a:spcBef>
              <a:spcAft>
                <a:spcPts val="0"/>
              </a:spcAft>
              <a:buClr>
                <a:schemeClr val="lt1"/>
              </a:buClr>
              <a:buSzPts val="1000"/>
              <a:buFont typeface="Inter"/>
              <a:buChar char="■"/>
              <a:defRPr sz="1000"/>
            </a:lvl9pPr>
          </a:lstStyle>
          <a:p>
            <a:endParaRPr/>
          </a:p>
        </p:txBody>
      </p:sp>
      <p:sp>
        <p:nvSpPr>
          <p:cNvPr id="195" name="Google Shape;195;p25"/>
          <p:cNvSpPr txBox="1">
            <a:spLocks noGrp="1"/>
          </p:cNvSpPr>
          <p:nvPr>
            <p:ph type="body" idx="3"/>
          </p:nvPr>
        </p:nvSpPr>
        <p:spPr>
          <a:xfrm>
            <a:off x="6079400" y="1606817"/>
            <a:ext cx="2683500" cy="7785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Inter"/>
              <a:buChar char="●"/>
              <a:defRPr sz="1000"/>
            </a:lvl1pPr>
            <a:lvl2pPr marL="914400" lvl="1" indent="-292100">
              <a:spcBef>
                <a:spcPts val="0"/>
              </a:spcBef>
              <a:spcAft>
                <a:spcPts val="0"/>
              </a:spcAft>
              <a:buClr>
                <a:schemeClr val="lt1"/>
              </a:buClr>
              <a:buSzPts val="1000"/>
              <a:buFont typeface="Inter"/>
              <a:buChar char="○"/>
              <a:defRPr sz="1000"/>
            </a:lvl2pPr>
            <a:lvl3pPr marL="1371600" lvl="2" indent="-292100">
              <a:spcBef>
                <a:spcPts val="0"/>
              </a:spcBef>
              <a:spcAft>
                <a:spcPts val="0"/>
              </a:spcAft>
              <a:buClr>
                <a:schemeClr val="lt1"/>
              </a:buClr>
              <a:buSzPts val="1000"/>
              <a:buFont typeface="Inter"/>
              <a:buChar char="■"/>
              <a:defRPr sz="1000"/>
            </a:lvl3pPr>
            <a:lvl4pPr marL="1828800" lvl="3" indent="-292100">
              <a:spcBef>
                <a:spcPts val="0"/>
              </a:spcBef>
              <a:spcAft>
                <a:spcPts val="0"/>
              </a:spcAft>
              <a:buClr>
                <a:schemeClr val="lt1"/>
              </a:buClr>
              <a:buSzPts val="1000"/>
              <a:buFont typeface="Inter"/>
              <a:buChar char="●"/>
              <a:defRPr sz="1000"/>
            </a:lvl4pPr>
            <a:lvl5pPr marL="2286000" lvl="4" indent="-292100">
              <a:spcBef>
                <a:spcPts val="0"/>
              </a:spcBef>
              <a:spcAft>
                <a:spcPts val="0"/>
              </a:spcAft>
              <a:buClr>
                <a:schemeClr val="lt1"/>
              </a:buClr>
              <a:buSzPts val="1000"/>
              <a:buFont typeface="Inter"/>
              <a:buChar char="○"/>
              <a:defRPr sz="1000"/>
            </a:lvl5pPr>
            <a:lvl6pPr marL="2743200" lvl="5" indent="-292100">
              <a:spcBef>
                <a:spcPts val="0"/>
              </a:spcBef>
              <a:spcAft>
                <a:spcPts val="0"/>
              </a:spcAft>
              <a:buClr>
                <a:schemeClr val="lt1"/>
              </a:buClr>
              <a:buSzPts val="1000"/>
              <a:buFont typeface="Inter"/>
              <a:buChar char="■"/>
              <a:defRPr sz="1000"/>
            </a:lvl6pPr>
            <a:lvl7pPr marL="3200400" lvl="6" indent="-292100">
              <a:spcBef>
                <a:spcPts val="0"/>
              </a:spcBef>
              <a:spcAft>
                <a:spcPts val="0"/>
              </a:spcAft>
              <a:buClr>
                <a:schemeClr val="lt1"/>
              </a:buClr>
              <a:buSzPts val="1000"/>
              <a:buFont typeface="Inter"/>
              <a:buChar char="●"/>
              <a:defRPr sz="1000"/>
            </a:lvl7pPr>
            <a:lvl8pPr marL="3657600" lvl="7" indent="-292100">
              <a:spcBef>
                <a:spcPts val="0"/>
              </a:spcBef>
              <a:spcAft>
                <a:spcPts val="0"/>
              </a:spcAft>
              <a:buClr>
                <a:schemeClr val="lt1"/>
              </a:buClr>
              <a:buSzPts val="1000"/>
              <a:buFont typeface="Inter"/>
              <a:buChar char="○"/>
              <a:defRPr sz="1000"/>
            </a:lvl8pPr>
            <a:lvl9pPr marL="4114800" lvl="8" indent="-292100">
              <a:spcBef>
                <a:spcPts val="0"/>
              </a:spcBef>
              <a:spcAft>
                <a:spcPts val="0"/>
              </a:spcAft>
              <a:buClr>
                <a:schemeClr val="lt1"/>
              </a:buClr>
              <a:buSzPts val="1000"/>
              <a:buFont typeface="Inter"/>
              <a:buChar char="■"/>
              <a:defRPr sz="1000"/>
            </a:lvl9pPr>
          </a:lstStyle>
          <a:p>
            <a:endParaRPr/>
          </a:p>
        </p:txBody>
      </p:sp>
      <p:sp>
        <p:nvSpPr>
          <p:cNvPr id="196" name="Google Shape;196;p25"/>
          <p:cNvSpPr txBox="1">
            <a:spLocks noGrp="1"/>
          </p:cNvSpPr>
          <p:nvPr>
            <p:ph type="body" idx="4"/>
          </p:nvPr>
        </p:nvSpPr>
        <p:spPr>
          <a:xfrm>
            <a:off x="6079400" y="2807783"/>
            <a:ext cx="2683500" cy="7785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Inter"/>
              <a:buChar char="●"/>
              <a:defRPr sz="1000"/>
            </a:lvl1pPr>
            <a:lvl2pPr marL="914400" lvl="1" indent="-292100">
              <a:spcBef>
                <a:spcPts val="0"/>
              </a:spcBef>
              <a:spcAft>
                <a:spcPts val="0"/>
              </a:spcAft>
              <a:buClr>
                <a:schemeClr val="lt1"/>
              </a:buClr>
              <a:buSzPts val="1000"/>
              <a:buFont typeface="Inter"/>
              <a:buChar char="○"/>
              <a:defRPr sz="1000"/>
            </a:lvl2pPr>
            <a:lvl3pPr marL="1371600" lvl="2" indent="-292100">
              <a:spcBef>
                <a:spcPts val="0"/>
              </a:spcBef>
              <a:spcAft>
                <a:spcPts val="0"/>
              </a:spcAft>
              <a:buClr>
                <a:schemeClr val="lt1"/>
              </a:buClr>
              <a:buSzPts val="1000"/>
              <a:buFont typeface="Inter"/>
              <a:buChar char="■"/>
              <a:defRPr sz="1000"/>
            </a:lvl3pPr>
            <a:lvl4pPr marL="1828800" lvl="3" indent="-292100">
              <a:spcBef>
                <a:spcPts val="0"/>
              </a:spcBef>
              <a:spcAft>
                <a:spcPts val="0"/>
              </a:spcAft>
              <a:buClr>
                <a:schemeClr val="lt1"/>
              </a:buClr>
              <a:buSzPts val="1000"/>
              <a:buFont typeface="Inter"/>
              <a:buChar char="●"/>
              <a:defRPr sz="1000"/>
            </a:lvl4pPr>
            <a:lvl5pPr marL="2286000" lvl="4" indent="-292100">
              <a:spcBef>
                <a:spcPts val="0"/>
              </a:spcBef>
              <a:spcAft>
                <a:spcPts val="0"/>
              </a:spcAft>
              <a:buClr>
                <a:schemeClr val="lt1"/>
              </a:buClr>
              <a:buSzPts val="1000"/>
              <a:buFont typeface="Inter"/>
              <a:buChar char="○"/>
              <a:defRPr sz="1000"/>
            </a:lvl5pPr>
            <a:lvl6pPr marL="2743200" lvl="5" indent="-292100">
              <a:spcBef>
                <a:spcPts val="0"/>
              </a:spcBef>
              <a:spcAft>
                <a:spcPts val="0"/>
              </a:spcAft>
              <a:buClr>
                <a:schemeClr val="lt1"/>
              </a:buClr>
              <a:buSzPts val="1000"/>
              <a:buFont typeface="Inter"/>
              <a:buChar char="■"/>
              <a:defRPr sz="1000"/>
            </a:lvl6pPr>
            <a:lvl7pPr marL="3200400" lvl="6" indent="-292100">
              <a:spcBef>
                <a:spcPts val="0"/>
              </a:spcBef>
              <a:spcAft>
                <a:spcPts val="0"/>
              </a:spcAft>
              <a:buClr>
                <a:schemeClr val="lt1"/>
              </a:buClr>
              <a:buSzPts val="1000"/>
              <a:buFont typeface="Inter"/>
              <a:buChar char="●"/>
              <a:defRPr sz="1000"/>
            </a:lvl7pPr>
            <a:lvl8pPr marL="3657600" lvl="7" indent="-292100">
              <a:spcBef>
                <a:spcPts val="0"/>
              </a:spcBef>
              <a:spcAft>
                <a:spcPts val="0"/>
              </a:spcAft>
              <a:buClr>
                <a:schemeClr val="lt1"/>
              </a:buClr>
              <a:buSzPts val="1000"/>
              <a:buFont typeface="Inter"/>
              <a:buChar char="○"/>
              <a:defRPr sz="1000"/>
            </a:lvl8pPr>
            <a:lvl9pPr marL="4114800" lvl="8" indent="-292100">
              <a:spcBef>
                <a:spcPts val="0"/>
              </a:spcBef>
              <a:spcAft>
                <a:spcPts val="0"/>
              </a:spcAft>
              <a:buClr>
                <a:schemeClr val="lt1"/>
              </a:buClr>
              <a:buSzPts val="1000"/>
              <a:buFont typeface="Inter"/>
              <a:buChar char="■"/>
              <a:defRPr sz="1000"/>
            </a:lvl9pPr>
          </a:lstStyle>
          <a:p>
            <a:endParaRPr/>
          </a:p>
        </p:txBody>
      </p:sp>
      <p:sp>
        <p:nvSpPr>
          <p:cNvPr id="197" name="Google Shape;197;p25"/>
          <p:cNvSpPr txBox="1">
            <a:spLocks noGrp="1"/>
          </p:cNvSpPr>
          <p:nvPr>
            <p:ph type="body" idx="5"/>
          </p:nvPr>
        </p:nvSpPr>
        <p:spPr>
          <a:xfrm>
            <a:off x="6079400" y="4008750"/>
            <a:ext cx="2683500" cy="7785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Inter"/>
              <a:buChar char="●"/>
              <a:defRPr sz="1000"/>
            </a:lvl1pPr>
            <a:lvl2pPr marL="914400" lvl="1" indent="-292100">
              <a:spcBef>
                <a:spcPts val="0"/>
              </a:spcBef>
              <a:spcAft>
                <a:spcPts val="0"/>
              </a:spcAft>
              <a:buClr>
                <a:schemeClr val="lt1"/>
              </a:buClr>
              <a:buSzPts val="1000"/>
              <a:buFont typeface="Inter"/>
              <a:buChar char="○"/>
              <a:defRPr sz="1000"/>
            </a:lvl2pPr>
            <a:lvl3pPr marL="1371600" lvl="2" indent="-292100">
              <a:spcBef>
                <a:spcPts val="0"/>
              </a:spcBef>
              <a:spcAft>
                <a:spcPts val="0"/>
              </a:spcAft>
              <a:buClr>
                <a:schemeClr val="lt1"/>
              </a:buClr>
              <a:buSzPts val="1000"/>
              <a:buFont typeface="Inter"/>
              <a:buChar char="■"/>
              <a:defRPr sz="1000"/>
            </a:lvl3pPr>
            <a:lvl4pPr marL="1828800" lvl="3" indent="-292100">
              <a:spcBef>
                <a:spcPts val="0"/>
              </a:spcBef>
              <a:spcAft>
                <a:spcPts val="0"/>
              </a:spcAft>
              <a:buClr>
                <a:schemeClr val="lt1"/>
              </a:buClr>
              <a:buSzPts val="1000"/>
              <a:buFont typeface="Inter"/>
              <a:buChar char="●"/>
              <a:defRPr sz="1000"/>
            </a:lvl4pPr>
            <a:lvl5pPr marL="2286000" lvl="4" indent="-292100">
              <a:spcBef>
                <a:spcPts val="0"/>
              </a:spcBef>
              <a:spcAft>
                <a:spcPts val="0"/>
              </a:spcAft>
              <a:buClr>
                <a:schemeClr val="lt1"/>
              </a:buClr>
              <a:buSzPts val="1000"/>
              <a:buFont typeface="Inter"/>
              <a:buChar char="○"/>
              <a:defRPr sz="1000"/>
            </a:lvl5pPr>
            <a:lvl6pPr marL="2743200" lvl="5" indent="-292100">
              <a:spcBef>
                <a:spcPts val="0"/>
              </a:spcBef>
              <a:spcAft>
                <a:spcPts val="0"/>
              </a:spcAft>
              <a:buClr>
                <a:schemeClr val="lt1"/>
              </a:buClr>
              <a:buSzPts val="1000"/>
              <a:buFont typeface="Inter"/>
              <a:buChar char="■"/>
              <a:defRPr sz="1000"/>
            </a:lvl6pPr>
            <a:lvl7pPr marL="3200400" lvl="6" indent="-292100">
              <a:spcBef>
                <a:spcPts val="0"/>
              </a:spcBef>
              <a:spcAft>
                <a:spcPts val="0"/>
              </a:spcAft>
              <a:buClr>
                <a:schemeClr val="lt1"/>
              </a:buClr>
              <a:buSzPts val="1000"/>
              <a:buFont typeface="Inter"/>
              <a:buChar char="●"/>
              <a:defRPr sz="1000"/>
            </a:lvl7pPr>
            <a:lvl8pPr marL="3657600" lvl="7" indent="-292100">
              <a:spcBef>
                <a:spcPts val="0"/>
              </a:spcBef>
              <a:spcAft>
                <a:spcPts val="0"/>
              </a:spcAft>
              <a:buClr>
                <a:schemeClr val="lt1"/>
              </a:buClr>
              <a:buSzPts val="1000"/>
              <a:buFont typeface="Inter"/>
              <a:buChar char="○"/>
              <a:defRPr sz="1000"/>
            </a:lvl8pPr>
            <a:lvl9pPr marL="4114800" lvl="8" indent="-292100">
              <a:spcBef>
                <a:spcPts val="0"/>
              </a:spcBef>
              <a:spcAft>
                <a:spcPts val="0"/>
              </a:spcAft>
              <a:buClr>
                <a:schemeClr val="lt1"/>
              </a:buClr>
              <a:buSzPts val="1000"/>
              <a:buFont typeface="Inter"/>
              <a:buChar char="■"/>
              <a:defRPr sz="1000"/>
            </a:lvl9pPr>
          </a:lstStyle>
          <a:p>
            <a:endParaRPr/>
          </a:p>
        </p:txBody>
      </p:sp>
      <p:sp>
        <p:nvSpPr>
          <p:cNvPr id="198" name="Google Shape;198;p25"/>
          <p:cNvSpPr txBox="1">
            <a:spLocks noGrp="1"/>
          </p:cNvSpPr>
          <p:nvPr>
            <p:ph type="body" idx="6"/>
          </p:nvPr>
        </p:nvSpPr>
        <p:spPr>
          <a:xfrm>
            <a:off x="3213625" y="662625"/>
            <a:ext cx="1780800" cy="14328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Inter"/>
              <a:buChar char="●"/>
              <a:defRPr sz="1000"/>
            </a:lvl1pPr>
            <a:lvl2pPr marL="914400" lvl="1" indent="-292100">
              <a:spcBef>
                <a:spcPts val="0"/>
              </a:spcBef>
              <a:spcAft>
                <a:spcPts val="0"/>
              </a:spcAft>
              <a:buClr>
                <a:schemeClr val="lt1"/>
              </a:buClr>
              <a:buSzPts val="1000"/>
              <a:buFont typeface="Inter"/>
              <a:buChar char="○"/>
              <a:defRPr sz="1000"/>
            </a:lvl2pPr>
            <a:lvl3pPr marL="1371600" lvl="2" indent="-292100">
              <a:spcBef>
                <a:spcPts val="0"/>
              </a:spcBef>
              <a:spcAft>
                <a:spcPts val="0"/>
              </a:spcAft>
              <a:buClr>
                <a:schemeClr val="lt1"/>
              </a:buClr>
              <a:buSzPts val="1000"/>
              <a:buFont typeface="Inter"/>
              <a:buChar char="■"/>
              <a:defRPr sz="1000"/>
            </a:lvl3pPr>
            <a:lvl4pPr marL="1828800" lvl="3" indent="-292100">
              <a:spcBef>
                <a:spcPts val="0"/>
              </a:spcBef>
              <a:spcAft>
                <a:spcPts val="0"/>
              </a:spcAft>
              <a:buClr>
                <a:schemeClr val="lt1"/>
              </a:buClr>
              <a:buSzPts val="1000"/>
              <a:buFont typeface="Inter"/>
              <a:buChar char="●"/>
              <a:defRPr sz="1000"/>
            </a:lvl4pPr>
            <a:lvl5pPr marL="2286000" lvl="4" indent="-292100">
              <a:spcBef>
                <a:spcPts val="0"/>
              </a:spcBef>
              <a:spcAft>
                <a:spcPts val="0"/>
              </a:spcAft>
              <a:buClr>
                <a:schemeClr val="lt1"/>
              </a:buClr>
              <a:buSzPts val="1000"/>
              <a:buFont typeface="Inter"/>
              <a:buChar char="○"/>
              <a:defRPr sz="1000"/>
            </a:lvl5pPr>
            <a:lvl6pPr marL="2743200" lvl="5" indent="-292100">
              <a:spcBef>
                <a:spcPts val="0"/>
              </a:spcBef>
              <a:spcAft>
                <a:spcPts val="0"/>
              </a:spcAft>
              <a:buClr>
                <a:schemeClr val="lt1"/>
              </a:buClr>
              <a:buSzPts val="1000"/>
              <a:buFont typeface="Inter"/>
              <a:buChar char="■"/>
              <a:defRPr sz="1000"/>
            </a:lvl6pPr>
            <a:lvl7pPr marL="3200400" lvl="6" indent="-292100">
              <a:spcBef>
                <a:spcPts val="0"/>
              </a:spcBef>
              <a:spcAft>
                <a:spcPts val="0"/>
              </a:spcAft>
              <a:buClr>
                <a:schemeClr val="lt1"/>
              </a:buClr>
              <a:buSzPts val="1000"/>
              <a:buFont typeface="Inter"/>
              <a:buChar char="●"/>
              <a:defRPr sz="1000"/>
            </a:lvl7pPr>
            <a:lvl8pPr marL="3657600" lvl="7" indent="-292100">
              <a:spcBef>
                <a:spcPts val="0"/>
              </a:spcBef>
              <a:spcAft>
                <a:spcPts val="0"/>
              </a:spcAft>
              <a:buClr>
                <a:schemeClr val="lt1"/>
              </a:buClr>
              <a:buSzPts val="1000"/>
              <a:buFont typeface="Inter"/>
              <a:buChar char="○"/>
              <a:defRPr sz="1000"/>
            </a:lvl8pPr>
            <a:lvl9pPr marL="4114800" lvl="8" indent="-292100">
              <a:spcBef>
                <a:spcPts val="0"/>
              </a:spcBef>
              <a:spcAft>
                <a:spcPts val="0"/>
              </a:spcAft>
              <a:buClr>
                <a:schemeClr val="lt1"/>
              </a:buClr>
              <a:buSzPts val="1000"/>
              <a:buFont typeface="Inter"/>
              <a:buChar char="■"/>
              <a:defRPr sz="1000"/>
            </a:lvl9pPr>
          </a:lstStyle>
          <a:p>
            <a:endParaRPr/>
          </a:p>
        </p:txBody>
      </p:sp>
      <p:sp>
        <p:nvSpPr>
          <p:cNvPr id="199" name="Google Shape;199;p25"/>
          <p:cNvSpPr txBox="1">
            <a:spLocks noGrp="1"/>
          </p:cNvSpPr>
          <p:nvPr>
            <p:ph type="body" idx="7"/>
          </p:nvPr>
        </p:nvSpPr>
        <p:spPr>
          <a:xfrm>
            <a:off x="3213625" y="3056300"/>
            <a:ext cx="1780800" cy="14328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Inter"/>
              <a:buChar char="●"/>
              <a:defRPr sz="1000"/>
            </a:lvl1pPr>
            <a:lvl2pPr marL="914400" lvl="1" indent="-292100">
              <a:spcBef>
                <a:spcPts val="0"/>
              </a:spcBef>
              <a:spcAft>
                <a:spcPts val="0"/>
              </a:spcAft>
              <a:buClr>
                <a:schemeClr val="lt1"/>
              </a:buClr>
              <a:buSzPts val="1000"/>
              <a:buFont typeface="Inter"/>
              <a:buChar char="○"/>
              <a:defRPr sz="1000"/>
            </a:lvl2pPr>
            <a:lvl3pPr marL="1371600" lvl="2" indent="-292100">
              <a:spcBef>
                <a:spcPts val="0"/>
              </a:spcBef>
              <a:spcAft>
                <a:spcPts val="0"/>
              </a:spcAft>
              <a:buClr>
                <a:schemeClr val="lt1"/>
              </a:buClr>
              <a:buSzPts val="1000"/>
              <a:buFont typeface="Inter"/>
              <a:buChar char="■"/>
              <a:defRPr sz="1000"/>
            </a:lvl3pPr>
            <a:lvl4pPr marL="1828800" lvl="3" indent="-292100">
              <a:spcBef>
                <a:spcPts val="0"/>
              </a:spcBef>
              <a:spcAft>
                <a:spcPts val="0"/>
              </a:spcAft>
              <a:buClr>
                <a:schemeClr val="lt1"/>
              </a:buClr>
              <a:buSzPts val="1000"/>
              <a:buFont typeface="Inter"/>
              <a:buChar char="●"/>
              <a:defRPr sz="1000"/>
            </a:lvl4pPr>
            <a:lvl5pPr marL="2286000" lvl="4" indent="-292100">
              <a:spcBef>
                <a:spcPts val="0"/>
              </a:spcBef>
              <a:spcAft>
                <a:spcPts val="0"/>
              </a:spcAft>
              <a:buClr>
                <a:schemeClr val="lt1"/>
              </a:buClr>
              <a:buSzPts val="1000"/>
              <a:buFont typeface="Inter"/>
              <a:buChar char="○"/>
              <a:defRPr sz="1000"/>
            </a:lvl5pPr>
            <a:lvl6pPr marL="2743200" lvl="5" indent="-292100">
              <a:spcBef>
                <a:spcPts val="0"/>
              </a:spcBef>
              <a:spcAft>
                <a:spcPts val="0"/>
              </a:spcAft>
              <a:buClr>
                <a:schemeClr val="lt1"/>
              </a:buClr>
              <a:buSzPts val="1000"/>
              <a:buFont typeface="Inter"/>
              <a:buChar char="■"/>
              <a:defRPr sz="1000"/>
            </a:lvl6pPr>
            <a:lvl7pPr marL="3200400" lvl="6" indent="-292100">
              <a:spcBef>
                <a:spcPts val="0"/>
              </a:spcBef>
              <a:spcAft>
                <a:spcPts val="0"/>
              </a:spcAft>
              <a:buClr>
                <a:schemeClr val="lt1"/>
              </a:buClr>
              <a:buSzPts val="1000"/>
              <a:buFont typeface="Inter"/>
              <a:buChar char="●"/>
              <a:defRPr sz="1000"/>
            </a:lvl7pPr>
            <a:lvl8pPr marL="3657600" lvl="7" indent="-292100">
              <a:spcBef>
                <a:spcPts val="0"/>
              </a:spcBef>
              <a:spcAft>
                <a:spcPts val="0"/>
              </a:spcAft>
              <a:buClr>
                <a:schemeClr val="lt1"/>
              </a:buClr>
              <a:buSzPts val="1000"/>
              <a:buFont typeface="Inter"/>
              <a:buChar char="○"/>
              <a:defRPr sz="1000"/>
            </a:lvl8pPr>
            <a:lvl9pPr marL="4114800" lvl="8" indent="-292100">
              <a:spcBef>
                <a:spcPts val="0"/>
              </a:spcBef>
              <a:spcAft>
                <a:spcPts val="0"/>
              </a:spcAft>
              <a:buClr>
                <a:schemeClr val="lt1"/>
              </a:buClr>
              <a:buSzPts val="1000"/>
              <a:buFont typeface="Inter"/>
              <a:buChar char="■"/>
              <a:defRPr sz="10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00"/>
        <p:cNvGrpSpPr/>
        <p:nvPr/>
      </p:nvGrpSpPr>
      <p:grpSpPr>
        <a:xfrm>
          <a:off x="0" y="0"/>
          <a:ext cx="0" cy="0"/>
          <a:chOff x="0" y="0"/>
          <a:chExt cx="0" cy="0"/>
        </a:xfrm>
      </p:grpSpPr>
      <p:sp>
        <p:nvSpPr>
          <p:cNvPr id="201" name="Google Shape;201;p2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p:cSld name="Title and two columns">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7" name="Google Shape;207;p2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08" name="Google Shape;208;p2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9"/>
        <p:cNvGrpSpPr/>
        <p:nvPr/>
      </p:nvGrpSpPr>
      <p:grpSpPr>
        <a:xfrm>
          <a:off x="0" y="0"/>
          <a:ext cx="0" cy="0"/>
          <a:chOff x="0" y="0"/>
          <a:chExt cx="0" cy="0"/>
        </a:xfrm>
      </p:grpSpPr>
      <p:sp>
        <p:nvSpPr>
          <p:cNvPr id="210" name="Google Shape;21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11"/>
        <p:cNvGrpSpPr/>
        <p:nvPr/>
      </p:nvGrpSpPr>
      <p:grpSpPr>
        <a:xfrm>
          <a:off x="0" y="0"/>
          <a:ext cx="0" cy="0"/>
          <a:chOff x="0" y="0"/>
          <a:chExt cx="0" cy="0"/>
        </a:xfrm>
      </p:grpSpPr>
      <p:sp>
        <p:nvSpPr>
          <p:cNvPr id="212" name="Google Shape;212;p3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13" name="Google Shape;213;p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ur columns">
  <p:cSld name="BLANK_1_1_1_1_3">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228600" y="228600"/>
            <a:ext cx="6480300" cy="498600"/>
          </a:xfrm>
          <a:prstGeom prst="rect">
            <a:avLst/>
          </a:prstGeom>
        </p:spPr>
        <p:txBody>
          <a:bodyPr spcFirstLastPara="1" wrap="square" lIns="0" tIns="0" rIns="0" bIns="0" anchor="t" anchorCtr="0">
            <a:spAutoFit/>
          </a:bodyPr>
          <a:lstStyle>
            <a:lvl1pPr lvl="0">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1pPr>
            <a:lvl2pPr lvl="1">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2pPr>
            <a:lvl3pPr lvl="2">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3pPr>
            <a:lvl4pPr lvl="3">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4pPr>
            <a:lvl5pPr lvl="4">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5pPr>
            <a:lvl6pPr lvl="5">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6pPr>
            <a:lvl7pPr lvl="6">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7pPr>
            <a:lvl8pPr lvl="7">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8pPr>
            <a:lvl9pPr lvl="8">
              <a:spcBef>
                <a:spcPts val="0"/>
              </a:spcBef>
              <a:spcAft>
                <a:spcPts val="0"/>
              </a:spcAft>
              <a:buNone/>
              <a:defRPr sz="3600">
                <a:solidFill>
                  <a:schemeClr val="accent3"/>
                </a:solidFill>
                <a:latin typeface="Plus Jakarta Sans Medium"/>
                <a:ea typeface="Plus Jakarta Sans Medium"/>
                <a:cs typeface="Plus Jakarta Sans Medium"/>
                <a:sym typeface="Plus Jakarta Sans Medium"/>
              </a:defRPr>
            </a:lvl9pPr>
          </a:lstStyle>
          <a:p>
            <a:endParaRPr/>
          </a:p>
        </p:txBody>
      </p:sp>
      <p:sp>
        <p:nvSpPr>
          <p:cNvPr id="26" name="Google Shape;26;p4"/>
          <p:cNvSpPr txBox="1">
            <a:spLocks noGrp="1"/>
          </p:cNvSpPr>
          <p:nvPr>
            <p:ph type="body" idx="1"/>
          </p:nvPr>
        </p:nvSpPr>
        <p:spPr>
          <a:xfrm>
            <a:off x="318600" y="2984575"/>
            <a:ext cx="1914300" cy="1587300"/>
          </a:xfrm>
          <a:prstGeom prst="rect">
            <a:avLst/>
          </a:prstGeom>
        </p:spPr>
        <p:txBody>
          <a:bodyPr spcFirstLastPara="1" wrap="square" lIns="0" tIns="0" rIns="0" bIns="0" anchor="t" anchorCtr="0">
            <a:spAutoFit/>
          </a:bodyPr>
          <a:lstStyle>
            <a:lvl1pPr marL="457200" lvl="0" indent="-292100">
              <a:lnSpc>
                <a:spcPct val="115000"/>
              </a:lnSpc>
              <a:spcBef>
                <a:spcPts val="0"/>
              </a:spcBef>
              <a:spcAft>
                <a:spcPts val="0"/>
              </a:spcAft>
              <a:buClr>
                <a:schemeClr val="lt2"/>
              </a:buClr>
              <a:buSzPts val="1000"/>
              <a:buFont typeface="Inter"/>
              <a:buChar char="●"/>
              <a:defRPr sz="1000">
                <a:solidFill>
                  <a:schemeClr val="lt2"/>
                </a:solidFill>
              </a:defRPr>
            </a:lvl1pPr>
            <a:lvl2pPr marL="914400" lvl="1" indent="-292100">
              <a:lnSpc>
                <a:spcPct val="115000"/>
              </a:lnSpc>
              <a:spcBef>
                <a:spcPts val="800"/>
              </a:spcBef>
              <a:spcAft>
                <a:spcPts val="0"/>
              </a:spcAft>
              <a:buClr>
                <a:schemeClr val="lt2"/>
              </a:buClr>
              <a:buSzPts val="1000"/>
              <a:buFont typeface="Inter"/>
              <a:buChar char="○"/>
              <a:defRPr sz="1000">
                <a:solidFill>
                  <a:schemeClr val="lt2"/>
                </a:solidFill>
              </a:defRPr>
            </a:lvl2pPr>
            <a:lvl3pPr marL="1371600" lvl="2" indent="-292100">
              <a:lnSpc>
                <a:spcPct val="115000"/>
              </a:lnSpc>
              <a:spcBef>
                <a:spcPts val="800"/>
              </a:spcBef>
              <a:spcAft>
                <a:spcPts val="0"/>
              </a:spcAft>
              <a:buClr>
                <a:schemeClr val="lt2"/>
              </a:buClr>
              <a:buSzPts val="1000"/>
              <a:buFont typeface="Inter"/>
              <a:buChar char="■"/>
              <a:defRPr sz="1000">
                <a:solidFill>
                  <a:schemeClr val="lt2"/>
                </a:solidFill>
              </a:defRPr>
            </a:lvl3pPr>
            <a:lvl4pPr marL="1828800" lvl="3" indent="-292100">
              <a:lnSpc>
                <a:spcPct val="115000"/>
              </a:lnSpc>
              <a:spcBef>
                <a:spcPts val="800"/>
              </a:spcBef>
              <a:spcAft>
                <a:spcPts val="0"/>
              </a:spcAft>
              <a:buClr>
                <a:schemeClr val="lt2"/>
              </a:buClr>
              <a:buSzPts val="1000"/>
              <a:buFont typeface="Inter"/>
              <a:buChar char="●"/>
              <a:defRPr sz="1000">
                <a:solidFill>
                  <a:schemeClr val="lt2"/>
                </a:solidFill>
              </a:defRPr>
            </a:lvl4pPr>
            <a:lvl5pPr marL="2286000" lvl="4" indent="-292100">
              <a:lnSpc>
                <a:spcPct val="115000"/>
              </a:lnSpc>
              <a:spcBef>
                <a:spcPts val="800"/>
              </a:spcBef>
              <a:spcAft>
                <a:spcPts val="0"/>
              </a:spcAft>
              <a:buClr>
                <a:schemeClr val="lt2"/>
              </a:buClr>
              <a:buSzPts val="1000"/>
              <a:buFont typeface="Inter"/>
              <a:buChar char="○"/>
              <a:defRPr sz="1000">
                <a:solidFill>
                  <a:schemeClr val="lt2"/>
                </a:solidFill>
              </a:defRPr>
            </a:lvl5pPr>
            <a:lvl6pPr marL="2743200" lvl="5" indent="-292100">
              <a:lnSpc>
                <a:spcPct val="115000"/>
              </a:lnSpc>
              <a:spcBef>
                <a:spcPts val="800"/>
              </a:spcBef>
              <a:spcAft>
                <a:spcPts val="0"/>
              </a:spcAft>
              <a:buClr>
                <a:schemeClr val="lt2"/>
              </a:buClr>
              <a:buSzPts val="1000"/>
              <a:buFont typeface="Inter"/>
              <a:buChar char="■"/>
              <a:defRPr sz="1000">
                <a:solidFill>
                  <a:schemeClr val="lt2"/>
                </a:solidFill>
              </a:defRPr>
            </a:lvl6pPr>
            <a:lvl7pPr marL="3200400" lvl="6" indent="-292100">
              <a:lnSpc>
                <a:spcPct val="115000"/>
              </a:lnSpc>
              <a:spcBef>
                <a:spcPts val="800"/>
              </a:spcBef>
              <a:spcAft>
                <a:spcPts val="0"/>
              </a:spcAft>
              <a:buClr>
                <a:schemeClr val="lt2"/>
              </a:buClr>
              <a:buSzPts val="1000"/>
              <a:buFont typeface="Inter"/>
              <a:buChar char="●"/>
              <a:defRPr sz="1000">
                <a:solidFill>
                  <a:schemeClr val="lt2"/>
                </a:solidFill>
              </a:defRPr>
            </a:lvl7pPr>
            <a:lvl8pPr marL="3657600" lvl="7" indent="-292100">
              <a:lnSpc>
                <a:spcPct val="115000"/>
              </a:lnSpc>
              <a:spcBef>
                <a:spcPts val="800"/>
              </a:spcBef>
              <a:spcAft>
                <a:spcPts val="0"/>
              </a:spcAft>
              <a:buClr>
                <a:schemeClr val="lt2"/>
              </a:buClr>
              <a:buSzPts val="1000"/>
              <a:buFont typeface="Inter"/>
              <a:buChar char="○"/>
              <a:defRPr sz="1000">
                <a:solidFill>
                  <a:schemeClr val="lt2"/>
                </a:solidFill>
              </a:defRPr>
            </a:lvl8pPr>
            <a:lvl9pPr marL="4114800" lvl="8" indent="-292100">
              <a:lnSpc>
                <a:spcPct val="115000"/>
              </a:lnSpc>
              <a:spcBef>
                <a:spcPts val="800"/>
              </a:spcBef>
              <a:spcAft>
                <a:spcPts val="800"/>
              </a:spcAft>
              <a:buClr>
                <a:schemeClr val="lt2"/>
              </a:buClr>
              <a:buSzPts val="1000"/>
              <a:buFont typeface="Inter"/>
              <a:buChar char="■"/>
              <a:defRPr sz="1000">
                <a:solidFill>
                  <a:schemeClr val="lt2"/>
                </a:solidFill>
              </a:defRPr>
            </a:lvl9pPr>
          </a:lstStyle>
          <a:p>
            <a:endParaRPr/>
          </a:p>
        </p:txBody>
      </p:sp>
      <p:sp>
        <p:nvSpPr>
          <p:cNvPr id="27" name="Google Shape;27;p4"/>
          <p:cNvSpPr txBox="1">
            <a:spLocks noGrp="1"/>
          </p:cNvSpPr>
          <p:nvPr>
            <p:ph type="body" idx="2"/>
          </p:nvPr>
        </p:nvSpPr>
        <p:spPr>
          <a:xfrm>
            <a:off x="6911100" y="2984575"/>
            <a:ext cx="1914300" cy="1587300"/>
          </a:xfrm>
          <a:prstGeom prst="rect">
            <a:avLst/>
          </a:prstGeom>
        </p:spPr>
        <p:txBody>
          <a:bodyPr spcFirstLastPara="1" wrap="square" lIns="0" tIns="0" rIns="0" bIns="0" anchor="t" anchorCtr="0">
            <a:spAutoFit/>
          </a:bodyPr>
          <a:lstStyle>
            <a:lvl1pPr marL="457200" lvl="0" indent="-292100">
              <a:lnSpc>
                <a:spcPct val="115000"/>
              </a:lnSpc>
              <a:spcBef>
                <a:spcPts val="0"/>
              </a:spcBef>
              <a:spcAft>
                <a:spcPts val="0"/>
              </a:spcAft>
              <a:buClr>
                <a:schemeClr val="lt2"/>
              </a:buClr>
              <a:buSzPts val="1000"/>
              <a:buFont typeface="Inter"/>
              <a:buChar char="●"/>
              <a:defRPr sz="1000">
                <a:solidFill>
                  <a:schemeClr val="lt2"/>
                </a:solidFill>
              </a:defRPr>
            </a:lvl1pPr>
            <a:lvl2pPr marL="914400" lvl="1" indent="-292100">
              <a:lnSpc>
                <a:spcPct val="115000"/>
              </a:lnSpc>
              <a:spcBef>
                <a:spcPts val="800"/>
              </a:spcBef>
              <a:spcAft>
                <a:spcPts val="0"/>
              </a:spcAft>
              <a:buClr>
                <a:schemeClr val="lt2"/>
              </a:buClr>
              <a:buSzPts val="1000"/>
              <a:buFont typeface="Inter"/>
              <a:buChar char="○"/>
              <a:defRPr sz="1000">
                <a:solidFill>
                  <a:schemeClr val="lt2"/>
                </a:solidFill>
              </a:defRPr>
            </a:lvl2pPr>
            <a:lvl3pPr marL="1371600" lvl="2" indent="-292100">
              <a:lnSpc>
                <a:spcPct val="115000"/>
              </a:lnSpc>
              <a:spcBef>
                <a:spcPts val="800"/>
              </a:spcBef>
              <a:spcAft>
                <a:spcPts val="0"/>
              </a:spcAft>
              <a:buClr>
                <a:schemeClr val="lt2"/>
              </a:buClr>
              <a:buSzPts val="1000"/>
              <a:buFont typeface="Inter"/>
              <a:buChar char="■"/>
              <a:defRPr sz="1000">
                <a:solidFill>
                  <a:schemeClr val="lt2"/>
                </a:solidFill>
              </a:defRPr>
            </a:lvl3pPr>
            <a:lvl4pPr marL="1828800" lvl="3" indent="-292100">
              <a:lnSpc>
                <a:spcPct val="115000"/>
              </a:lnSpc>
              <a:spcBef>
                <a:spcPts val="800"/>
              </a:spcBef>
              <a:spcAft>
                <a:spcPts val="0"/>
              </a:spcAft>
              <a:buClr>
                <a:schemeClr val="lt2"/>
              </a:buClr>
              <a:buSzPts val="1000"/>
              <a:buFont typeface="Inter"/>
              <a:buChar char="●"/>
              <a:defRPr sz="1000">
                <a:solidFill>
                  <a:schemeClr val="lt2"/>
                </a:solidFill>
              </a:defRPr>
            </a:lvl4pPr>
            <a:lvl5pPr marL="2286000" lvl="4" indent="-292100">
              <a:lnSpc>
                <a:spcPct val="115000"/>
              </a:lnSpc>
              <a:spcBef>
                <a:spcPts val="800"/>
              </a:spcBef>
              <a:spcAft>
                <a:spcPts val="0"/>
              </a:spcAft>
              <a:buClr>
                <a:schemeClr val="lt2"/>
              </a:buClr>
              <a:buSzPts val="1000"/>
              <a:buFont typeface="Inter"/>
              <a:buChar char="○"/>
              <a:defRPr sz="1000">
                <a:solidFill>
                  <a:schemeClr val="lt2"/>
                </a:solidFill>
              </a:defRPr>
            </a:lvl5pPr>
            <a:lvl6pPr marL="2743200" lvl="5" indent="-292100">
              <a:lnSpc>
                <a:spcPct val="115000"/>
              </a:lnSpc>
              <a:spcBef>
                <a:spcPts val="800"/>
              </a:spcBef>
              <a:spcAft>
                <a:spcPts val="0"/>
              </a:spcAft>
              <a:buClr>
                <a:schemeClr val="lt2"/>
              </a:buClr>
              <a:buSzPts val="1000"/>
              <a:buFont typeface="Inter"/>
              <a:buChar char="■"/>
              <a:defRPr sz="1000">
                <a:solidFill>
                  <a:schemeClr val="lt2"/>
                </a:solidFill>
              </a:defRPr>
            </a:lvl6pPr>
            <a:lvl7pPr marL="3200400" lvl="6" indent="-292100">
              <a:lnSpc>
                <a:spcPct val="115000"/>
              </a:lnSpc>
              <a:spcBef>
                <a:spcPts val="800"/>
              </a:spcBef>
              <a:spcAft>
                <a:spcPts val="0"/>
              </a:spcAft>
              <a:buClr>
                <a:schemeClr val="lt2"/>
              </a:buClr>
              <a:buSzPts val="1000"/>
              <a:buFont typeface="Inter"/>
              <a:buChar char="●"/>
              <a:defRPr sz="1000">
                <a:solidFill>
                  <a:schemeClr val="lt2"/>
                </a:solidFill>
              </a:defRPr>
            </a:lvl7pPr>
            <a:lvl8pPr marL="3657600" lvl="7" indent="-292100">
              <a:lnSpc>
                <a:spcPct val="115000"/>
              </a:lnSpc>
              <a:spcBef>
                <a:spcPts val="800"/>
              </a:spcBef>
              <a:spcAft>
                <a:spcPts val="0"/>
              </a:spcAft>
              <a:buClr>
                <a:schemeClr val="lt2"/>
              </a:buClr>
              <a:buSzPts val="1000"/>
              <a:buFont typeface="Inter"/>
              <a:buChar char="○"/>
              <a:defRPr sz="1000">
                <a:solidFill>
                  <a:schemeClr val="lt2"/>
                </a:solidFill>
              </a:defRPr>
            </a:lvl8pPr>
            <a:lvl9pPr marL="4114800" lvl="8" indent="-292100">
              <a:lnSpc>
                <a:spcPct val="115000"/>
              </a:lnSpc>
              <a:spcBef>
                <a:spcPts val="800"/>
              </a:spcBef>
              <a:spcAft>
                <a:spcPts val="800"/>
              </a:spcAft>
              <a:buClr>
                <a:schemeClr val="lt2"/>
              </a:buClr>
              <a:buSzPts val="1000"/>
              <a:buFont typeface="Inter"/>
              <a:buChar char="■"/>
              <a:defRPr sz="1000">
                <a:solidFill>
                  <a:schemeClr val="lt2"/>
                </a:solidFill>
              </a:defRPr>
            </a:lvl9pPr>
          </a:lstStyle>
          <a:p>
            <a:endParaRPr/>
          </a:p>
        </p:txBody>
      </p:sp>
      <p:sp>
        <p:nvSpPr>
          <p:cNvPr id="28" name="Google Shape;28;p4"/>
          <p:cNvSpPr txBox="1">
            <a:spLocks noGrp="1"/>
          </p:cNvSpPr>
          <p:nvPr>
            <p:ph type="body" idx="3"/>
          </p:nvPr>
        </p:nvSpPr>
        <p:spPr>
          <a:xfrm>
            <a:off x="2516100" y="2984575"/>
            <a:ext cx="1914300" cy="1587300"/>
          </a:xfrm>
          <a:prstGeom prst="rect">
            <a:avLst/>
          </a:prstGeom>
        </p:spPr>
        <p:txBody>
          <a:bodyPr spcFirstLastPara="1" wrap="square" lIns="0" tIns="0" rIns="0" bIns="0" anchor="t" anchorCtr="0">
            <a:spAutoFit/>
          </a:bodyPr>
          <a:lstStyle>
            <a:lvl1pPr marL="457200" lvl="0" indent="-292100">
              <a:lnSpc>
                <a:spcPct val="115000"/>
              </a:lnSpc>
              <a:spcBef>
                <a:spcPts val="0"/>
              </a:spcBef>
              <a:spcAft>
                <a:spcPts val="0"/>
              </a:spcAft>
              <a:buClr>
                <a:schemeClr val="lt2"/>
              </a:buClr>
              <a:buSzPts val="1000"/>
              <a:buFont typeface="Inter"/>
              <a:buChar char="●"/>
              <a:defRPr sz="1000">
                <a:solidFill>
                  <a:schemeClr val="lt2"/>
                </a:solidFill>
              </a:defRPr>
            </a:lvl1pPr>
            <a:lvl2pPr marL="914400" lvl="1" indent="-292100">
              <a:lnSpc>
                <a:spcPct val="115000"/>
              </a:lnSpc>
              <a:spcBef>
                <a:spcPts val="800"/>
              </a:spcBef>
              <a:spcAft>
                <a:spcPts val="0"/>
              </a:spcAft>
              <a:buClr>
                <a:schemeClr val="lt2"/>
              </a:buClr>
              <a:buSzPts val="1000"/>
              <a:buFont typeface="Inter"/>
              <a:buChar char="○"/>
              <a:defRPr sz="1000">
                <a:solidFill>
                  <a:schemeClr val="lt2"/>
                </a:solidFill>
              </a:defRPr>
            </a:lvl2pPr>
            <a:lvl3pPr marL="1371600" lvl="2" indent="-292100">
              <a:lnSpc>
                <a:spcPct val="115000"/>
              </a:lnSpc>
              <a:spcBef>
                <a:spcPts val="800"/>
              </a:spcBef>
              <a:spcAft>
                <a:spcPts val="0"/>
              </a:spcAft>
              <a:buClr>
                <a:schemeClr val="lt2"/>
              </a:buClr>
              <a:buSzPts val="1000"/>
              <a:buFont typeface="Inter"/>
              <a:buChar char="■"/>
              <a:defRPr sz="1000">
                <a:solidFill>
                  <a:schemeClr val="lt2"/>
                </a:solidFill>
              </a:defRPr>
            </a:lvl3pPr>
            <a:lvl4pPr marL="1828800" lvl="3" indent="-292100">
              <a:lnSpc>
                <a:spcPct val="115000"/>
              </a:lnSpc>
              <a:spcBef>
                <a:spcPts val="800"/>
              </a:spcBef>
              <a:spcAft>
                <a:spcPts val="0"/>
              </a:spcAft>
              <a:buClr>
                <a:schemeClr val="lt2"/>
              </a:buClr>
              <a:buSzPts val="1000"/>
              <a:buFont typeface="Inter"/>
              <a:buChar char="●"/>
              <a:defRPr sz="1000">
                <a:solidFill>
                  <a:schemeClr val="lt2"/>
                </a:solidFill>
              </a:defRPr>
            </a:lvl4pPr>
            <a:lvl5pPr marL="2286000" lvl="4" indent="-292100">
              <a:lnSpc>
                <a:spcPct val="115000"/>
              </a:lnSpc>
              <a:spcBef>
                <a:spcPts val="800"/>
              </a:spcBef>
              <a:spcAft>
                <a:spcPts val="0"/>
              </a:spcAft>
              <a:buClr>
                <a:schemeClr val="lt2"/>
              </a:buClr>
              <a:buSzPts val="1000"/>
              <a:buFont typeface="Inter"/>
              <a:buChar char="○"/>
              <a:defRPr sz="1000">
                <a:solidFill>
                  <a:schemeClr val="lt2"/>
                </a:solidFill>
              </a:defRPr>
            </a:lvl5pPr>
            <a:lvl6pPr marL="2743200" lvl="5" indent="-292100">
              <a:lnSpc>
                <a:spcPct val="115000"/>
              </a:lnSpc>
              <a:spcBef>
                <a:spcPts val="800"/>
              </a:spcBef>
              <a:spcAft>
                <a:spcPts val="0"/>
              </a:spcAft>
              <a:buClr>
                <a:schemeClr val="lt2"/>
              </a:buClr>
              <a:buSzPts val="1000"/>
              <a:buFont typeface="Inter"/>
              <a:buChar char="■"/>
              <a:defRPr sz="1000">
                <a:solidFill>
                  <a:schemeClr val="lt2"/>
                </a:solidFill>
              </a:defRPr>
            </a:lvl6pPr>
            <a:lvl7pPr marL="3200400" lvl="6" indent="-292100">
              <a:lnSpc>
                <a:spcPct val="115000"/>
              </a:lnSpc>
              <a:spcBef>
                <a:spcPts val="800"/>
              </a:spcBef>
              <a:spcAft>
                <a:spcPts val="0"/>
              </a:spcAft>
              <a:buClr>
                <a:schemeClr val="lt2"/>
              </a:buClr>
              <a:buSzPts val="1000"/>
              <a:buFont typeface="Inter"/>
              <a:buChar char="●"/>
              <a:defRPr sz="1000">
                <a:solidFill>
                  <a:schemeClr val="lt2"/>
                </a:solidFill>
              </a:defRPr>
            </a:lvl7pPr>
            <a:lvl8pPr marL="3657600" lvl="7" indent="-292100">
              <a:lnSpc>
                <a:spcPct val="115000"/>
              </a:lnSpc>
              <a:spcBef>
                <a:spcPts val="800"/>
              </a:spcBef>
              <a:spcAft>
                <a:spcPts val="0"/>
              </a:spcAft>
              <a:buClr>
                <a:schemeClr val="lt2"/>
              </a:buClr>
              <a:buSzPts val="1000"/>
              <a:buFont typeface="Inter"/>
              <a:buChar char="○"/>
              <a:defRPr sz="1000">
                <a:solidFill>
                  <a:schemeClr val="lt2"/>
                </a:solidFill>
              </a:defRPr>
            </a:lvl8pPr>
            <a:lvl9pPr marL="4114800" lvl="8" indent="-292100">
              <a:lnSpc>
                <a:spcPct val="115000"/>
              </a:lnSpc>
              <a:spcBef>
                <a:spcPts val="800"/>
              </a:spcBef>
              <a:spcAft>
                <a:spcPts val="800"/>
              </a:spcAft>
              <a:buClr>
                <a:schemeClr val="lt2"/>
              </a:buClr>
              <a:buSzPts val="1000"/>
              <a:buFont typeface="Inter"/>
              <a:buChar char="■"/>
              <a:defRPr sz="1000">
                <a:solidFill>
                  <a:schemeClr val="lt2"/>
                </a:solidFill>
              </a:defRPr>
            </a:lvl9pPr>
          </a:lstStyle>
          <a:p>
            <a:endParaRPr/>
          </a:p>
        </p:txBody>
      </p:sp>
      <p:sp>
        <p:nvSpPr>
          <p:cNvPr id="29" name="Google Shape;29;p4"/>
          <p:cNvSpPr txBox="1">
            <a:spLocks noGrp="1"/>
          </p:cNvSpPr>
          <p:nvPr>
            <p:ph type="body" idx="4"/>
          </p:nvPr>
        </p:nvSpPr>
        <p:spPr>
          <a:xfrm>
            <a:off x="4713588" y="2984575"/>
            <a:ext cx="1914300" cy="1587300"/>
          </a:xfrm>
          <a:prstGeom prst="rect">
            <a:avLst/>
          </a:prstGeom>
        </p:spPr>
        <p:txBody>
          <a:bodyPr spcFirstLastPara="1" wrap="square" lIns="0" tIns="0" rIns="0" bIns="0" anchor="t" anchorCtr="0">
            <a:spAutoFit/>
          </a:bodyPr>
          <a:lstStyle>
            <a:lvl1pPr marL="457200" lvl="0" indent="-292100">
              <a:lnSpc>
                <a:spcPct val="115000"/>
              </a:lnSpc>
              <a:spcBef>
                <a:spcPts val="0"/>
              </a:spcBef>
              <a:spcAft>
                <a:spcPts val="0"/>
              </a:spcAft>
              <a:buClr>
                <a:schemeClr val="lt2"/>
              </a:buClr>
              <a:buSzPts val="1000"/>
              <a:buFont typeface="Inter"/>
              <a:buChar char="●"/>
              <a:defRPr sz="1000">
                <a:solidFill>
                  <a:schemeClr val="lt2"/>
                </a:solidFill>
              </a:defRPr>
            </a:lvl1pPr>
            <a:lvl2pPr marL="914400" lvl="1" indent="-292100">
              <a:lnSpc>
                <a:spcPct val="115000"/>
              </a:lnSpc>
              <a:spcBef>
                <a:spcPts val="800"/>
              </a:spcBef>
              <a:spcAft>
                <a:spcPts val="0"/>
              </a:spcAft>
              <a:buClr>
                <a:schemeClr val="lt2"/>
              </a:buClr>
              <a:buSzPts val="1000"/>
              <a:buFont typeface="Inter"/>
              <a:buChar char="○"/>
              <a:defRPr sz="1000">
                <a:solidFill>
                  <a:schemeClr val="lt2"/>
                </a:solidFill>
              </a:defRPr>
            </a:lvl2pPr>
            <a:lvl3pPr marL="1371600" lvl="2" indent="-292100">
              <a:lnSpc>
                <a:spcPct val="115000"/>
              </a:lnSpc>
              <a:spcBef>
                <a:spcPts val="800"/>
              </a:spcBef>
              <a:spcAft>
                <a:spcPts val="0"/>
              </a:spcAft>
              <a:buClr>
                <a:schemeClr val="lt2"/>
              </a:buClr>
              <a:buSzPts val="1000"/>
              <a:buFont typeface="Inter"/>
              <a:buChar char="■"/>
              <a:defRPr sz="1000">
                <a:solidFill>
                  <a:schemeClr val="lt2"/>
                </a:solidFill>
              </a:defRPr>
            </a:lvl3pPr>
            <a:lvl4pPr marL="1828800" lvl="3" indent="-292100">
              <a:lnSpc>
                <a:spcPct val="115000"/>
              </a:lnSpc>
              <a:spcBef>
                <a:spcPts val="800"/>
              </a:spcBef>
              <a:spcAft>
                <a:spcPts val="0"/>
              </a:spcAft>
              <a:buClr>
                <a:schemeClr val="lt2"/>
              </a:buClr>
              <a:buSzPts val="1000"/>
              <a:buFont typeface="Inter"/>
              <a:buChar char="●"/>
              <a:defRPr sz="1000">
                <a:solidFill>
                  <a:schemeClr val="lt2"/>
                </a:solidFill>
              </a:defRPr>
            </a:lvl4pPr>
            <a:lvl5pPr marL="2286000" lvl="4" indent="-292100">
              <a:lnSpc>
                <a:spcPct val="115000"/>
              </a:lnSpc>
              <a:spcBef>
                <a:spcPts val="800"/>
              </a:spcBef>
              <a:spcAft>
                <a:spcPts val="0"/>
              </a:spcAft>
              <a:buClr>
                <a:schemeClr val="lt2"/>
              </a:buClr>
              <a:buSzPts val="1000"/>
              <a:buFont typeface="Inter"/>
              <a:buChar char="○"/>
              <a:defRPr sz="1000">
                <a:solidFill>
                  <a:schemeClr val="lt2"/>
                </a:solidFill>
              </a:defRPr>
            </a:lvl5pPr>
            <a:lvl6pPr marL="2743200" lvl="5" indent="-292100">
              <a:lnSpc>
                <a:spcPct val="115000"/>
              </a:lnSpc>
              <a:spcBef>
                <a:spcPts val="800"/>
              </a:spcBef>
              <a:spcAft>
                <a:spcPts val="0"/>
              </a:spcAft>
              <a:buClr>
                <a:schemeClr val="lt2"/>
              </a:buClr>
              <a:buSzPts val="1000"/>
              <a:buFont typeface="Inter"/>
              <a:buChar char="■"/>
              <a:defRPr sz="1000">
                <a:solidFill>
                  <a:schemeClr val="lt2"/>
                </a:solidFill>
              </a:defRPr>
            </a:lvl6pPr>
            <a:lvl7pPr marL="3200400" lvl="6" indent="-292100">
              <a:lnSpc>
                <a:spcPct val="115000"/>
              </a:lnSpc>
              <a:spcBef>
                <a:spcPts val="800"/>
              </a:spcBef>
              <a:spcAft>
                <a:spcPts val="0"/>
              </a:spcAft>
              <a:buClr>
                <a:schemeClr val="lt2"/>
              </a:buClr>
              <a:buSzPts val="1000"/>
              <a:buFont typeface="Inter"/>
              <a:buChar char="●"/>
              <a:defRPr sz="1000">
                <a:solidFill>
                  <a:schemeClr val="lt2"/>
                </a:solidFill>
              </a:defRPr>
            </a:lvl7pPr>
            <a:lvl8pPr marL="3657600" lvl="7" indent="-292100">
              <a:lnSpc>
                <a:spcPct val="115000"/>
              </a:lnSpc>
              <a:spcBef>
                <a:spcPts val="800"/>
              </a:spcBef>
              <a:spcAft>
                <a:spcPts val="0"/>
              </a:spcAft>
              <a:buClr>
                <a:schemeClr val="lt2"/>
              </a:buClr>
              <a:buSzPts val="1000"/>
              <a:buFont typeface="Inter"/>
              <a:buChar char="○"/>
              <a:defRPr sz="1000">
                <a:solidFill>
                  <a:schemeClr val="lt2"/>
                </a:solidFill>
              </a:defRPr>
            </a:lvl8pPr>
            <a:lvl9pPr marL="4114800" lvl="8" indent="-292100">
              <a:lnSpc>
                <a:spcPct val="115000"/>
              </a:lnSpc>
              <a:spcBef>
                <a:spcPts val="800"/>
              </a:spcBef>
              <a:spcAft>
                <a:spcPts val="800"/>
              </a:spcAft>
              <a:buClr>
                <a:schemeClr val="lt2"/>
              </a:buClr>
              <a:buSzPts val="1000"/>
              <a:buFont typeface="Inter"/>
              <a:buChar char="■"/>
              <a:defRPr sz="1000">
                <a:solidFill>
                  <a:schemeClr val="lt2"/>
                </a:solidFill>
              </a:defRPr>
            </a:lvl9pPr>
          </a:lstStyle>
          <a:p>
            <a:endParaRPr/>
          </a:p>
        </p:txBody>
      </p:sp>
      <p:sp>
        <p:nvSpPr>
          <p:cNvPr id="30" name="Google Shape;30;p4"/>
          <p:cNvSpPr txBox="1">
            <a:spLocks noGrp="1"/>
          </p:cNvSpPr>
          <p:nvPr>
            <p:ph type="subTitle" idx="5"/>
          </p:nvPr>
        </p:nvSpPr>
        <p:spPr>
          <a:xfrm>
            <a:off x="381950" y="2393500"/>
            <a:ext cx="1854900" cy="314100"/>
          </a:xfrm>
          <a:prstGeom prst="rect">
            <a:avLst/>
          </a:prstGeom>
        </p:spPr>
        <p:txBody>
          <a:bodyPr spcFirstLastPara="1" wrap="square" lIns="0" tIns="0" rIns="91425" bIns="91425" anchor="t" anchorCtr="0">
            <a:noAutofit/>
          </a:bodyPr>
          <a:lstStyle>
            <a:lvl1pPr lvl="0">
              <a:spcBef>
                <a:spcPts val="0"/>
              </a:spcBef>
              <a:spcAft>
                <a:spcPts val="0"/>
              </a:spcAft>
              <a:buSzPts val="1200"/>
              <a:buNone/>
              <a:defRPr/>
            </a:lvl1pPr>
            <a:lvl2pPr lvl="1">
              <a:spcBef>
                <a:spcPts val="0"/>
              </a:spcBef>
              <a:spcAft>
                <a:spcPts val="0"/>
              </a:spcAft>
              <a:buClr>
                <a:schemeClr val="lt1"/>
              </a:buClr>
              <a:buSzPts val="1200"/>
              <a:buNone/>
              <a:defRPr/>
            </a:lvl2pPr>
            <a:lvl3pPr lvl="2">
              <a:spcBef>
                <a:spcPts val="0"/>
              </a:spcBef>
              <a:spcAft>
                <a:spcPts val="0"/>
              </a:spcAft>
              <a:buClr>
                <a:schemeClr val="lt1"/>
              </a:buClr>
              <a:buSzPts val="1200"/>
              <a:buNone/>
              <a:defRPr/>
            </a:lvl3pPr>
            <a:lvl4pPr lvl="3">
              <a:spcBef>
                <a:spcPts val="0"/>
              </a:spcBef>
              <a:spcAft>
                <a:spcPts val="0"/>
              </a:spcAft>
              <a:buClr>
                <a:schemeClr val="lt1"/>
              </a:buClr>
              <a:buSzPts val="1200"/>
              <a:buNone/>
              <a:defRPr/>
            </a:lvl4pPr>
            <a:lvl5pPr lvl="4">
              <a:spcBef>
                <a:spcPts val="0"/>
              </a:spcBef>
              <a:spcAft>
                <a:spcPts val="0"/>
              </a:spcAft>
              <a:buClr>
                <a:schemeClr val="lt1"/>
              </a:buClr>
              <a:buSzPts val="1200"/>
              <a:buNone/>
              <a:defRPr/>
            </a:lvl5pPr>
            <a:lvl6pPr lvl="5">
              <a:spcBef>
                <a:spcPts val="0"/>
              </a:spcBef>
              <a:spcAft>
                <a:spcPts val="0"/>
              </a:spcAft>
              <a:buClr>
                <a:schemeClr val="lt1"/>
              </a:buClr>
              <a:buSzPts val="1200"/>
              <a:buNone/>
              <a:defRPr/>
            </a:lvl6pPr>
            <a:lvl7pPr lvl="6">
              <a:spcBef>
                <a:spcPts val="0"/>
              </a:spcBef>
              <a:spcAft>
                <a:spcPts val="0"/>
              </a:spcAft>
              <a:buClr>
                <a:schemeClr val="lt1"/>
              </a:buClr>
              <a:buSzPts val="1200"/>
              <a:buNone/>
              <a:defRPr/>
            </a:lvl7pPr>
            <a:lvl8pPr lvl="7">
              <a:spcBef>
                <a:spcPts val="0"/>
              </a:spcBef>
              <a:spcAft>
                <a:spcPts val="0"/>
              </a:spcAft>
              <a:buClr>
                <a:schemeClr val="lt1"/>
              </a:buClr>
              <a:buSzPts val="1200"/>
              <a:buNone/>
              <a:defRPr/>
            </a:lvl8pPr>
            <a:lvl9pPr lvl="8">
              <a:spcBef>
                <a:spcPts val="0"/>
              </a:spcBef>
              <a:spcAft>
                <a:spcPts val="0"/>
              </a:spcAft>
              <a:buClr>
                <a:schemeClr val="lt1"/>
              </a:buClr>
              <a:buSzPts val="1200"/>
              <a:buNone/>
              <a:defRPr/>
            </a:lvl9pPr>
          </a:lstStyle>
          <a:p>
            <a:endParaRPr/>
          </a:p>
        </p:txBody>
      </p:sp>
      <p:sp>
        <p:nvSpPr>
          <p:cNvPr id="31" name="Google Shape;31;p4"/>
          <p:cNvSpPr txBox="1">
            <a:spLocks noGrp="1"/>
          </p:cNvSpPr>
          <p:nvPr>
            <p:ph type="subTitle" idx="6"/>
          </p:nvPr>
        </p:nvSpPr>
        <p:spPr>
          <a:xfrm>
            <a:off x="2574000" y="2378475"/>
            <a:ext cx="1854900" cy="314100"/>
          </a:xfrm>
          <a:prstGeom prst="rect">
            <a:avLst/>
          </a:prstGeom>
        </p:spPr>
        <p:txBody>
          <a:bodyPr spcFirstLastPara="1" wrap="square" lIns="0" tIns="0" rIns="91425" bIns="91425" anchor="t" anchorCtr="0">
            <a:noAutofit/>
          </a:bodyPr>
          <a:lstStyle>
            <a:lvl1pPr lvl="0">
              <a:spcBef>
                <a:spcPts val="0"/>
              </a:spcBef>
              <a:spcAft>
                <a:spcPts val="0"/>
              </a:spcAft>
              <a:buSzPts val="1200"/>
              <a:buNone/>
              <a:defRPr/>
            </a:lvl1pPr>
            <a:lvl2pPr lvl="1">
              <a:spcBef>
                <a:spcPts val="0"/>
              </a:spcBef>
              <a:spcAft>
                <a:spcPts val="0"/>
              </a:spcAft>
              <a:buClr>
                <a:schemeClr val="lt1"/>
              </a:buClr>
              <a:buSzPts val="1200"/>
              <a:buNone/>
              <a:defRPr/>
            </a:lvl2pPr>
            <a:lvl3pPr lvl="2">
              <a:spcBef>
                <a:spcPts val="0"/>
              </a:spcBef>
              <a:spcAft>
                <a:spcPts val="0"/>
              </a:spcAft>
              <a:buClr>
                <a:schemeClr val="lt1"/>
              </a:buClr>
              <a:buSzPts val="1200"/>
              <a:buNone/>
              <a:defRPr/>
            </a:lvl3pPr>
            <a:lvl4pPr lvl="3">
              <a:spcBef>
                <a:spcPts val="0"/>
              </a:spcBef>
              <a:spcAft>
                <a:spcPts val="0"/>
              </a:spcAft>
              <a:buClr>
                <a:schemeClr val="lt1"/>
              </a:buClr>
              <a:buSzPts val="1200"/>
              <a:buNone/>
              <a:defRPr/>
            </a:lvl4pPr>
            <a:lvl5pPr lvl="4">
              <a:spcBef>
                <a:spcPts val="0"/>
              </a:spcBef>
              <a:spcAft>
                <a:spcPts val="0"/>
              </a:spcAft>
              <a:buClr>
                <a:schemeClr val="lt1"/>
              </a:buClr>
              <a:buSzPts val="1200"/>
              <a:buNone/>
              <a:defRPr/>
            </a:lvl5pPr>
            <a:lvl6pPr lvl="5">
              <a:spcBef>
                <a:spcPts val="0"/>
              </a:spcBef>
              <a:spcAft>
                <a:spcPts val="0"/>
              </a:spcAft>
              <a:buClr>
                <a:schemeClr val="lt1"/>
              </a:buClr>
              <a:buSzPts val="1200"/>
              <a:buNone/>
              <a:defRPr/>
            </a:lvl6pPr>
            <a:lvl7pPr lvl="6">
              <a:spcBef>
                <a:spcPts val="0"/>
              </a:spcBef>
              <a:spcAft>
                <a:spcPts val="0"/>
              </a:spcAft>
              <a:buClr>
                <a:schemeClr val="lt1"/>
              </a:buClr>
              <a:buSzPts val="1200"/>
              <a:buNone/>
              <a:defRPr/>
            </a:lvl7pPr>
            <a:lvl8pPr lvl="7">
              <a:spcBef>
                <a:spcPts val="0"/>
              </a:spcBef>
              <a:spcAft>
                <a:spcPts val="0"/>
              </a:spcAft>
              <a:buClr>
                <a:schemeClr val="lt1"/>
              </a:buClr>
              <a:buSzPts val="1200"/>
              <a:buNone/>
              <a:defRPr/>
            </a:lvl8pPr>
            <a:lvl9pPr lvl="8">
              <a:spcBef>
                <a:spcPts val="0"/>
              </a:spcBef>
              <a:spcAft>
                <a:spcPts val="0"/>
              </a:spcAft>
              <a:buClr>
                <a:schemeClr val="lt1"/>
              </a:buClr>
              <a:buSzPts val="1200"/>
              <a:buNone/>
              <a:defRPr/>
            </a:lvl9pPr>
          </a:lstStyle>
          <a:p>
            <a:endParaRPr/>
          </a:p>
        </p:txBody>
      </p:sp>
      <p:sp>
        <p:nvSpPr>
          <p:cNvPr id="32" name="Google Shape;32;p4"/>
          <p:cNvSpPr txBox="1">
            <a:spLocks noGrp="1"/>
          </p:cNvSpPr>
          <p:nvPr>
            <p:ph type="subTitle" idx="7"/>
          </p:nvPr>
        </p:nvSpPr>
        <p:spPr>
          <a:xfrm>
            <a:off x="4806538" y="2378475"/>
            <a:ext cx="1822800" cy="314100"/>
          </a:xfrm>
          <a:prstGeom prst="rect">
            <a:avLst/>
          </a:prstGeom>
        </p:spPr>
        <p:txBody>
          <a:bodyPr spcFirstLastPara="1" wrap="square" lIns="0" tIns="0" rIns="91425" bIns="91425" anchor="t" anchorCtr="0">
            <a:noAutofit/>
          </a:bodyPr>
          <a:lstStyle>
            <a:lvl1pPr lvl="0">
              <a:spcBef>
                <a:spcPts val="0"/>
              </a:spcBef>
              <a:spcAft>
                <a:spcPts val="0"/>
              </a:spcAft>
              <a:buSzPts val="1200"/>
              <a:buNone/>
              <a:defRPr/>
            </a:lvl1pPr>
            <a:lvl2pPr lvl="1">
              <a:spcBef>
                <a:spcPts val="0"/>
              </a:spcBef>
              <a:spcAft>
                <a:spcPts val="0"/>
              </a:spcAft>
              <a:buClr>
                <a:schemeClr val="lt1"/>
              </a:buClr>
              <a:buSzPts val="1200"/>
              <a:buNone/>
              <a:defRPr/>
            </a:lvl2pPr>
            <a:lvl3pPr lvl="2">
              <a:spcBef>
                <a:spcPts val="0"/>
              </a:spcBef>
              <a:spcAft>
                <a:spcPts val="0"/>
              </a:spcAft>
              <a:buClr>
                <a:schemeClr val="lt1"/>
              </a:buClr>
              <a:buSzPts val="1200"/>
              <a:buNone/>
              <a:defRPr/>
            </a:lvl3pPr>
            <a:lvl4pPr lvl="3">
              <a:spcBef>
                <a:spcPts val="0"/>
              </a:spcBef>
              <a:spcAft>
                <a:spcPts val="0"/>
              </a:spcAft>
              <a:buClr>
                <a:schemeClr val="lt1"/>
              </a:buClr>
              <a:buSzPts val="1200"/>
              <a:buNone/>
              <a:defRPr/>
            </a:lvl4pPr>
            <a:lvl5pPr lvl="4">
              <a:spcBef>
                <a:spcPts val="0"/>
              </a:spcBef>
              <a:spcAft>
                <a:spcPts val="0"/>
              </a:spcAft>
              <a:buClr>
                <a:schemeClr val="lt1"/>
              </a:buClr>
              <a:buSzPts val="1200"/>
              <a:buNone/>
              <a:defRPr/>
            </a:lvl5pPr>
            <a:lvl6pPr lvl="5">
              <a:spcBef>
                <a:spcPts val="0"/>
              </a:spcBef>
              <a:spcAft>
                <a:spcPts val="0"/>
              </a:spcAft>
              <a:buClr>
                <a:schemeClr val="lt1"/>
              </a:buClr>
              <a:buSzPts val="1200"/>
              <a:buNone/>
              <a:defRPr/>
            </a:lvl6pPr>
            <a:lvl7pPr lvl="6">
              <a:spcBef>
                <a:spcPts val="0"/>
              </a:spcBef>
              <a:spcAft>
                <a:spcPts val="0"/>
              </a:spcAft>
              <a:buClr>
                <a:schemeClr val="lt1"/>
              </a:buClr>
              <a:buSzPts val="1200"/>
              <a:buNone/>
              <a:defRPr/>
            </a:lvl7pPr>
            <a:lvl8pPr lvl="7">
              <a:spcBef>
                <a:spcPts val="0"/>
              </a:spcBef>
              <a:spcAft>
                <a:spcPts val="0"/>
              </a:spcAft>
              <a:buClr>
                <a:schemeClr val="lt1"/>
              </a:buClr>
              <a:buSzPts val="1200"/>
              <a:buNone/>
              <a:defRPr/>
            </a:lvl8pPr>
            <a:lvl9pPr lvl="8">
              <a:spcBef>
                <a:spcPts val="0"/>
              </a:spcBef>
              <a:spcAft>
                <a:spcPts val="0"/>
              </a:spcAft>
              <a:buClr>
                <a:schemeClr val="lt1"/>
              </a:buClr>
              <a:buSzPts val="1200"/>
              <a:buNone/>
              <a:defRPr/>
            </a:lvl9pPr>
          </a:lstStyle>
          <a:p>
            <a:endParaRPr/>
          </a:p>
        </p:txBody>
      </p:sp>
      <p:sp>
        <p:nvSpPr>
          <p:cNvPr id="33" name="Google Shape;33;p4"/>
          <p:cNvSpPr txBox="1">
            <a:spLocks noGrp="1"/>
          </p:cNvSpPr>
          <p:nvPr>
            <p:ph type="subTitle" idx="8"/>
          </p:nvPr>
        </p:nvSpPr>
        <p:spPr>
          <a:xfrm>
            <a:off x="7007100" y="2378475"/>
            <a:ext cx="1822800" cy="314100"/>
          </a:xfrm>
          <a:prstGeom prst="rect">
            <a:avLst/>
          </a:prstGeom>
        </p:spPr>
        <p:txBody>
          <a:bodyPr spcFirstLastPara="1" wrap="square" lIns="0" tIns="0" rIns="91425" bIns="91425" anchor="t" anchorCtr="0">
            <a:noAutofit/>
          </a:bodyPr>
          <a:lstStyle>
            <a:lvl1pPr lvl="0">
              <a:spcBef>
                <a:spcPts val="0"/>
              </a:spcBef>
              <a:spcAft>
                <a:spcPts val="0"/>
              </a:spcAft>
              <a:buSzPts val="1200"/>
              <a:buNone/>
              <a:defRPr/>
            </a:lvl1pPr>
            <a:lvl2pPr lvl="1">
              <a:spcBef>
                <a:spcPts val="0"/>
              </a:spcBef>
              <a:spcAft>
                <a:spcPts val="0"/>
              </a:spcAft>
              <a:buClr>
                <a:schemeClr val="lt1"/>
              </a:buClr>
              <a:buSzPts val="1200"/>
              <a:buNone/>
              <a:defRPr/>
            </a:lvl2pPr>
            <a:lvl3pPr lvl="2">
              <a:spcBef>
                <a:spcPts val="0"/>
              </a:spcBef>
              <a:spcAft>
                <a:spcPts val="0"/>
              </a:spcAft>
              <a:buClr>
                <a:schemeClr val="lt1"/>
              </a:buClr>
              <a:buSzPts val="1200"/>
              <a:buNone/>
              <a:defRPr/>
            </a:lvl3pPr>
            <a:lvl4pPr lvl="3">
              <a:spcBef>
                <a:spcPts val="0"/>
              </a:spcBef>
              <a:spcAft>
                <a:spcPts val="0"/>
              </a:spcAft>
              <a:buClr>
                <a:schemeClr val="lt1"/>
              </a:buClr>
              <a:buSzPts val="1200"/>
              <a:buNone/>
              <a:defRPr/>
            </a:lvl4pPr>
            <a:lvl5pPr lvl="4">
              <a:spcBef>
                <a:spcPts val="0"/>
              </a:spcBef>
              <a:spcAft>
                <a:spcPts val="0"/>
              </a:spcAft>
              <a:buClr>
                <a:schemeClr val="lt1"/>
              </a:buClr>
              <a:buSzPts val="1200"/>
              <a:buNone/>
              <a:defRPr/>
            </a:lvl5pPr>
            <a:lvl6pPr lvl="5">
              <a:spcBef>
                <a:spcPts val="0"/>
              </a:spcBef>
              <a:spcAft>
                <a:spcPts val="0"/>
              </a:spcAft>
              <a:buClr>
                <a:schemeClr val="lt1"/>
              </a:buClr>
              <a:buSzPts val="1200"/>
              <a:buNone/>
              <a:defRPr/>
            </a:lvl6pPr>
            <a:lvl7pPr lvl="6">
              <a:spcBef>
                <a:spcPts val="0"/>
              </a:spcBef>
              <a:spcAft>
                <a:spcPts val="0"/>
              </a:spcAft>
              <a:buClr>
                <a:schemeClr val="lt1"/>
              </a:buClr>
              <a:buSzPts val="1200"/>
              <a:buNone/>
              <a:defRPr/>
            </a:lvl7pPr>
            <a:lvl8pPr lvl="7">
              <a:spcBef>
                <a:spcPts val="0"/>
              </a:spcBef>
              <a:spcAft>
                <a:spcPts val="0"/>
              </a:spcAft>
              <a:buClr>
                <a:schemeClr val="lt1"/>
              </a:buClr>
              <a:buSzPts val="1200"/>
              <a:buNone/>
              <a:defRPr/>
            </a:lvl8pPr>
            <a:lvl9pPr lvl="8">
              <a:spcBef>
                <a:spcPts val="0"/>
              </a:spcBef>
              <a:spcAft>
                <a:spcPts val="0"/>
              </a:spcAft>
              <a:buClr>
                <a:schemeClr val="lt1"/>
              </a:buClr>
              <a:buSzPts val="12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16"/>
        <p:cNvGrpSpPr/>
        <p:nvPr/>
      </p:nvGrpSpPr>
      <p:grpSpPr>
        <a:xfrm>
          <a:off x="0" y="0"/>
          <a:ext cx="0" cy="0"/>
          <a:chOff x="0" y="0"/>
          <a:chExt cx="0" cy="0"/>
        </a:xfrm>
      </p:grpSpPr>
      <p:sp>
        <p:nvSpPr>
          <p:cNvPr id="217" name="Google Shape;217;p3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18" name="Google Shape;218;p32"/>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219" name="Google Shape;219;p3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20"/>
        <p:cNvGrpSpPr/>
        <p:nvPr/>
      </p:nvGrpSpPr>
      <p:grpSpPr>
        <a:xfrm>
          <a:off x="0" y="0"/>
          <a:ext cx="0" cy="0"/>
          <a:chOff x="0" y="0"/>
          <a:chExt cx="0" cy="0"/>
        </a:xfrm>
      </p:grpSpPr>
      <p:sp>
        <p:nvSpPr>
          <p:cNvPr id="221" name="Google Shape;221;p3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100"/>
              <a:buNone/>
              <a:defRPr/>
            </a:lvl1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22"/>
        <p:cNvGrpSpPr/>
        <p:nvPr/>
      </p:nvGrpSpPr>
      <p:grpSpPr>
        <a:xfrm>
          <a:off x="0" y="0"/>
          <a:ext cx="0" cy="0"/>
          <a:chOff x="0" y="0"/>
          <a:chExt cx="0" cy="0"/>
        </a:xfrm>
      </p:grpSpPr>
      <p:sp>
        <p:nvSpPr>
          <p:cNvPr id="223" name="Google Shape;223;p3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4" name="Google Shape;224;p3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7" name="Google Shape;227;p35"/>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8" name="Google Shape;228;p35"/>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9" name="Google Shape;229;p35"/>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30" name="Google Shape;230;p35"/>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31" name="Google Shape;231;p35"/>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32" name="Google Shape;232;p35"/>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body and image">
  <p:cSld name="Title, body and image">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5" name="Google Shape;235;p36"/>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36" name="Google Shape;236;p36"/>
          <p:cNvSpPr>
            <a:spLocks noGrp="1"/>
          </p:cNvSpPr>
          <p:nvPr>
            <p:ph type="pic" idx="2"/>
          </p:nvPr>
        </p:nvSpPr>
        <p:spPr>
          <a:xfrm>
            <a:off x="4992024" y="1152775"/>
            <a:ext cx="3840300" cy="3416400"/>
          </a:xfrm>
          <a:prstGeom prst="rect">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wo big ideas">
  <p:cSld name="Two big ideas">
    <p:spTree>
      <p:nvGrpSpPr>
        <p:cNvPr id="1" name="Shape 237"/>
        <p:cNvGrpSpPr/>
        <p:nvPr/>
      </p:nvGrpSpPr>
      <p:grpSpPr>
        <a:xfrm>
          <a:off x="0" y="0"/>
          <a:ext cx="0" cy="0"/>
          <a:chOff x="0" y="0"/>
          <a:chExt cx="0" cy="0"/>
        </a:xfrm>
      </p:grpSpPr>
      <p:sp>
        <p:nvSpPr>
          <p:cNvPr id="238" name="Google Shape;238;p37"/>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39" name="Google Shape;239;p37"/>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40" name="Google Shape;240;p37"/>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41" name="Google Shape;241;p37"/>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42" name="Google Shape;242;p37"/>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ree big ideas">
  <p:cSld name="Three big ideas">
    <p:spTree>
      <p:nvGrpSpPr>
        <p:cNvPr id="1" name="Shape 243"/>
        <p:cNvGrpSpPr/>
        <p:nvPr/>
      </p:nvGrpSpPr>
      <p:grpSpPr>
        <a:xfrm>
          <a:off x="0" y="0"/>
          <a:ext cx="0" cy="0"/>
          <a:chOff x="0" y="0"/>
          <a:chExt cx="0" cy="0"/>
        </a:xfrm>
      </p:grpSpPr>
      <p:sp>
        <p:nvSpPr>
          <p:cNvPr id="244" name="Google Shape;244;p38"/>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45" name="Google Shape;245;p38"/>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46" name="Google Shape;246;p38"/>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47" name="Google Shape;247;p38"/>
          <p:cNvSpPr txBox="1">
            <a:spLocks noGrp="1"/>
          </p:cNvSpPr>
          <p:nvPr>
            <p:ph type="subTitle" idx="3"/>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48" name="Google Shape;248;p38"/>
          <p:cNvSpPr txBox="1">
            <a:spLocks noGrp="1"/>
          </p:cNvSpPr>
          <p:nvPr>
            <p:ph type="subTitle" idx="4"/>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49" name="Google Shape;249;p38"/>
          <p:cNvSpPr txBox="1">
            <a:spLocks noGrp="1"/>
          </p:cNvSpPr>
          <p:nvPr>
            <p:ph type="subTitle" idx="5"/>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50" name="Google Shape;250;p38"/>
          <p:cNvSpPr txBox="1">
            <a:spLocks noGrp="1"/>
          </p:cNvSpPr>
          <p:nvPr>
            <p:ph type="body" idx="6"/>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Four big ideas">
  <p:cSld name="Four big ideas">
    <p:spTree>
      <p:nvGrpSpPr>
        <p:cNvPr id="1" name="Shape 251"/>
        <p:cNvGrpSpPr/>
        <p:nvPr/>
      </p:nvGrpSpPr>
      <p:grpSpPr>
        <a:xfrm>
          <a:off x="0" y="0"/>
          <a:ext cx="0" cy="0"/>
          <a:chOff x="0" y="0"/>
          <a:chExt cx="0" cy="0"/>
        </a:xfrm>
      </p:grpSpPr>
      <p:sp>
        <p:nvSpPr>
          <p:cNvPr id="252" name="Google Shape;252;p39"/>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3" name="Google Shape;253;p39"/>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4" name="Google Shape;254;p39"/>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5" name="Google Shape;255;p39"/>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6" name="Google Shape;256;p39"/>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57" name="Google Shape;257;p39"/>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58" name="Google Shape;258;p39"/>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59" name="Google Shape;259;p39"/>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60" name="Google Shape;260;p39"/>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image">
  <p:cSld name="Title and image">
    <p:spTree>
      <p:nvGrpSpPr>
        <p:cNvPr id="1" name="Shape 261"/>
        <p:cNvGrpSpPr/>
        <p:nvPr/>
      </p:nvGrpSpPr>
      <p:grpSpPr>
        <a:xfrm>
          <a:off x="0" y="0"/>
          <a:ext cx="0" cy="0"/>
          <a:chOff x="0" y="0"/>
          <a:chExt cx="0" cy="0"/>
        </a:xfrm>
      </p:grpSpPr>
      <p:sp>
        <p:nvSpPr>
          <p:cNvPr id="262" name="Google Shape;26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3" name="Google Shape;263;p40"/>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BLANK_1_1_1_1_2">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228600" y="741875"/>
            <a:ext cx="6480300" cy="415500"/>
          </a:xfrm>
          <a:prstGeom prst="rect">
            <a:avLst/>
          </a:prstGeom>
        </p:spPr>
        <p:txBody>
          <a:bodyPr spcFirstLastPara="1" wrap="square" lIns="0" tIns="0" rIns="0" bIns="0" anchor="t" anchorCtr="0">
            <a:spAutoFit/>
          </a:bodyPr>
          <a:lstStyle>
            <a:lvl1pPr lvl="0">
              <a:spcBef>
                <a:spcPts val="0"/>
              </a:spcBef>
              <a:spcAft>
                <a:spcPts val="0"/>
              </a:spcAft>
              <a:buNone/>
              <a:defRPr sz="3000">
                <a:latin typeface="Plus Jakarta Sans Medium"/>
                <a:ea typeface="Plus Jakarta Sans Medium"/>
                <a:cs typeface="Plus Jakarta Sans Medium"/>
                <a:sym typeface="Plus Jakarta Sans Medium"/>
              </a:defRPr>
            </a:lvl1pPr>
            <a:lvl2pPr lvl="1">
              <a:spcBef>
                <a:spcPts val="0"/>
              </a:spcBef>
              <a:spcAft>
                <a:spcPts val="0"/>
              </a:spcAft>
              <a:buNone/>
              <a:defRPr sz="3000">
                <a:latin typeface="Plus Jakarta Sans Medium"/>
                <a:ea typeface="Plus Jakarta Sans Medium"/>
                <a:cs typeface="Plus Jakarta Sans Medium"/>
                <a:sym typeface="Plus Jakarta Sans Medium"/>
              </a:defRPr>
            </a:lvl2pPr>
            <a:lvl3pPr lvl="2">
              <a:spcBef>
                <a:spcPts val="0"/>
              </a:spcBef>
              <a:spcAft>
                <a:spcPts val="0"/>
              </a:spcAft>
              <a:buNone/>
              <a:defRPr sz="3000">
                <a:latin typeface="Plus Jakarta Sans Medium"/>
                <a:ea typeface="Plus Jakarta Sans Medium"/>
                <a:cs typeface="Plus Jakarta Sans Medium"/>
                <a:sym typeface="Plus Jakarta Sans Medium"/>
              </a:defRPr>
            </a:lvl3pPr>
            <a:lvl4pPr lvl="3">
              <a:spcBef>
                <a:spcPts val="0"/>
              </a:spcBef>
              <a:spcAft>
                <a:spcPts val="0"/>
              </a:spcAft>
              <a:buNone/>
              <a:defRPr sz="3000">
                <a:latin typeface="Plus Jakarta Sans Medium"/>
                <a:ea typeface="Plus Jakarta Sans Medium"/>
                <a:cs typeface="Plus Jakarta Sans Medium"/>
                <a:sym typeface="Plus Jakarta Sans Medium"/>
              </a:defRPr>
            </a:lvl4pPr>
            <a:lvl5pPr lvl="4">
              <a:spcBef>
                <a:spcPts val="0"/>
              </a:spcBef>
              <a:spcAft>
                <a:spcPts val="0"/>
              </a:spcAft>
              <a:buNone/>
              <a:defRPr sz="3000">
                <a:latin typeface="Plus Jakarta Sans Medium"/>
                <a:ea typeface="Plus Jakarta Sans Medium"/>
                <a:cs typeface="Plus Jakarta Sans Medium"/>
                <a:sym typeface="Plus Jakarta Sans Medium"/>
              </a:defRPr>
            </a:lvl5pPr>
            <a:lvl6pPr lvl="5">
              <a:spcBef>
                <a:spcPts val="0"/>
              </a:spcBef>
              <a:spcAft>
                <a:spcPts val="0"/>
              </a:spcAft>
              <a:buNone/>
              <a:defRPr sz="3000">
                <a:latin typeface="Plus Jakarta Sans Medium"/>
                <a:ea typeface="Plus Jakarta Sans Medium"/>
                <a:cs typeface="Plus Jakarta Sans Medium"/>
                <a:sym typeface="Plus Jakarta Sans Medium"/>
              </a:defRPr>
            </a:lvl6pPr>
            <a:lvl7pPr lvl="6">
              <a:spcBef>
                <a:spcPts val="0"/>
              </a:spcBef>
              <a:spcAft>
                <a:spcPts val="0"/>
              </a:spcAft>
              <a:buNone/>
              <a:defRPr sz="3000">
                <a:latin typeface="Plus Jakarta Sans Medium"/>
                <a:ea typeface="Plus Jakarta Sans Medium"/>
                <a:cs typeface="Plus Jakarta Sans Medium"/>
                <a:sym typeface="Plus Jakarta Sans Medium"/>
              </a:defRPr>
            </a:lvl7pPr>
            <a:lvl8pPr lvl="7">
              <a:spcBef>
                <a:spcPts val="0"/>
              </a:spcBef>
              <a:spcAft>
                <a:spcPts val="0"/>
              </a:spcAft>
              <a:buNone/>
              <a:defRPr sz="3000">
                <a:latin typeface="Plus Jakarta Sans Medium"/>
                <a:ea typeface="Plus Jakarta Sans Medium"/>
                <a:cs typeface="Plus Jakarta Sans Medium"/>
                <a:sym typeface="Plus Jakarta Sans Medium"/>
              </a:defRPr>
            </a:lvl8pPr>
            <a:lvl9pPr lvl="8">
              <a:spcBef>
                <a:spcPts val="0"/>
              </a:spcBef>
              <a:spcAft>
                <a:spcPts val="0"/>
              </a:spcAft>
              <a:buNone/>
              <a:defRPr sz="3000">
                <a:latin typeface="Plus Jakarta Sans Medium"/>
                <a:ea typeface="Plus Jakarta Sans Medium"/>
                <a:cs typeface="Plus Jakarta Sans Medium"/>
                <a:sym typeface="Plus Jakarta Sans Medium"/>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wo storyboards">
  <p:cSld name="Two storyboards">
    <p:spTree>
      <p:nvGrpSpPr>
        <p:cNvPr id="1" name="Shape 264"/>
        <p:cNvGrpSpPr/>
        <p:nvPr/>
      </p:nvGrpSpPr>
      <p:grpSpPr>
        <a:xfrm>
          <a:off x="0" y="0"/>
          <a:ext cx="0" cy="0"/>
          <a:chOff x="0" y="0"/>
          <a:chExt cx="0" cy="0"/>
        </a:xfrm>
      </p:grpSpPr>
      <p:sp>
        <p:nvSpPr>
          <p:cNvPr id="265" name="Google Shape;265;p41"/>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6" name="Google Shape;266;p41"/>
          <p:cNvSpPr>
            <a:spLocks noGrp="1"/>
          </p:cNvSpPr>
          <p:nvPr>
            <p:ph type="pic" idx="2"/>
          </p:nvPr>
        </p:nvSpPr>
        <p:spPr>
          <a:xfrm>
            <a:off x="4804825" y="1133300"/>
            <a:ext cx="4027500" cy="2392800"/>
          </a:xfrm>
          <a:prstGeom prst="rect">
            <a:avLst/>
          </a:prstGeom>
          <a:noFill/>
          <a:ln>
            <a:noFill/>
          </a:ln>
        </p:spPr>
      </p:sp>
      <p:sp>
        <p:nvSpPr>
          <p:cNvPr id="267" name="Google Shape;267;p41"/>
          <p:cNvSpPr>
            <a:spLocks noGrp="1"/>
          </p:cNvSpPr>
          <p:nvPr>
            <p:ph type="pic" idx="3"/>
          </p:nvPr>
        </p:nvSpPr>
        <p:spPr>
          <a:xfrm>
            <a:off x="311725" y="1133300"/>
            <a:ext cx="4027500" cy="2392800"/>
          </a:xfrm>
          <a:prstGeom prst="rect">
            <a:avLst/>
          </a:prstGeom>
          <a:noFill/>
          <a:ln>
            <a:noFill/>
          </a:ln>
        </p:spPr>
      </p:sp>
      <p:sp>
        <p:nvSpPr>
          <p:cNvPr id="268" name="Google Shape;268;p41"/>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9" name="Google Shape;26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0" name="Google Shape;270;p41"/>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71" name="Google Shape;271;p41"/>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hree storyboards">
  <p:cSld name="Three storyboards">
    <p:spTree>
      <p:nvGrpSpPr>
        <p:cNvPr id="1" name="Shape 272"/>
        <p:cNvGrpSpPr/>
        <p:nvPr/>
      </p:nvGrpSpPr>
      <p:grpSpPr>
        <a:xfrm>
          <a:off x="0" y="0"/>
          <a:ext cx="0" cy="0"/>
          <a:chOff x="0" y="0"/>
          <a:chExt cx="0" cy="0"/>
        </a:xfrm>
      </p:grpSpPr>
      <p:sp>
        <p:nvSpPr>
          <p:cNvPr id="273" name="Google Shape;273;p42"/>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4" name="Google Shape;274;p42"/>
          <p:cNvSpPr>
            <a:spLocks noGrp="1"/>
          </p:cNvSpPr>
          <p:nvPr>
            <p:ph type="pic" idx="2"/>
          </p:nvPr>
        </p:nvSpPr>
        <p:spPr>
          <a:xfrm>
            <a:off x="6205225" y="1128325"/>
            <a:ext cx="2627100" cy="2273100"/>
          </a:xfrm>
          <a:prstGeom prst="rect">
            <a:avLst/>
          </a:prstGeom>
          <a:noFill/>
          <a:ln>
            <a:noFill/>
          </a:ln>
        </p:spPr>
      </p:sp>
      <p:sp>
        <p:nvSpPr>
          <p:cNvPr id="275" name="Google Shape;275;p42"/>
          <p:cNvSpPr>
            <a:spLocks noGrp="1"/>
          </p:cNvSpPr>
          <p:nvPr>
            <p:ph type="pic" idx="3"/>
          </p:nvPr>
        </p:nvSpPr>
        <p:spPr>
          <a:xfrm>
            <a:off x="311725" y="1128325"/>
            <a:ext cx="2627100" cy="2273100"/>
          </a:xfrm>
          <a:prstGeom prst="rect">
            <a:avLst/>
          </a:prstGeom>
          <a:noFill/>
          <a:ln>
            <a:noFill/>
          </a:ln>
        </p:spPr>
      </p:sp>
      <p:sp>
        <p:nvSpPr>
          <p:cNvPr id="276" name="Google Shape;276;p42"/>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7" name="Google Shape;277;p42"/>
          <p:cNvSpPr>
            <a:spLocks noGrp="1"/>
          </p:cNvSpPr>
          <p:nvPr>
            <p:ph type="pic" idx="5"/>
          </p:nvPr>
        </p:nvSpPr>
        <p:spPr>
          <a:xfrm>
            <a:off x="3255250" y="1128325"/>
            <a:ext cx="2627100" cy="2273100"/>
          </a:xfrm>
          <a:prstGeom prst="rect">
            <a:avLst/>
          </a:prstGeom>
          <a:noFill/>
          <a:ln>
            <a:noFill/>
          </a:ln>
        </p:spPr>
      </p:sp>
      <p:sp>
        <p:nvSpPr>
          <p:cNvPr id="278" name="Google Shape;278;p42"/>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9" name="Google Shape;279;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0" name="Google Shape;280;p42"/>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81" name="Google Shape;281;p42"/>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82" name="Google Shape;282;p42"/>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Image only">
  <p:cSld name="Image only">
    <p:spTree>
      <p:nvGrpSpPr>
        <p:cNvPr id="1" name="Shape 283"/>
        <p:cNvGrpSpPr/>
        <p:nvPr/>
      </p:nvGrpSpPr>
      <p:grpSpPr>
        <a:xfrm>
          <a:off x="0" y="0"/>
          <a:ext cx="0" cy="0"/>
          <a:chOff x="0" y="0"/>
          <a:chExt cx="0" cy="0"/>
        </a:xfrm>
      </p:grpSpPr>
      <p:sp>
        <p:nvSpPr>
          <p:cNvPr id="284" name="Google Shape;284;p43"/>
          <p:cNvSpPr>
            <a:spLocks noGrp="1"/>
          </p:cNvSpPr>
          <p:nvPr>
            <p:ph type="pic" idx="2"/>
          </p:nvPr>
        </p:nvSpPr>
        <p:spPr>
          <a:xfrm>
            <a:off x="311700" y="445025"/>
            <a:ext cx="8520600" cy="4218300"/>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Image grid">
  <p:cSld name="Image grid">
    <p:spTree>
      <p:nvGrpSpPr>
        <p:cNvPr id="1" name="Shape 285"/>
        <p:cNvGrpSpPr/>
        <p:nvPr/>
      </p:nvGrpSpPr>
      <p:grpSpPr>
        <a:xfrm>
          <a:off x="0" y="0"/>
          <a:ext cx="0" cy="0"/>
          <a:chOff x="0" y="0"/>
          <a:chExt cx="0" cy="0"/>
        </a:xfrm>
      </p:grpSpPr>
      <p:sp>
        <p:nvSpPr>
          <p:cNvPr id="286" name="Google Shape;286;p44"/>
          <p:cNvSpPr>
            <a:spLocks noGrp="1"/>
          </p:cNvSpPr>
          <p:nvPr>
            <p:ph type="pic" idx="2"/>
          </p:nvPr>
        </p:nvSpPr>
        <p:spPr>
          <a:xfrm>
            <a:off x="3389600" y="118913"/>
            <a:ext cx="1643700" cy="1535100"/>
          </a:xfrm>
          <a:prstGeom prst="rect">
            <a:avLst/>
          </a:prstGeom>
          <a:noFill/>
          <a:ln>
            <a:noFill/>
          </a:ln>
        </p:spPr>
      </p:sp>
      <p:sp>
        <p:nvSpPr>
          <p:cNvPr id="287" name="Google Shape;287;p44"/>
          <p:cNvSpPr>
            <a:spLocks noGrp="1"/>
          </p:cNvSpPr>
          <p:nvPr>
            <p:ph type="pic" idx="3"/>
          </p:nvPr>
        </p:nvSpPr>
        <p:spPr>
          <a:xfrm>
            <a:off x="5195935" y="118913"/>
            <a:ext cx="1643700" cy="1535100"/>
          </a:xfrm>
          <a:prstGeom prst="rect">
            <a:avLst/>
          </a:prstGeom>
          <a:noFill/>
          <a:ln>
            <a:noFill/>
          </a:ln>
        </p:spPr>
      </p:sp>
      <p:sp>
        <p:nvSpPr>
          <p:cNvPr id="288" name="Google Shape;288;p44"/>
          <p:cNvSpPr>
            <a:spLocks noGrp="1"/>
          </p:cNvSpPr>
          <p:nvPr>
            <p:ph type="pic" idx="4"/>
          </p:nvPr>
        </p:nvSpPr>
        <p:spPr>
          <a:xfrm>
            <a:off x="7002270" y="118913"/>
            <a:ext cx="1643700" cy="1535100"/>
          </a:xfrm>
          <a:prstGeom prst="rect">
            <a:avLst/>
          </a:prstGeom>
          <a:noFill/>
          <a:ln>
            <a:noFill/>
          </a:ln>
        </p:spPr>
      </p:sp>
      <p:sp>
        <p:nvSpPr>
          <p:cNvPr id="289" name="Google Shape;289;p44"/>
          <p:cNvSpPr>
            <a:spLocks noGrp="1"/>
          </p:cNvSpPr>
          <p:nvPr>
            <p:ph type="pic" idx="5"/>
          </p:nvPr>
        </p:nvSpPr>
        <p:spPr>
          <a:xfrm>
            <a:off x="3389588" y="1804212"/>
            <a:ext cx="1643700" cy="1535100"/>
          </a:xfrm>
          <a:prstGeom prst="rect">
            <a:avLst/>
          </a:prstGeom>
          <a:noFill/>
          <a:ln>
            <a:noFill/>
          </a:ln>
        </p:spPr>
      </p:sp>
      <p:sp>
        <p:nvSpPr>
          <p:cNvPr id="290" name="Google Shape;290;p44"/>
          <p:cNvSpPr>
            <a:spLocks noGrp="1"/>
          </p:cNvSpPr>
          <p:nvPr>
            <p:ph type="pic" idx="6"/>
          </p:nvPr>
        </p:nvSpPr>
        <p:spPr>
          <a:xfrm>
            <a:off x="5195922" y="1804212"/>
            <a:ext cx="1643700" cy="1535100"/>
          </a:xfrm>
          <a:prstGeom prst="rect">
            <a:avLst/>
          </a:prstGeom>
          <a:noFill/>
          <a:ln>
            <a:noFill/>
          </a:ln>
        </p:spPr>
      </p:sp>
      <p:sp>
        <p:nvSpPr>
          <p:cNvPr id="291" name="Google Shape;291;p44"/>
          <p:cNvSpPr>
            <a:spLocks noGrp="1"/>
          </p:cNvSpPr>
          <p:nvPr>
            <p:ph type="pic" idx="7"/>
          </p:nvPr>
        </p:nvSpPr>
        <p:spPr>
          <a:xfrm>
            <a:off x="7002257" y="1804212"/>
            <a:ext cx="1643700" cy="1535100"/>
          </a:xfrm>
          <a:prstGeom prst="rect">
            <a:avLst/>
          </a:prstGeom>
          <a:noFill/>
          <a:ln>
            <a:noFill/>
          </a:ln>
        </p:spPr>
      </p:sp>
      <p:sp>
        <p:nvSpPr>
          <p:cNvPr id="292" name="Google Shape;292;p44"/>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3" name="Google Shape;293;p44"/>
          <p:cNvSpPr>
            <a:spLocks noGrp="1"/>
          </p:cNvSpPr>
          <p:nvPr>
            <p:ph type="pic" idx="8"/>
          </p:nvPr>
        </p:nvSpPr>
        <p:spPr>
          <a:xfrm>
            <a:off x="3389588" y="3489487"/>
            <a:ext cx="1643700" cy="1535100"/>
          </a:xfrm>
          <a:prstGeom prst="rect">
            <a:avLst/>
          </a:prstGeom>
          <a:noFill/>
          <a:ln>
            <a:noFill/>
          </a:ln>
        </p:spPr>
      </p:sp>
      <p:sp>
        <p:nvSpPr>
          <p:cNvPr id="294" name="Google Shape;294;p44"/>
          <p:cNvSpPr>
            <a:spLocks noGrp="1"/>
          </p:cNvSpPr>
          <p:nvPr>
            <p:ph type="pic" idx="9"/>
          </p:nvPr>
        </p:nvSpPr>
        <p:spPr>
          <a:xfrm>
            <a:off x="5195922" y="3489487"/>
            <a:ext cx="1643700" cy="1535100"/>
          </a:xfrm>
          <a:prstGeom prst="rect">
            <a:avLst/>
          </a:prstGeom>
          <a:noFill/>
          <a:ln>
            <a:noFill/>
          </a:ln>
        </p:spPr>
      </p:sp>
      <p:sp>
        <p:nvSpPr>
          <p:cNvPr id="295" name="Google Shape;295;p44"/>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_1_1_1_1_1_1_1_1_1_1">
    <p:spTree>
      <p:nvGrpSpPr>
        <p:cNvPr id="1" name="Shape 3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rainstorming 1">
  <p:cSld name="BLANK_1_1_1_1_1_1_1_1_1_1_3">
    <p:spTree>
      <p:nvGrpSpPr>
        <p:cNvPr id="1" name="Shape 37"/>
        <p:cNvGrpSpPr/>
        <p:nvPr/>
      </p:nvGrpSpPr>
      <p:grpSpPr>
        <a:xfrm>
          <a:off x="0" y="0"/>
          <a:ext cx="0" cy="0"/>
          <a:chOff x="0" y="0"/>
          <a:chExt cx="0" cy="0"/>
        </a:xfrm>
      </p:grpSpPr>
      <p:sp>
        <p:nvSpPr>
          <p:cNvPr id="38" name="Google Shape;38;p7"/>
          <p:cNvSpPr/>
          <p:nvPr/>
        </p:nvSpPr>
        <p:spPr>
          <a:xfrm>
            <a:off x="228600" y="632050"/>
            <a:ext cx="8686800" cy="3539400"/>
          </a:xfrm>
          <a:prstGeom prst="roundRect">
            <a:avLst>
              <a:gd name="adj" fmla="val 5122"/>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Plus Jakarta Sans"/>
              <a:ea typeface="Plus Jakarta Sans"/>
              <a:cs typeface="Plus Jakarta Sans"/>
              <a:sym typeface="Plus Jakarta Sans"/>
            </a:endParaRPr>
          </a:p>
        </p:txBody>
      </p:sp>
      <p:sp>
        <p:nvSpPr>
          <p:cNvPr id="39" name="Google Shape;39;p7"/>
          <p:cNvSpPr/>
          <p:nvPr/>
        </p:nvSpPr>
        <p:spPr>
          <a:xfrm>
            <a:off x="0" y="4400100"/>
            <a:ext cx="9144000" cy="7434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Plus Jakarta Sans"/>
              <a:ea typeface="Plus Jakarta Sans"/>
              <a:cs typeface="Plus Jakarta Sans"/>
              <a:sym typeface="Plus Jakarta Sans"/>
            </a:endParaRPr>
          </a:p>
        </p:txBody>
      </p:sp>
      <p:sp>
        <p:nvSpPr>
          <p:cNvPr id="40" name="Google Shape;40;p7"/>
          <p:cNvSpPr txBox="1">
            <a:spLocks noGrp="1"/>
          </p:cNvSpPr>
          <p:nvPr>
            <p:ph type="subTitle" idx="1"/>
          </p:nvPr>
        </p:nvSpPr>
        <p:spPr>
          <a:xfrm>
            <a:off x="228600" y="4619400"/>
            <a:ext cx="1231800" cy="304800"/>
          </a:xfrm>
          <a:prstGeom prst="rect">
            <a:avLst/>
          </a:prstGeom>
        </p:spPr>
        <p:txBody>
          <a:bodyPr spcFirstLastPara="1" wrap="square" lIns="0" tIns="0" rIns="0" bIns="0" anchor="ctr" anchorCtr="0">
            <a:noAutofit/>
          </a:bodyPr>
          <a:lstStyle>
            <a:lvl1pPr lvl="0">
              <a:spcBef>
                <a:spcPts val="0"/>
              </a:spcBef>
              <a:spcAft>
                <a:spcPts val="0"/>
              </a:spcAft>
              <a:buClr>
                <a:schemeClr val="lt2"/>
              </a:buClr>
              <a:buSzPts val="1000"/>
              <a:buFont typeface="Inter"/>
              <a:buNone/>
              <a:defRPr sz="1000">
                <a:solidFill>
                  <a:schemeClr val="lt2"/>
                </a:solidFill>
              </a:defRPr>
            </a:lvl1pPr>
            <a:lvl2pPr lvl="1">
              <a:spcBef>
                <a:spcPts val="0"/>
              </a:spcBef>
              <a:spcAft>
                <a:spcPts val="0"/>
              </a:spcAft>
              <a:buClr>
                <a:schemeClr val="lt2"/>
              </a:buClr>
              <a:buSzPts val="1000"/>
              <a:buFont typeface="Inter"/>
              <a:buNone/>
              <a:defRPr sz="1000">
                <a:solidFill>
                  <a:schemeClr val="lt2"/>
                </a:solidFill>
              </a:defRPr>
            </a:lvl2pPr>
            <a:lvl3pPr lvl="2">
              <a:spcBef>
                <a:spcPts val="0"/>
              </a:spcBef>
              <a:spcAft>
                <a:spcPts val="0"/>
              </a:spcAft>
              <a:buClr>
                <a:schemeClr val="lt2"/>
              </a:buClr>
              <a:buSzPts val="1000"/>
              <a:buFont typeface="Inter"/>
              <a:buNone/>
              <a:defRPr sz="1000">
                <a:solidFill>
                  <a:schemeClr val="lt2"/>
                </a:solidFill>
              </a:defRPr>
            </a:lvl3pPr>
            <a:lvl4pPr lvl="3">
              <a:spcBef>
                <a:spcPts val="0"/>
              </a:spcBef>
              <a:spcAft>
                <a:spcPts val="0"/>
              </a:spcAft>
              <a:buClr>
                <a:schemeClr val="lt2"/>
              </a:buClr>
              <a:buSzPts val="1000"/>
              <a:buFont typeface="Inter"/>
              <a:buNone/>
              <a:defRPr sz="1000">
                <a:solidFill>
                  <a:schemeClr val="lt2"/>
                </a:solidFill>
              </a:defRPr>
            </a:lvl4pPr>
            <a:lvl5pPr lvl="4">
              <a:spcBef>
                <a:spcPts val="0"/>
              </a:spcBef>
              <a:spcAft>
                <a:spcPts val="0"/>
              </a:spcAft>
              <a:buClr>
                <a:schemeClr val="lt2"/>
              </a:buClr>
              <a:buSzPts val="1000"/>
              <a:buFont typeface="Inter"/>
              <a:buNone/>
              <a:defRPr sz="1000">
                <a:solidFill>
                  <a:schemeClr val="lt2"/>
                </a:solidFill>
              </a:defRPr>
            </a:lvl5pPr>
            <a:lvl6pPr lvl="5">
              <a:spcBef>
                <a:spcPts val="0"/>
              </a:spcBef>
              <a:spcAft>
                <a:spcPts val="0"/>
              </a:spcAft>
              <a:buClr>
                <a:schemeClr val="lt2"/>
              </a:buClr>
              <a:buSzPts val="1000"/>
              <a:buFont typeface="Inter"/>
              <a:buNone/>
              <a:defRPr sz="1000">
                <a:solidFill>
                  <a:schemeClr val="lt2"/>
                </a:solidFill>
              </a:defRPr>
            </a:lvl6pPr>
            <a:lvl7pPr lvl="6">
              <a:spcBef>
                <a:spcPts val="0"/>
              </a:spcBef>
              <a:spcAft>
                <a:spcPts val="0"/>
              </a:spcAft>
              <a:buClr>
                <a:schemeClr val="lt2"/>
              </a:buClr>
              <a:buSzPts val="1000"/>
              <a:buFont typeface="Inter"/>
              <a:buNone/>
              <a:defRPr sz="1000">
                <a:solidFill>
                  <a:schemeClr val="lt2"/>
                </a:solidFill>
              </a:defRPr>
            </a:lvl7pPr>
            <a:lvl8pPr lvl="7">
              <a:spcBef>
                <a:spcPts val="0"/>
              </a:spcBef>
              <a:spcAft>
                <a:spcPts val="0"/>
              </a:spcAft>
              <a:buClr>
                <a:schemeClr val="lt2"/>
              </a:buClr>
              <a:buSzPts val="1000"/>
              <a:buFont typeface="Inter"/>
              <a:buNone/>
              <a:defRPr sz="1000">
                <a:solidFill>
                  <a:schemeClr val="lt2"/>
                </a:solidFill>
              </a:defRPr>
            </a:lvl8pPr>
            <a:lvl9pPr lvl="8">
              <a:spcBef>
                <a:spcPts val="0"/>
              </a:spcBef>
              <a:spcAft>
                <a:spcPts val="0"/>
              </a:spcAft>
              <a:buClr>
                <a:schemeClr val="lt2"/>
              </a:buClr>
              <a:buSzPts val="1000"/>
              <a:buFont typeface="Inter"/>
              <a:buNone/>
              <a:defRPr sz="1000">
                <a:solidFill>
                  <a:schemeClr val="lt2"/>
                </a:solidFill>
              </a:defRPr>
            </a:lvl9pPr>
          </a:lstStyle>
          <a:p>
            <a:endParaRPr/>
          </a:p>
        </p:txBody>
      </p:sp>
      <p:sp>
        <p:nvSpPr>
          <p:cNvPr id="41" name="Google Shape;41;p7"/>
          <p:cNvSpPr txBox="1">
            <a:spLocks noGrp="1"/>
          </p:cNvSpPr>
          <p:nvPr>
            <p:ph type="body" idx="2"/>
          </p:nvPr>
        </p:nvSpPr>
        <p:spPr>
          <a:xfrm>
            <a:off x="378975" y="788021"/>
            <a:ext cx="3990900" cy="3210600"/>
          </a:xfrm>
          <a:prstGeom prst="rect">
            <a:avLst/>
          </a:prstGeom>
        </p:spPr>
        <p:txBody>
          <a:bodyPr spcFirstLastPara="1" wrap="square" lIns="0" tIns="0" rIns="0" bIns="0" anchor="t" anchorCtr="0">
            <a:spAutoFit/>
          </a:bodyPr>
          <a:lstStyle>
            <a:lvl1pPr marL="457200" lvl="0" indent="-292100">
              <a:lnSpc>
                <a:spcPct val="115000"/>
              </a:lnSpc>
              <a:spcBef>
                <a:spcPts val="0"/>
              </a:spcBef>
              <a:spcAft>
                <a:spcPts val="0"/>
              </a:spcAft>
              <a:buClr>
                <a:schemeClr val="lt2"/>
              </a:buClr>
              <a:buSzPts val="1000"/>
              <a:buFont typeface="Inter"/>
              <a:buChar char="●"/>
              <a:defRPr sz="1000">
                <a:solidFill>
                  <a:schemeClr val="lt2"/>
                </a:solidFill>
              </a:defRPr>
            </a:lvl1pPr>
            <a:lvl2pPr marL="914400" lvl="1" indent="-292100">
              <a:lnSpc>
                <a:spcPct val="115000"/>
              </a:lnSpc>
              <a:spcBef>
                <a:spcPts val="800"/>
              </a:spcBef>
              <a:spcAft>
                <a:spcPts val="0"/>
              </a:spcAft>
              <a:buClr>
                <a:schemeClr val="lt2"/>
              </a:buClr>
              <a:buSzPts val="1000"/>
              <a:buFont typeface="Inter"/>
              <a:buChar char="○"/>
              <a:defRPr sz="1000">
                <a:solidFill>
                  <a:schemeClr val="lt2"/>
                </a:solidFill>
              </a:defRPr>
            </a:lvl2pPr>
            <a:lvl3pPr marL="1371600" lvl="2" indent="-292100">
              <a:lnSpc>
                <a:spcPct val="115000"/>
              </a:lnSpc>
              <a:spcBef>
                <a:spcPts val="800"/>
              </a:spcBef>
              <a:spcAft>
                <a:spcPts val="0"/>
              </a:spcAft>
              <a:buClr>
                <a:schemeClr val="lt2"/>
              </a:buClr>
              <a:buSzPts val="1000"/>
              <a:buFont typeface="Inter"/>
              <a:buChar char="■"/>
              <a:defRPr sz="1000">
                <a:solidFill>
                  <a:schemeClr val="lt2"/>
                </a:solidFill>
              </a:defRPr>
            </a:lvl3pPr>
            <a:lvl4pPr marL="1828800" lvl="3" indent="-292100">
              <a:lnSpc>
                <a:spcPct val="115000"/>
              </a:lnSpc>
              <a:spcBef>
                <a:spcPts val="800"/>
              </a:spcBef>
              <a:spcAft>
                <a:spcPts val="0"/>
              </a:spcAft>
              <a:buClr>
                <a:schemeClr val="lt2"/>
              </a:buClr>
              <a:buSzPts val="1000"/>
              <a:buFont typeface="Inter"/>
              <a:buChar char="●"/>
              <a:defRPr sz="1000">
                <a:solidFill>
                  <a:schemeClr val="lt2"/>
                </a:solidFill>
              </a:defRPr>
            </a:lvl4pPr>
            <a:lvl5pPr marL="2286000" lvl="4" indent="-292100">
              <a:lnSpc>
                <a:spcPct val="115000"/>
              </a:lnSpc>
              <a:spcBef>
                <a:spcPts val="800"/>
              </a:spcBef>
              <a:spcAft>
                <a:spcPts val="0"/>
              </a:spcAft>
              <a:buClr>
                <a:schemeClr val="lt2"/>
              </a:buClr>
              <a:buSzPts val="1000"/>
              <a:buFont typeface="Inter"/>
              <a:buChar char="○"/>
              <a:defRPr sz="1000">
                <a:solidFill>
                  <a:schemeClr val="lt2"/>
                </a:solidFill>
              </a:defRPr>
            </a:lvl5pPr>
            <a:lvl6pPr marL="2743200" lvl="5" indent="-292100">
              <a:lnSpc>
                <a:spcPct val="115000"/>
              </a:lnSpc>
              <a:spcBef>
                <a:spcPts val="800"/>
              </a:spcBef>
              <a:spcAft>
                <a:spcPts val="0"/>
              </a:spcAft>
              <a:buClr>
                <a:schemeClr val="lt2"/>
              </a:buClr>
              <a:buSzPts val="1000"/>
              <a:buFont typeface="Inter"/>
              <a:buChar char="■"/>
              <a:defRPr sz="1000">
                <a:solidFill>
                  <a:schemeClr val="lt2"/>
                </a:solidFill>
              </a:defRPr>
            </a:lvl6pPr>
            <a:lvl7pPr marL="3200400" lvl="6" indent="-292100">
              <a:lnSpc>
                <a:spcPct val="115000"/>
              </a:lnSpc>
              <a:spcBef>
                <a:spcPts val="800"/>
              </a:spcBef>
              <a:spcAft>
                <a:spcPts val="0"/>
              </a:spcAft>
              <a:buClr>
                <a:schemeClr val="lt2"/>
              </a:buClr>
              <a:buSzPts val="1000"/>
              <a:buFont typeface="Inter"/>
              <a:buChar char="●"/>
              <a:defRPr sz="1000">
                <a:solidFill>
                  <a:schemeClr val="lt2"/>
                </a:solidFill>
              </a:defRPr>
            </a:lvl7pPr>
            <a:lvl8pPr marL="3657600" lvl="7" indent="-292100">
              <a:lnSpc>
                <a:spcPct val="115000"/>
              </a:lnSpc>
              <a:spcBef>
                <a:spcPts val="800"/>
              </a:spcBef>
              <a:spcAft>
                <a:spcPts val="0"/>
              </a:spcAft>
              <a:buClr>
                <a:schemeClr val="lt2"/>
              </a:buClr>
              <a:buSzPts val="1000"/>
              <a:buFont typeface="Inter"/>
              <a:buChar char="○"/>
              <a:defRPr sz="1000">
                <a:solidFill>
                  <a:schemeClr val="lt2"/>
                </a:solidFill>
              </a:defRPr>
            </a:lvl8pPr>
            <a:lvl9pPr marL="4114800" lvl="8" indent="-292100">
              <a:lnSpc>
                <a:spcPct val="115000"/>
              </a:lnSpc>
              <a:spcBef>
                <a:spcPts val="800"/>
              </a:spcBef>
              <a:spcAft>
                <a:spcPts val="800"/>
              </a:spcAft>
              <a:buClr>
                <a:schemeClr val="lt2"/>
              </a:buClr>
              <a:buSzPts val="1000"/>
              <a:buFont typeface="Inter"/>
              <a:buChar char="■"/>
              <a:defRPr sz="1000">
                <a:solidFill>
                  <a:schemeClr val="lt2"/>
                </a:solidFill>
              </a:defRPr>
            </a:lvl9pPr>
          </a:lstStyle>
          <a:p>
            <a:endParaRPr/>
          </a:p>
        </p:txBody>
      </p:sp>
      <p:sp>
        <p:nvSpPr>
          <p:cNvPr id="42" name="Google Shape;42;p7"/>
          <p:cNvSpPr txBox="1">
            <a:spLocks noGrp="1"/>
          </p:cNvSpPr>
          <p:nvPr>
            <p:ph type="body" idx="3"/>
          </p:nvPr>
        </p:nvSpPr>
        <p:spPr>
          <a:xfrm>
            <a:off x="4774123" y="788021"/>
            <a:ext cx="3990900" cy="3210600"/>
          </a:xfrm>
          <a:prstGeom prst="rect">
            <a:avLst/>
          </a:prstGeom>
        </p:spPr>
        <p:txBody>
          <a:bodyPr spcFirstLastPara="1" wrap="square" lIns="0" tIns="0" rIns="0" bIns="0" anchor="t" anchorCtr="0">
            <a:spAutoFit/>
          </a:bodyPr>
          <a:lstStyle>
            <a:lvl1pPr marL="457200" lvl="0" indent="-292100">
              <a:lnSpc>
                <a:spcPct val="115000"/>
              </a:lnSpc>
              <a:spcBef>
                <a:spcPts val="0"/>
              </a:spcBef>
              <a:spcAft>
                <a:spcPts val="0"/>
              </a:spcAft>
              <a:buClr>
                <a:schemeClr val="lt2"/>
              </a:buClr>
              <a:buSzPts val="1000"/>
              <a:buFont typeface="Inter"/>
              <a:buChar char="●"/>
              <a:defRPr sz="1000">
                <a:solidFill>
                  <a:schemeClr val="lt2"/>
                </a:solidFill>
              </a:defRPr>
            </a:lvl1pPr>
            <a:lvl2pPr marL="914400" lvl="1" indent="-292100">
              <a:lnSpc>
                <a:spcPct val="115000"/>
              </a:lnSpc>
              <a:spcBef>
                <a:spcPts val="800"/>
              </a:spcBef>
              <a:spcAft>
                <a:spcPts val="0"/>
              </a:spcAft>
              <a:buClr>
                <a:schemeClr val="lt2"/>
              </a:buClr>
              <a:buSzPts val="1000"/>
              <a:buFont typeface="Inter"/>
              <a:buChar char="○"/>
              <a:defRPr sz="1000">
                <a:solidFill>
                  <a:schemeClr val="lt2"/>
                </a:solidFill>
              </a:defRPr>
            </a:lvl2pPr>
            <a:lvl3pPr marL="1371600" lvl="2" indent="-292100">
              <a:lnSpc>
                <a:spcPct val="115000"/>
              </a:lnSpc>
              <a:spcBef>
                <a:spcPts val="800"/>
              </a:spcBef>
              <a:spcAft>
                <a:spcPts val="0"/>
              </a:spcAft>
              <a:buClr>
                <a:schemeClr val="lt2"/>
              </a:buClr>
              <a:buSzPts val="1000"/>
              <a:buFont typeface="Inter"/>
              <a:buChar char="■"/>
              <a:defRPr sz="1000">
                <a:solidFill>
                  <a:schemeClr val="lt2"/>
                </a:solidFill>
              </a:defRPr>
            </a:lvl3pPr>
            <a:lvl4pPr marL="1828800" lvl="3" indent="-292100">
              <a:lnSpc>
                <a:spcPct val="115000"/>
              </a:lnSpc>
              <a:spcBef>
                <a:spcPts val="800"/>
              </a:spcBef>
              <a:spcAft>
                <a:spcPts val="0"/>
              </a:spcAft>
              <a:buClr>
                <a:schemeClr val="lt2"/>
              </a:buClr>
              <a:buSzPts val="1000"/>
              <a:buFont typeface="Inter"/>
              <a:buChar char="●"/>
              <a:defRPr sz="1000">
                <a:solidFill>
                  <a:schemeClr val="lt2"/>
                </a:solidFill>
              </a:defRPr>
            </a:lvl4pPr>
            <a:lvl5pPr marL="2286000" lvl="4" indent="-292100">
              <a:lnSpc>
                <a:spcPct val="115000"/>
              </a:lnSpc>
              <a:spcBef>
                <a:spcPts val="800"/>
              </a:spcBef>
              <a:spcAft>
                <a:spcPts val="0"/>
              </a:spcAft>
              <a:buClr>
                <a:schemeClr val="lt2"/>
              </a:buClr>
              <a:buSzPts val="1000"/>
              <a:buFont typeface="Inter"/>
              <a:buChar char="○"/>
              <a:defRPr sz="1000">
                <a:solidFill>
                  <a:schemeClr val="lt2"/>
                </a:solidFill>
              </a:defRPr>
            </a:lvl5pPr>
            <a:lvl6pPr marL="2743200" lvl="5" indent="-292100">
              <a:lnSpc>
                <a:spcPct val="115000"/>
              </a:lnSpc>
              <a:spcBef>
                <a:spcPts val="800"/>
              </a:spcBef>
              <a:spcAft>
                <a:spcPts val="0"/>
              </a:spcAft>
              <a:buClr>
                <a:schemeClr val="lt2"/>
              </a:buClr>
              <a:buSzPts val="1000"/>
              <a:buFont typeface="Inter"/>
              <a:buChar char="■"/>
              <a:defRPr sz="1000">
                <a:solidFill>
                  <a:schemeClr val="lt2"/>
                </a:solidFill>
              </a:defRPr>
            </a:lvl6pPr>
            <a:lvl7pPr marL="3200400" lvl="6" indent="-292100">
              <a:lnSpc>
                <a:spcPct val="115000"/>
              </a:lnSpc>
              <a:spcBef>
                <a:spcPts val="800"/>
              </a:spcBef>
              <a:spcAft>
                <a:spcPts val="0"/>
              </a:spcAft>
              <a:buClr>
                <a:schemeClr val="lt2"/>
              </a:buClr>
              <a:buSzPts val="1000"/>
              <a:buFont typeface="Inter"/>
              <a:buChar char="●"/>
              <a:defRPr sz="1000">
                <a:solidFill>
                  <a:schemeClr val="lt2"/>
                </a:solidFill>
              </a:defRPr>
            </a:lvl7pPr>
            <a:lvl8pPr marL="3657600" lvl="7" indent="-292100">
              <a:lnSpc>
                <a:spcPct val="115000"/>
              </a:lnSpc>
              <a:spcBef>
                <a:spcPts val="800"/>
              </a:spcBef>
              <a:spcAft>
                <a:spcPts val="0"/>
              </a:spcAft>
              <a:buClr>
                <a:schemeClr val="lt2"/>
              </a:buClr>
              <a:buSzPts val="1000"/>
              <a:buFont typeface="Inter"/>
              <a:buChar char="○"/>
              <a:defRPr sz="1000">
                <a:solidFill>
                  <a:schemeClr val="lt2"/>
                </a:solidFill>
              </a:defRPr>
            </a:lvl8pPr>
            <a:lvl9pPr marL="4114800" lvl="8" indent="-292100">
              <a:lnSpc>
                <a:spcPct val="115000"/>
              </a:lnSpc>
              <a:spcBef>
                <a:spcPts val="800"/>
              </a:spcBef>
              <a:spcAft>
                <a:spcPts val="800"/>
              </a:spcAft>
              <a:buClr>
                <a:schemeClr val="lt2"/>
              </a:buClr>
              <a:buSzPts val="1000"/>
              <a:buFont typeface="Inter"/>
              <a:buChar char="■"/>
              <a:defRPr sz="1000">
                <a:solidFill>
                  <a:schemeClr val="lt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rainstorming 2">
  <p:cSld name="BLANK_1_1_1_1_1_1_1_1_1_1_3_1">
    <p:spTree>
      <p:nvGrpSpPr>
        <p:cNvPr id="1" name="Shape 43"/>
        <p:cNvGrpSpPr/>
        <p:nvPr/>
      </p:nvGrpSpPr>
      <p:grpSpPr>
        <a:xfrm>
          <a:off x="0" y="0"/>
          <a:ext cx="0" cy="0"/>
          <a:chOff x="0" y="0"/>
          <a:chExt cx="0" cy="0"/>
        </a:xfrm>
      </p:grpSpPr>
      <p:sp>
        <p:nvSpPr>
          <p:cNvPr id="44" name="Google Shape;44;p8"/>
          <p:cNvSpPr/>
          <p:nvPr/>
        </p:nvSpPr>
        <p:spPr>
          <a:xfrm>
            <a:off x="0" y="4400100"/>
            <a:ext cx="9144000" cy="7434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Plus Jakarta Sans"/>
              <a:ea typeface="Plus Jakarta Sans"/>
              <a:cs typeface="Plus Jakarta Sans"/>
              <a:sym typeface="Plus Jakarta Sans"/>
            </a:endParaRPr>
          </a:p>
        </p:txBody>
      </p:sp>
      <p:sp>
        <p:nvSpPr>
          <p:cNvPr id="45" name="Google Shape;45;p8"/>
          <p:cNvSpPr txBox="1">
            <a:spLocks noGrp="1"/>
          </p:cNvSpPr>
          <p:nvPr>
            <p:ph type="subTitle" idx="1"/>
          </p:nvPr>
        </p:nvSpPr>
        <p:spPr>
          <a:xfrm>
            <a:off x="228600" y="4619400"/>
            <a:ext cx="1231800" cy="304800"/>
          </a:xfrm>
          <a:prstGeom prst="rect">
            <a:avLst/>
          </a:prstGeom>
        </p:spPr>
        <p:txBody>
          <a:bodyPr spcFirstLastPara="1" wrap="square" lIns="0" tIns="0" rIns="0" bIns="0" anchor="ctr" anchorCtr="0">
            <a:noAutofit/>
          </a:bodyPr>
          <a:lstStyle>
            <a:lvl1pPr lvl="0">
              <a:spcBef>
                <a:spcPts val="0"/>
              </a:spcBef>
              <a:spcAft>
                <a:spcPts val="0"/>
              </a:spcAft>
              <a:buClr>
                <a:schemeClr val="lt2"/>
              </a:buClr>
              <a:buSzPts val="1000"/>
              <a:buFont typeface="Inter"/>
              <a:buNone/>
              <a:defRPr sz="1000">
                <a:solidFill>
                  <a:schemeClr val="lt2"/>
                </a:solidFill>
              </a:defRPr>
            </a:lvl1pPr>
            <a:lvl2pPr lvl="1">
              <a:spcBef>
                <a:spcPts val="0"/>
              </a:spcBef>
              <a:spcAft>
                <a:spcPts val="0"/>
              </a:spcAft>
              <a:buClr>
                <a:schemeClr val="lt2"/>
              </a:buClr>
              <a:buSzPts val="1000"/>
              <a:buFont typeface="Inter"/>
              <a:buNone/>
              <a:defRPr sz="1000">
                <a:solidFill>
                  <a:schemeClr val="lt2"/>
                </a:solidFill>
              </a:defRPr>
            </a:lvl2pPr>
            <a:lvl3pPr lvl="2">
              <a:spcBef>
                <a:spcPts val="0"/>
              </a:spcBef>
              <a:spcAft>
                <a:spcPts val="0"/>
              </a:spcAft>
              <a:buClr>
                <a:schemeClr val="lt2"/>
              </a:buClr>
              <a:buSzPts val="1000"/>
              <a:buFont typeface="Inter"/>
              <a:buNone/>
              <a:defRPr sz="1000">
                <a:solidFill>
                  <a:schemeClr val="lt2"/>
                </a:solidFill>
              </a:defRPr>
            </a:lvl3pPr>
            <a:lvl4pPr lvl="3">
              <a:spcBef>
                <a:spcPts val="0"/>
              </a:spcBef>
              <a:spcAft>
                <a:spcPts val="0"/>
              </a:spcAft>
              <a:buClr>
                <a:schemeClr val="lt2"/>
              </a:buClr>
              <a:buSzPts val="1000"/>
              <a:buFont typeface="Inter"/>
              <a:buNone/>
              <a:defRPr sz="1000">
                <a:solidFill>
                  <a:schemeClr val="lt2"/>
                </a:solidFill>
              </a:defRPr>
            </a:lvl4pPr>
            <a:lvl5pPr lvl="4">
              <a:spcBef>
                <a:spcPts val="0"/>
              </a:spcBef>
              <a:spcAft>
                <a:spcPts val="0"/>
              </a:spcAft>
              <a:buClr>
                <a:schemeClr val="lt2"/>
              </a:buClr>
              <a:buSzPts val="1000"/>
              <a:buFont typeface="Inter"/>
              <a:buNone/>
              <a:defRPr sz="1000">
                <a:solidFill>
                  <a:schemeClr val="lt2"/>
                </a:solidFill>
              </a:defRPr>
            </a:lvl5pPr>
            <a:lvl6pPr lvl="5">
              <a:spcBef>
                <a:spcPts val="0"/>
              </a:spcBef>
              <a:spcAft>
                <a:spcPts val="0"/>
              </a:spcAft>
              <a:buClr>
                <a:schemeClr val="lt2"/>
              </a:buClr>
              <a:buSzPts val="1000"/>
              <a:buFont typeface="Inter"/>
              <a:buNone/>
              <a:defRPr sz="1000">
                <a:solidFill>
                  <a:schemeClr val="lt2"/>
                </a:solidFill>
              </a:defRPr>
            </a:lvl6pPr>
            <a:lvl7pPr lvl="6">
              <a:spcBef>
                <a:spcPts val="0"/>
              </a:spcBef>
              <a:spcAft>
                <a:spcPts val="0"/>
              </a:spcAft>
              <a:buClr>
                <a:schemeClr val="lt2"/>
              </a:buClr>
              <a:buSzPts val="1000"/>
              <a:buFont typeface="Inter"/>
              <a:buNone/>
              <a:defRPr sz="1000">
                <a:solidFill>
                  <a:schemeClr val="lt2"/>
                </a:solidFill>
              </a:defRPr>
            </a:lvl7pPr>
            <a:lvl8pPr lvl="7">
              <a:spcBef>
                <a:spcPts val="0"/>
              </a:spcBef>
              <a:spcAft>
                <a:spcPts val="0"/>
              </a:spcAft>
              <a:buClr>
                <a:schemeClr val="lt2"/>
              </a:buClr>
              <a:buSzPts val="1000"/>
              <a:buFont typeface="Inter"/>
              <a:buNone/>
              <a:defRPr sz="1000">
                <a:solidFill>
                  <a:schemeClr val="lt2"/>
                </a:solidFill>
              </a:defRPr>
            </a:lvl8pPr>
            <a:lvl9pPr lvl="8">
              <a:spcBef>
                <a:spcPts val="0"/>
              </a:spcBef>
              <a:spcAft>
                <a:spcPts val="0"/>
              </a:spcAft>
              <a:buClr>
                <a:schemeClr val="lt2"/>
              </a:buClr>
              <a:buSzPts val="1000"/>
              <a:buFont typeface="Inter"/>
              <a:buNone/>
              <a:defRPr sz="1000">
                <a:solidFill>
                  <a:schemeClr val="lt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ist">
  <p:cSld name="BLANK_1_1_1_1_1_1_1_1_1_1_2">
    <p:spTree>
      <p:nvGrpSpPr>
        <p:cNvPr id="1" name="Shape 46"/>
        <p:cNvGrpSpPr/>
        <p:nvPr/>
      </p:nvGrpSpPr>
      <p:grpSpPr>
        <a:xfrm>
          <a:off x="0" y="0"/>
          <a:ext cx="0" cy="0"/>
          <a:chOff x="0" y="0"/>
          <a:chExt cx="0" cy="0"/>
        </a:xfrm>
      </p:grpSpPr>
      <p:sp>
        <p:nvSpPr>
          <p:cNvPr id="47" name="Google Shape;47;p9"/>
          <p:cNvSpPr txBox="1">
            <a:spLocks noGrp="1"/>
          </p:cNvSpPr>
          <p:nvPr>
            <p:ph type="subTitle" idx="1"/>
          </p:nvPr>
        </p:nvSpPr>
        <p:spPr>
          <a:xfrm>
            <a:off x="927475" y="1269700"/>
            <a:ext cx="6046200" cy="181200"/>
          </a:xfrm>
          <a:prstGeom prst="rect">
            <a:avLst/>
          </a:prstGeom>
        </p:spPr>
        <p:txBody>
          <a:bodyPr spcFirstLastPara="1" wrap="square" lIns="0" tIns="0" rIns="0" bIns="0" anchor="ctr" anchorCtr="0">
            <a:noAutofit/>
          </a:bodyPr>
          <a:lstStyle>
            <a:lvl1pPr lvl="0">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1pPr>
            <a:lvl2pPr lvl="1">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2pPr>
            <a:lvl3pPr lvl="2">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3pPr>
            <a:lvl4pPr lvl="3">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4pPr>
            <a:lvl5pPr lvl="4">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5pPr>
            <a:lvl6pPr lvl="5">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6pPr>
            <a:lvl7pPr lvl="6">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7pPr>
            <a:lvl8pPr lvl="7">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8pPr>
            <a:lvl9pPr lvl="8">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9pPr>
          </a:lstStyle>
          <a:p>
            <a:endParaRPr/>
          </a:p>
        </p:txBody>
      </p:sp>
      <p:sp>
        <p:nvSpPr>
          <p:cNvPr id="48" name="Google Shape;48;p9"/>
          <p:cNvSpPr txBox="1">
            <a:spLocks noGrp="1"/>
          </p:cNvSpPr>
          <p:nvPr>
            <p:ph type="subTitle" idx="2"/>
          </p:nvPr>
        </p:nvSpPr>
        <p:spPr>
          <a:xfrm>
            <a:off x="927475" y="2073125"/>
            <a:ext cx="6046200" cy="181200"/>
          </a:xfrm>
          <a:prstGeom prst="rect">
            <a:avLst/>
          </a:prstGeom>
        </p:spPr>
        <p:txBody>
          <a:bodyPr spcFirstLastPara="1" wrap="square" lIns="0" tIns="0" rIns="0" bIns="0" anchor="ctr" anchorCtr="0">
            <a:noAutofit/>
          </a:bodyPr>
          <a:lstStyle>
            <a:lvl1pPr lvl="0">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1pPr>
            <a:lvl2pPr lvl="1">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2pPr>
            <a:lvl3pPr lvl="2">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3pPr>
            <a:lvl4pPr lvl="3">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4pPr>
            <a:lvl5pPr lvl="4">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5pPr>
            <a:lvl6pPr lvl="5">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6pPr>
            <a:lvl7pPr lvl="6">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7pPr>
            <a:lvl8pPr lvl="7">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8pPr>
            <a:lvl9pPr lvl="8">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9pPr>
          </a:lstStyle>
          <a:p>
            <a:endParaRPr/>
          </a:p>
        </p:txBody>
      </p:sp>
      <p:sp>
        <p:nvSpPr>
          <p:cNvPr id="49" name="Google Shape;49;p9"/>
          <p:cNvSpPr txBox="1">
            <a:spLocks noGrp="1"/>
          </p:cNvSpPr>
          <p:nvPr>
            <p:ph type="subTitle" idx="3"/>
          </p:nvPr>
        </p:nvSpPr>
        <p:spPr>
          <a:xfrm>
            <a:off x="927475" y="2891300"/>
            <a:ext cx="6046200" cy="181200"/>
          </a:xfrm>
          <a:prstGeom prst="rect">
            <a:avLst/>
          </a:prstGeom>
        </p:spPr>
        <p:txBody>
          <a:bodyPr spcFirstLastPara="1" wrap="square" lIns="0" tIns="0" rIns="0" bIns="0" anchor="ctr" anchorCtr="0">
            <a:noAutofit/>
          </a:bodyPr>
          <a:lstStyle>
            <a:lvl1pPr lvl="0">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1pPr>
            <a:lvl2pPr lvl="1">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2pPr>
            <a:lvl3pPr lvl="2">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3pPr>
            <a:lvl4pPr lvl="3">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4pPr>
            <a:lvl5pPr lvl="4">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5pPr>
            <a:lvl6pPr lvl="5">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6pPr>
            <a:lvl7pPr lvl="6">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7pPr>
            <a:lvl8pPr lvl="7">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8pPr>
            <a:lvl9pPr lvl="8">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9pPr>
          </a:lstStyle>
          <a:p>
            <a:endParaRPr/>
          </a:p>
        </p:txBody>
      </p:sp>
      <p:sp>
        <p:nvSpPr>
          <p:cNvPr id="50" name="Google Shape;50;p9"/>
          <p:cNvSpPr txBox="1">
            <a:spLocks noGrp="1"/>
          </p:cNvSpPr>
          <p:nvPr>
            <p:ph type="subTitle" idx="4"/>
          </p:nvPr>
        </p:nvSpPr>
        <p:spPr>
          <a:xfrm>
            <a:off x="927475" y="3692625"/>
            <a:ext cx="6046200" cy="181200"/>
          </a:xfrm>
          <a:prstGeom prst="rect">
            <a:avLst/>
          </a:prstGeom>
        </p:spPr>
        <p:txBody>
          <a:bodyPr spcFirstLastPara="1" wrap="square" lIns="0" tIns="0" rIns="0" bIns="0" anchor="ctr" anchorCtr="0">
            <a:noAutofit/>
          </a:bodyPr>
          <a:lstStyle>
            <a:lvl1pPr lvl="0">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1pPr>
            <a:lvl2pPr lvl="1">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2pPr>
            <a:lvl3pPr lvl="2">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3pPr>
            <a:lvl4pPr lvl="3">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4pPr>
            <a:lvl5pPr lvl="4">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5pPr>
            <a:lvl6pPr lvl="5">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6pPr>
            <a:lvl7pPr lvl="6">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7pPr>
            <a:lvl8pPr lvl="7">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8pPr>
            <a:lvl9pPr lvl="8">
              <a:spcBef>
                <a:spcPts val="0"/>
              </a:spcBef>
              <a:spcAft>
                <a:spcPts val="0"/>
              </a:spcAft>
              <a:buClr>
                <a:schemeClr val="lt2"/>
              </a:buClr>
              <a:buSzPts val="1200"/>
              <a:buFont typeface="Plus Jakarta Sans"/>
              <a:buNone/>
              <a:defRPr>
                <a:solidFill>
                  <a:schemeClr val="lt2"/>
                </a:solidFill>
                <a:latin typeface="Plus Jakarta Sans"/>
                <a:ea typeface="Plus Jakarta Sans"/>
                <a:cs typeface="Plus Jakarta Sans"/>
                <a:sym typeface="Plus Jakarta Sans"/>
              </a:defRPr>
            </a:lvl9pPr>
          </a:lstStyle>
          <a:p>
            <a:endParaRPr/>
          </a:p>
        </p:txBody>
      </p:sp>
      <p:sp>
        <p:nvSpPr>
          <p:cNvPr id="51" name="Google Shape;51;p9"/>
          <p:cNvSpPr txBox="1">
            <a:spLocks noGrp="1"/>
          </p:cNvSpPr>
          <p:nvPr>
            <p:ph type="subTitle" idx="5"/>
          </p:nvPr>
        </p:nvSpPr>
        <p:spPr>
          <a:xfrm>
            <a:off x="228600" y="1269700"/>
            <a:ext cx="575700" cy="181200"/>
          </a:xfrm>
          <a:prstGeom prst="rect">
            <a:avLst/>
          </a:prstGeom>
        </p:spPr>
        <p:txBody>
          <a:bodyPr spcFirstLastPara="1" wrap="square" lIns="0" tIns="0" rIns="0" bIns="0" anchor="ctr" anchorCtr="0">
            <a:noAutofit/>
          </a:bodyPr>
          <a:lstStyle>
            <a:lvl1pPr lvl="0">
              <a:spcBef>
                <a:spcPts val="0"/>
              </a:spcBef>
              <a:spcAft>
                <a:spcPts val="0"/>
              </a:spcAft>
              <a:buClr>
                <a:schemeClr val="accent4"/>
              </a:buClr>
              <a:buSzPts val="1200"/>
              <a:buFont typeface="Plus Jakarta Sans Medium"/>
              <a:buNone/>
              <a:defRPr>
                <a:solidFill>
                  <a:schemeClr val="accent4"/>
                </a:solidFill>
                <a:latin typeface="Plus Jakarta Sans Medium"/>
                <a:ea typeface="Plus Jakarta Sans Medium"/>
                <a:cs typeface="Plus Jakarta Sans Medium"/>
                <a:sym typeface="Plus Jakarta Sans Medium"/>
              </a:defRPr>
            </a:lvl1pPr>
            <a:lvl2pPr lvl="1">
              <a:spcBef>
                <a:spcPts val="0"/>
              </a:spcBef>
              <a:spcAft>
                <a:spcPts val="0"/>
              </a:spcAft>
              <a:buClr>
                <a:schemeClr val="accent4"/>
              </a:buClr>
              <a:buSzPts val="1200"/>
              <a:buFont typeface="Plus Jakarta Sans Medium"/>
              <a:buNone/>
              <a:defRPr>
                <a:solidFill>
                  <a:schemeClr val="accent4"/>
                </a:solidFill>
                <a:latin typeface="Plus Jakarta Sans Medium"/>
                <a:ea typeface="Plus Jakarta Sans Medium"/>
                <a:cs typeface="Plus Jakarta Sans Medium"/>
                <a:sym typeface="Plus Jakarta Sans Medium"/>
              </a:defRPr>
            </a:lvl2pPr>
            <a:lvl3pPr lvl="2">
              <a:spcBef>
                <a:spcPts val="0"/>
              </a:spcBef>
              <a:spcAft>
                <a:spcPts val="0"/>
              </a:spcAft>
              <a:buClr>
                <a:schemeClr val="accent4"/>
              </a:buClr>
              <a:buSzPts val="1200"/>
              <a:buFont typeface="Plus Jakarta Sans Medium"/>
              <a:buNone/>
              <a:defRPr>
                <a:solidFill>
                  <a:schemeClr val="accent4"/>
                </a:solidFill>
                <a:latin typeface="Plus Jakarta Sans Medium"/>
                <a:ea typeface="Plus Jakarta Sans Medium"/>
                <a:cs typeface="Plus Jakarta Sans Medium"/>
                <a:sym typeface="Plus Jakarta Sans Medium"/>
              </a:defRPr>
            </a:lvl3pPr>
            <a:lvl4pPr lvl="3">
              <a:spcBef>
                <a:spcPts val="0"/>
              </a:spcBef>
              <a:spcAft>
                <a:spcPts val="0"/>
              </a:spcAft>
              <a:buClr>
                <a:schemeClr val="accent4"/>
              </a:buClr>
              <a:buSzPts val="1200"/>
              <a:buFont typeface="Plus Jakarta Sans Medium"/>
              <a:buNone/>
              <a:defRPr>
                <a:solidFill>
                  <a:schemeClr val="accent4"/>
                </a:solidFill>
                <a:latin typeface="Plus Jakarta Sans Medium"/>
                <a:ea typeface="Plus Jakarta Sans Medium"/>
                <a:cs typeface="Plus Jakarta Sans Medium"/>
                <a:sym typeface="Plus Jakarta Sans Medium"/>
              </a:defRPr>
            </a:lvl4pPr>
            <a:lvl5pPr lvl="4">
              <a:spcBef>
                <a:spcPts val="0"/>
              </a:spcBef>
              <a:spcAft>
                <a:spcPts val="0"/>
              </a:spcAft>
              <a:buClr>
                <a:schemeClr val="accent4"/>
              </a:buClr>
              <a:buSzPts val="1200"/>
              <a:buFont typeface="Plus Jakarta Sans Medium"/>
              <a:buNone/>
              <a:defRPr>
                <a:solidFill>
                  <a:schemeClr val="accent4"/>
                </a:solidFill>
                <a:latin typeface="Plus Jakarta Sans Medium"/>
                <a:ea typeface="Plus Jakarta Sans Medium"/>
                <a:cs typeface="Plus Jakarta Sans Medium"/>
                <a:sym typeface="Plus Jakarta Sans Medium"/>
              </a:defRPr>
            </a:lvl5pPr>
            <a:lvl6pPr lvl="5">
              <a:spcBef>
                <a:spcPts val="0"/>
              </a:spcBef>
              <a:spcAft>
                <a:spcPts val="0"/>
              </a:spcAft>
              <a:buClr>
                <a:schemeClr val="accent4"/>
              </a:buClr>
              <a:buSzPts val="1200"/>
              <a:buFont typeface="Plus Jakarta Sans Medium"/>
              <a:buNone/>
              <a:defRPr>
                <a:solidFill>
                  <a:schemeClr val="accent4"/>
                </a:solidFill>
                <a:latin typeface="Plus Jakarta Sans Medium"/>
                <a:ea typeface="Plus Jakarta Sans Medium"/>
                <a:cs typeface="Plus Jakarta Sans Medium"/>
                <a:sym typeface="Plus Jakarta Sans Medium"/>
              </a:defRPr>
            </a:lvl6pPr>
            <a:lvl7pPr lvl="6">
              <a:spcBef>
                <a:spcPts val="0"/>
              </a:spcBef>
              <a:spcAft>
                <a:spcPts val="0"/>
              </a:spcAft>
              <a:buClr>
                <a:schemeClr val="accent4"/>
              </a:buClr>
              <a:buSzPts val="1200"/>
              <a:buFont typeface="Plus Jakarta Sans Medium"/>
              <a:buNone/>
              <a:defRPr>
                <a:solidFill>
                  <a:schemeClr val="accent4"/>
                </a:solidFill>
                <a:latin typeface="Plus Jakarta Sans Medium"/>
                <a:ea typeface="Plus Jakarta Sans Medium"/>
                <a:cs typeface="Plus Jakarta Sans Medium"/>
                <a:sym typeface="Plus Jakarta Sans Medium"/>
              </a:defRPr>
            </a:lvl7pPr>
            <a:lvl8pPr lvl="7">
              <a:spcBef>
                <a:spcPts val="0"/>
              </a:spcBef>
              <a:spcAft>
                <a:spcPts val="0"/>
              </a:spcAft>
              <a:buClr>
                <a:schemeClr val="accent4"/>
              </a:buClr>
              <a:buSzPts val="1200"/>
              <a:buFont typeface="Plus Jakarta Sans Medium"/>
              <a:buNone/>
              <a:defRPr>
                <a:solidFill>
                  <a:schemeClr val="accent4"/>
                </a:solidFill>
                <a:latin typeface="Plus Jakarta Sans Medium"/>
                <a:ea typeface="Plus Jakarta Sans Medium"/>
                <a:cs typeface="Plus Jakarta Sans Medium"/>
                <a:sym typeface="Plus Jakarta Sans Medium"/>
              </a:defRPr>
            </a:lvl8pPr>
            <a:lvl9pPr lvl="8">
              <a:spcBef>
                <a:spcPts val="0"/>
              </a:spcBef>
              <a:spcAft>
                <a:spcPts val="0"/>
              </a:spcAft>
              <a:buClr>
                <a:schemeClr val="accent4"/>
              </a:buClr>
              <a:buSzPts val="1200"/>
              <a:buFont typeface="Plus Jakarta Sans Medium"/>
              <a:buNone/>
              <a:defRPr>
                <a:solidFill>
                  <a:schemeClr val="accent4"/>
                </a:solidFill>
                <a:latin typeface="Plus Jakarta Sans Medium"/>
                <a:ea typeface="Plus Jakarta Sans Medium"/>
                <a:cs typeface="Plus Jakarta Sans Medium"/>
                <a:sym typeface="Plus Jakarta Sans Medium"/>
              </a:defRPr>
            </a:lvl9pPr>
          </a:lstStyle>
          <a:p>
            <a:endParaRPr/>
          </a:p>
        </p:txBody>
      </p:sp>
      <p:sp>
        <p:nvSpPr>
          <p:cNvPr id="52" name="Google Shape;52;p9"/>
          <p:cNvSpPr txBox="1">
            <a:spLocks noGrp="1"/>
          </p:cNvSpPr>
          <p:nvPr>
            <p:ph type="subTitle" idx="6"/>
          </p:nvPr>
        </p:nvSpPr>
        <p:spPr>
          <a:xfrm>
            <a:off x="228600" y="2073125"/>
            <a:ext cx="575700" cy="181200"/>
          </a:xfrm>
          <a:prstGeom prst="rect">
            <a:avLst/>
          </a:prstGeom>
        </p:spPr>
        <p:txBody>
          <a:bodyPr spcFirstLastPara="1" wrap="square" lIns="0" tIns="0" rIns="0" bIns="0" anchor="ctr" anchorCtr="0">
            <a:noAutofit/>
          </a:bodyPr>
          <a:lstStyle>
            <a:lvl1pPr lvl="0">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1pPr>
            <a:lvl2pPr lvl="1">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2pPr>
            <a:lvl3pPr lvl="2">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3pPr>
            <a:lvl4pPr lvl="3">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4pPr>
            <a:lvl5pPr lvl="4">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5pPr>
            <a:lvl6pPr lvl="5">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6pPr>
            <a:lvl7pPr lvl="6">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7pPr>
            <a:lvl8pPr lvl="7">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8pPr>
            <a:lvl9pPr lvl="8">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9pPr>
          </a:lstStyle>
          <a:p>
            <a:endParaRPr/>
          </a:p>
        </p:txBody>
      </p:sp>
      <p:sp>
        <p:nvSpPr>
          <p:cNvPr id="53" name="Google Shape;53;p9"/>
          <p:cNvSpPr txBox="1">
            <a:spLocks noGrp="1"/>
          </p:cNvSpPr>
          <p:nvPr>
            <p:ph type="subTitle" idx="7"/>
          </p:nvPr>
        </p:nvSpPr>
        <p:spPr>
          <a:xfrm>
            <a:off x="228600" y="2891300"/>
            <a:ext cx="575700" cy="181200"/>
          </a:xfrm>
          <a:prstGeom prst="rect">
            <a:avLst/>
          </a:prstGeom>
        </p:spPr>
        <p:txBody>
          <a:bodyPr spcFirstLastPara="1" wrap="square" lIns="0" tIns="0" rIns="0" bIns="0" anchor="ctr" anchorCtr="0">
            <a:noAutofit/>
          </a:bodyPr>
          <a:lstStyle>
            <a:lvl1pPr lvl="0">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1pPr>
            <a:lvl2pPr lvl="1">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2pPr>
            <a:lvl3pPr lvl="2">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3pPr>
            <a:lvl4pPr lvl="3">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4pPr>
            <a:lvl5pPr lvl="4">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5pPr>
            <a:lvl6pPr lvl="5">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6pPr>
            <a:lvl7pPr lvl="6">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7pPr>
            <a:lvl8pPr lvl="7">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8pPr>
            <a:lvl9pPr lvl="8">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9pPr>
          </a:lstStyle>
          <a:p>
            <a:endParaRPr/>
          </a:p>
        </p:txBody>
      </p:sp>
      <p:sp>
        <p:nvSpPr>
          <p:cNvPr id="54" name="Google Shape;54;p9"/>
          <p:cNvSpPr txBox="1">
            <a:spLocks noGrp="1"/>
          </p:cNvSpPr>
          <p:nvPr>
            <p:ph type="subTitle" idx="8"/>
          </p:nvPr>
        </p:nvSpPr>
        <p:spPr>
          <a:xfrm>
            <a:off x="228600" y="3692625"/>
            <a:ext cx="575700" cy="181200"/>
          </a:xfrm>
          <a:prstGeom prst="rect">
            <a:avLst/>
          </a:prstGeom>
        </p:spPr>
        <p:txBody>
          <a:bodyPr spcFirstLastPara="1" wrap="square" lIns="0" tIns="0" rIns="0" bIns="0" anchor="ctr" anchorCtr="0">
            <a:noAutofit/>
          </a:bodyPr>
          <a:lstStyle>
            <a:lvl1pPr lvl="0">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1pPr>
            <a:lvl2pPr lvl="1">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2pPr>
            <a:lvl3pPr lvl="2">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3pPr>
            <a:lvl4pPr lvl="3">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4pPr>
            <a:lvl5pPr lvl="4">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5pPr>
            <a:lvl6pPr lvl="5">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6pPr>
            <a:lvl7pPr lvl="6">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7pPr>
            <a:lvl8pPr lvl="7">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8pPr>
            <a:lvl9pPr lvl="8">
              <a:spcBef>
                <a:spcPts val="0"/>
              </a:spcBef>
              <a:spcAft>
                <a:spcPts val="0"/>
              </a:spcAft>
              <a:buClr>
                <a:schemeClr val="lt2"/>
              </a:buClr>
              <a:buSzPts val="1200"/>
              <a:buFont typeface="Plus Jakarta Sans Medium"/>
              <a:buNone/>
              <a:defRPr>
                <a:solidFill>
                  <a:schemeClr val="lt2"/>
                </a:solidFill>
                <a:latin typeface="Plus Jakarta Sans Medium"/>
                <a:ea typeface="Plus Jakarta Sans Medium"/>
                <a:cs typeface="Plus Jakarta Sans Medium"/>
                <a:sym typeface="Plus Jakarta Sans Medium"/>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ideas">
  <p:cSld name="BLANK_1_1_1_1_1_1_1_1_1_1_1_1_1_2">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228300" y="921925"/>
            <a:ext cx="3236700" cy="277200"/>
          </a:xfrm>
          <a:prstGeom prst="rect">
            <a:avLst/>
          </a:prstGeom>
        </p:spPr>
        <p:txBody>
          <a:bodyPr spcFirstLastPara="1" wrap="square" lIns="0" tIns="0" rIns="0" bIns="0" anchor="ctr" anchorCtr="0">
            <a:noAutofit/>
          </a:bodyPr>
          <a:lstStyle>
            <a:lvl1pPr lvl="0">
              <a:spcBef>
                <a:spcPts val="0"/>
              </a:spcBef>
              <a:spcAft>
                <a:spcPts val="0"/>
              </a:spcAft>
              <a:buNone/>
              <a:defRPr sz="1800">
                <a:latin typeface="Plus Jakarta Sans Medium"/>
                <a:ea typeface="Plus Jakarta Sans Medium"/>
                <a:cs typeface="Plus Jakarta Sans Medium"/>
                <a:sym typeface="Plus Jakarta Sans Medium"/>
              </a:defRPr>
            </a:lvl1pPr>
            <a:lvl2pPr lvl="1">
              <a:spcBef>
                <a:spcPts val="0"/>
              </a:spcBef>
              <a:spcAft>
                <a:spcPts val="0"/>
              </a:spcAft>
              <a:buNone/>
              <a:defRPr sz="1800">
                <a:latin typeface="Plus Jakarta Sans Medium"/>
                <a:ea typeface="Plus Jakarta Sans Medium"/>
                <a:cs typeface="Plus Jakarta Sans Medium"/>
                <a:sym typeface="Plus Jakarta Sans Medium"/>
              </a:defRPr>
            </a:lvl2pPr>
            <a:lvl3pPr lvl="2">
              <a:spcBef>
                <a:spcPts val="0"/>
              </a:spcBef>
              <a:spcAft>
                <a:spcPts val="0"/>
              </a:spcAft>
              <a:buNone/>
              <a:defRPr sz="1800">
                <a:latin typeface="Plus Jakarta Sans Medium"/>
                <a:ea typeface="Plus Jakarta Sans Medium"/>
                <a:cs typeface="Plus Jakarta Sans Medium"/>
                <a:sym typeface="Plus Jakarta Sans Medium"/>
              </a:defRPr>
            </a:lvl3pPr>
            <a:lvl4pPr lvl="3">
              <a:spcBef>
                <a:spcPts val="0"/>
              </a:spcBef>
              <a:spcAft>
                <a:spcPts val="0"/>
              </a:spcAft>
              <a:buNone/>
              <a:defRPr sz="1800">
                <a:latin typeface="Plus Jakarta Sans Medium"/>
                <a:ea typeface="Plus Jakarta Sans Medium"/>
                <a:cs typeface="Plus Jakarta Sans Medium"/>
                <a:sym typeface="Plus Jakarta Sans Medium"/>
              </a:defRPr>
            </a:lvl4pPr>
            <a:lvl5pPr lvl="4">
              <a:spcBef>
                <a:spcPts val="0"/>
              </a:spcBef>
              <a:spcAft>
                <a:spcPts val="0"/>
              </a:spcAft>
              <a:buNone/>
              <a:defRPr sz="1800">
                <a:latin typeface="Plus Jakarta Sans Medium"/>
                <a:ea typeface="Plus Jakarta Sans Medium"/>
                <a:cs typeface="Plus Jakarta Sans Medium"/>
                <a:sym typeface="Plus Jakarta Sans Medium"/>
              </a:defRPr>
            </a:lvl5pPr>
            <a:lvl6pPr lvl="5">
              <a:spcBef>
                <a:spcPts val="0"/>
              </a:spcBef>
              <a:spcAft>
                <a:spcPts val="0"/>
              </a:spcAft>
              <a:buNone/>
              <a:defRPr sz="1800">
                <a:latin typeface="Plus Jakarta Sans Medium"/>
                <a:ea typeface="Plus Jakarta Sans Medium"/>
                <a:cs typeface="Plus Jakarta Sans Medium"/>
                <a:sym typeface="Plus Jakarta Sans Medium"/>
              </a:defRPr>
            </a:lvl6pPr>
            <a:lvl7pPr lvl="6">
              <a:spcBef>
                <a:spcPts val="0"/>
              </a:spcBef>
              <a:spcAft>
                <a:spcPts val="0"/>
              </a:spcAft>
              <a:buNone/>
              <a:defRPr sz="1800">
                <a:latin typeface="Plus Jakarta Sans Medium"/>
                <a:ea typeface="Plus Jakarta Sans Medium"/>
                <a:cs typeface="Plus Jakarta Sans Medium"/>
                <a:sym typeface="Plus Jakarta Sans Medium"/>
              </a:defRPr>
            </a:lvl7pPr>
            <a:lvl8pPr lvl="7">
              <a:spcBef>
                <a:spcPts val="0"/>
              </a:spcBef>
              <a:spcAft>
                <a:spcPts val="0"/>
              </a:spcAft>
              <a:buNone/>
              <a:defRPr sz="1800">
                <a:latin typeface="Plus Jakarta Sans Medium"/>
                <a:ea typeface="Plus Jakarta Sans Medium"/>
                <a:cs typeface="Plus Jakarta Sans Medium"/>
                <a:sym typeface="Plus Jakarta Sans Medium"/>
              </a:defRPr>
            </a:lvl8pPr>
            <a:lvl9pPr lvl="8">
              <a:spcBef>
                <a:spcPts val="0"/>
              </a:spcBef>
              <a:spcAft>
                <a:spcPts val="0"/>
              </a:spcAft>
              <a:buNone/>
              <a:defRPr sz="1800">
                <a:latin typeface="Plus Jakarta Sans Medium"/>
                <a:ea typeface="Plus Jakarta Sans Medium"/>
                <a:cs typeface="Plus Jakarta Sans Medium"/>
                <a:sym typeface="Plus Jakarta Sans Medium"/>
              </a:defRPr>
            </a:lvl9pPr>
          </a:lstStyle>
          <a:p>
            <a:endParaRPr/>
          </a:p>
        </p:txBody>
      </p:sp>
      <p:sp>
        <p:nvSpPr>
          <p:cNvPr id="57" name="Google Shape;57;p10"/>
          <p:cNvSpPr txBox="1">
            <a:spLocks noGrp="1"/>
          </p:cNvSpPr>
          <p:nvPr>
            <p:ph type="title" idx="2"/>
          </p:nvPr>
        </p:nvSpPr>
        <p:spPr>
          <a:xfrm>
            <a:off x="4788000" y="917325"/>
            <a:ext cx="3236700" cy="277200"/>
          </a:xfrm>
          <a:prstGeom prst="rect">
            <a:avLst/>
          </a:prstGeom>
        </p:spPr>
        <p:txBody>
          <a:bodyPr spcFirstLastPara="1" wrap="square" lIns="0" tIns="0" rIns="0" bIns="0" anchor="ctr" anchorCtr="0">
            <a:noAutofit/>
          </a:bodyPr>
          <a:lstStyle>
            <a:lvl1pPr lvl="0">
              <a:spcBef>
                <a:spcPts val="0"/>
              </a:spcBef>
              <a:spcAft>
                <a:spcPts val="0"/>
              </a:spcAft>
              <a:buNone/>
              <a:defRPr sz="1800">
                <a:latin typeface="Plus Jakarta Sans Medium"/>
                <a:ea typeface="Plus Jakarta Sans Medium"/>
                <a:cs typeface="Plus Jakarta Sans Medium"/>
                <a:sym typeface="Plus Jakarta Sans Medium"/>
              </a:defRPr>
            </a:lvl1pPr>
            <a:lvl2pPr lvl="1">
              <a:spcBef>
                <a:spcPts val="0"/>
              </a:spcBef>
              <a:spcAft>
                <a:spcPts val="0"/>
              </a:spcAft>
              <a:buNone/>
              <a:defRPr sz="1800">
                <a:latin typeface="Plus Jakarta Sans Medium"/>
                <a:ea typeface="Plus Jakarta Sans Medium"/>
                <a:cs typeface="Plus Jakarta Sans Medium"/>
                <a:sym typeface="Plus Jakarta Sans Medium"/>
              </a:defRPr>
            </a:lvl2pPr>
            <a:lvl3pPr lvl="2">
              <a:spcBef>
                <a:spcPts val="0"/>
              </a:spcBef>
              <a:spcAft>
                <a:spcPts val="0"/>
              </a:spcAft>
              <a:buNone/>
              <a:defRPr sz="1800">
                <a:latin typeface="Plus Jakarta Sans Medium"/>
                <a:ea typeface="Plus Jakarta Sans Medium"/>
                <a:cs typeface="Plus Jakarta Sans Medium"/>
                <a:sym typeface="Plus Jakarta Sans Medium"/>
              </a:defRPr>
            </a:lvl3pPr>
            <a:lvl4pPr lvl="3">
              <a:spcBef>
                <a:spcPts val="0"/>
              </a:spcBef>
              <a:spcAft>
                <a:spcPts val="0"/>
              </a:spcAft>
              <a:buNone/>
              <a:defRPr sz="1800">
                <a:latin typeface="Plus Jakarta Sans Medium"/>
                <a:ea typeface="Plus Jakarta Sans Medium"/>
                <a:cs typeface="Plus Jakarta Sans Medium"/>
                <a:sym typeface="Plus Jakarta Sans Medium"/>
              </a:defRPr>
            </a:lvl4pPr>
            <a:lvl5pPr lvl="4">
              <a:spcBef>
                <a:spcPts val="0"/>
              </a:spcBef>
              <a:spcAft>
                <a:spcPts val="0"/>
              </a:spcAft>
              <a:buNone/>
              <a:defRPr sz="1800">
                <a:latin typeface="Plus Jakarta Sans Medium"/>
                <a:ea typeface="Plus Jakarta Sans Medium"/>
                <a:cs typeface="Plus Jakarta Sans Medium"/>
                <a:sym typeface="Plus Jakarta Sans Medium"/>
              </a:defRPr>
            </a:lvl5pPr>
            <a:lvl6pPr lvl="5">
              <a:spcBef>
                <a:spcPts val="0"/>
              </a:spcBef>
              <a:spcAft>
                <a:spcPts val="0"/>
              </a:spcAft>
              <a:buNone/>
              <a:defRPr sz="1800">
                <a:latin typeface="Plus Jakarta Sans Medium"/>
                <a:ea typeface="Plus Jakarta Sans Medium"/>
                <a:cs typeface="Plus Jakarta Sans Medium"/>
                <a:sym typeface="Plus Jakarta Sans Medium"/>
              </a:defRPr>
            </a:lvl6pPr>
            <a:lvl7pPr lvl="6">
              <a:spcBef>
                <a:spcPts val="0"/>
              </a:spcBef>
              <a:spcAft>
                <a:spcPts val="0"/>
              </a:spcAft>
              <a:buNone/>
              <a:defRPr sz="1800">
                <a:latin typeface="Plus Jakarta Sans Medium"/>
                <a:ea typeface="Plus Jakarta Sans Medium"/>
                <a:cs typeface="Plus Jakarta Sans Medium"/>
                <a:sym typeface="Plus Jakarta Sans Medium"/>
              </a:defRPr>
            </a:lvl7pPr>
            <a:lvl8pPr lvl="7">
              <a:spcBef>
                <a:spcPts val="0"/>
              </a:spcBef>
              <a:spcAft>
                <a:spcPts val="0"/>
              </a:spcAft>
              <a:buNone/>
              <a:defRPr sz="1800">
                <a:latin typeface="Plus Jakarta Sans Medium"/>
                <a:ea typeface="Plus Jakarta Sans Medium"/>
                <a:cs typeface="Plus Jakarta Sans Medium"/>
                <a:sym typeface="Plus Jakarta Sans Medium"/>
              </a:defRPr>
            </a:lvl8pPr>
            <a:lvl9pPr lvl="8">
              <a:spcBef>
                <a:spcPts val="0"/>
              </a:spcBef>
              <a:spcAft>
                <a:spcPts val="0"/>
              </a:spcAft>
              <a:buNone/>
              <a:defRPr sz="1800">
                <a:latin typeface="Plus Jakarta Sans Medium"/>
                <a:ea typeface="Plus Jakarta Sans Medium"/>
                <a:cs typeface="Plus Jakarta Sans Medium"/>
                <a:sym typeface="Plus Jakarta Sans Medium"/>
              </a:defRPr>
            </a:lvl9pPr>
          </a:lstStyle>
          <a:p>
            <a:endParaRPr/>
          </a:p>
        </p:txBody>
      </p:sp>
      <p:sp>
        <p:nvSpPr>
          <p:cNvPr id="58" name="Google Shape;58;p10"/>
          <p:cNvSpPr txBox="1">
            <a:spLocks noGrp="1"/>
          </p:cNvSpPr>
          <p:nvPr>
            <p:ph type="body" idx="1"/>
          </p:nvPr>
        </p:nvSpPr>
        <p:spPr>
          <a:xfrm>
            <a:off x="228600" y="1345400"/>
            <a:ext cx="4134300" cy="1104000"/>
          </a:xfrm>
          <a:prstGeom prst="rect">
            <a:avLst/>
          </a:prstGeom>
        </p:spPr>
        <p:txBody>
          <a:bodyPr spcFirstLastPara="1" wrap="square" lIns="0" tIns="0" rIns="0" bIns="0" anchor="t" anchorCtr="0">
            <a:spAutoFit/>
          </a:bodyPr>
          <a:lstStyle>
            <a:lvl1pPr marL="457200" lvl="0" indent="-292100">
              <a:lnSpc>
                <a:spcPct val="115000"/>
              </a:lnSpc>
              <a:spcBef>
                <a:spcPts val="0"/>
              </a:spcBef>
              <a:spcAft>
                <a:spcPts val="0"/>
              </a:spcAft>
              <a:buClr>
                <a:schemeClr val="lt2"/>
              </a:buClr>
              <a:buSzPts val="1000"/>
              <a:buFont typeface="Inter"/>
              <a:buChar char="●"/>
              <a:defRPr sz="1000">
                <a:solidFill>
                  <a:schemeClr val="lt2"/>
                </a:solidFill>
              </a:defRPr>
            </a:lvl1pPr>
            <a:lvl2pPr marL="914400" lvl="1" indent="-292100">
              <a:lnSpc>
                <a:spcPct val="115000"/>
              </a:lnSpc>
              <a:spcBef>
                <a:spcPts val="800"/>
              </a:spcBef>
              <a:spcAft>
                <a:spcPts val="0"/>
              </a:spcAft>
              <a:buClr>
                <a:schemeClr val="lt2"/>
              </a:buClr>
              <a:buSzPts val="1000"/>
              <a:buFont typeface="Inter"/>
              <a:buChar char="○"/>
              <a:defRPr sz="1000">
                <a:solidFill>
                  <a:schemeClr val="lt2"/>
                </a:solidFill>
              </a:defRPr>
            </a:lvl2pPr>
            <a:lvl3pPr marL="1371600" lvl="2" indent="-292100">
              <a:lnSpc>
                <a:spcPct val="115000"/>
              </a:lnSpc>
              <a:spcBef>
                <a:spcPts val="800"/>
              </a:spcBef>
              <a:spcAft>
                <a:spcPts val="0"/>
              </a:spcAft>
              <a:buClr>
                <a:schemeClr val="lt2"/>
              </a:buClr>
              <a:buSzPts val="1000"/>
              <a:buFont typeface="Inter"/>
              <a:buChar char="■"/>
              <a:defRPr sz="1000">
                <a:solidFill>
                  <a:schemeClr val="lt2"/>
                </a:solidFill>
              </a:defRPr>
            </a:lvl3pPr>
            <a:lvl4pPr marL="1828800" lvl="3" indent="-292100">
              <a:lnSpc>
                <a:spcPct val="115000"/>
              </a:lnSpc>
              <a:spcBef>
                <a:spcPts val="800"/>
              </a:spcBef>
              <a:spcAft>
                <a:spcPts val="0"/>
              </a:spcAft>
              <a:buClr>
                <a:schemeClr val="lt2"/>
              </a:buClr>
              <a:buSzPts val="1000"/>
              <a:buFont typeface="Inter"/>
              <a:buChar char="●"/>
              <a:defRPr sz="1000">
                <a:solidFill>
                  <a:schemeClr val="lt2"/>
                </a:solidFill>
              </a:defRPr>
            </a:lvl4pPr>
            <a:lvl5pPr marL="2286000" lvl="4" indent="-292100">
              <a:lnSpc>
                <a:spcPct val="115000"/>
              </a:lnSpc>
              <a:spcBef>
                <a:spcPts val="800"/>
              </a:spcBef>
              <a:spcAft>
                <a:spcPts val="0"/>
              </a:spcAft>
              <a:buClr>
                <a:schemeClr val="lt2"/>
              </a:buClr>
              <a:buSzPts val="1000"/>
              <a:buFont typeface="Inter"/>
              <a:buChar char="○"/>
              <a:defRPr sz="1000">
                <a:solidFill>
                  <a:schemeClr val="lt2"/>
                </a:solidFill>
              </a:defRPr>
            </a:lvl5pPr>
            <a:lvl6pPr marL="2743200" lvl="5" indent="-292100">
              <a:lnSpc>
                <a:spcPct val="115000"/>
              </a:lnSpc>
              <a:spcBef>
                <a:spcPts val="800"/>
              </a:spcBef>
              <a:spcAft>
                <a:spcPts val="0"/>
              </a:spcAft>
              <a:buClr>
                <a:schemeClr val="lt2"/>
              </a:buClr>
              <a:buSzPts val="1000"/>
              <a:buFont typeface="Inter"/>
              <a:buChar char="■"/>
              <a:defRPr sz="1000">
                <a:solidFill>
                  <a:schemeClr val="lt2"/>
                </a:solidFill>
              </a:defRPr>
            </a:lvl6pPr>
            <a:lvl7pPr marL="3200400" lvl="6" indent="-292100">
              <a:lnSpc>
                <a:spcPct val="115000"/>
              </a:lnSpc>
              <a:spcBef>
                <a:spcPts val="800"/>
              </a:spcBef>
              <a:spcAft>
                <a:spcPts val="0"/>
              </a:spcAft>
              <a:buClr>
                <a:schemeClr val="lt2"/>
              </a:buClr>
              <a:buSzPts val="1000"/>
              <a:buFont typeface="Inter"/>
              <a:buChar char="●"/>
              <a:defRPr sz="1000">
                <a:solidFill>
                  <a:schemeClr val="lt2"/>
                </a:solidFill>
              </a:defRPr>
            </a:lvl7pPr>
            <a:lvl8pPr marL="3657600" lvl="7" indent="-292100">
              <a:lnSpc>
                <a:spcPct val="115000"/>
              </a:lnSpc>
              <a:spcBef>
                <a:spcPts val="800"/>
              </a:spcBef>
              <a:spcAft>
                <a:spcPts val="0"/>
              </a:spcAft>
              <a:buClr>
                <a:schemeClr val="lt2"/>
              </a:buClr>
              <a:buSzPts val="1000"/>
              <a:buFont typeface="Inter"/>
              <a:buChar char="○"/>
              <a:defRPr sz="1000">
                <a:solidFill>
                  <a:schemeClr val="lt2"/>
                </a:solidFill>
              </a:defRPr>
            </a:lvl8pPr>
            <a:lvl9pPr marL="4114800" lvl="8" indent="-292100">
              <a:lnSpc>
                <a:spcPct val="115000"/>
              </a:lnSpc>
              <a:spcBef>
                <a:spcPts val="800"/>
              </a:spcBef>
              <a:spcAft>
                <a:spcPts val="800"/>
              </a:spcAft>
              <a:buClr>
                <a:schemeClr val="lt2"/>
              </a:buClr>
              <a:buSzPts val="1000"/>
              <a:buFont typeface="Inter"/>
              <a:buChar char="■"/>
              <a:defRPr sz="1000">
                <a:solidFill>
                  <a:schemeClr val="lt2"/>
                </a:solidFill>
              </a:defRPr>
            </a:lvl9pPr>
          </a:lstStyle>
          <a:p>
            <a:endParaRPr/>
          </a:p>
        </p:txBody>
      </p:sp>
      <p:sp>
        <p:nvSpPr>
          <p:cNvPr id="59" name="Google Shape;59;p10"/>
          <p:cNvSpPr txBox="1">
            <a:spLocks noGrp="1"/>
          </p:cNvSpPr>
          <p:nvPr>
            <p:ph type="body" idx="3"/>
          </p:nvPr>
        </p:nvSpPr>
        <p:spPr>
          <a:xfrm>
            <a:off x="4781100" y="1345400"/>
            <a:ext cx="4134300" cy="1104000"/>
          </a:xfrm>
          <a:prstGeom prst="rect">
            <a:avLst/>
          </a:prstGeom>
        </p:spPr>
        <p:txBody>
          <a:bodyPr spcFirstLastPara="1" wrap="square" lIns="0" tIns="0" rIns="0" bIns="0" anchor="t" anchorCtr="0">
            <a:noAutofit/>
          </a:bodyPr>
          <a:lstStyle>
            <a:lvl1pPr marL="457200" lvl="0" indent="-292100">
              <a:lnSpc>
                <a:spcPct val="115000"/>
              </a:lnSpc>
              <a:spcBef>
                <a:spcPts val="0"/>
              </a:spcBef>
              <a:spcAft>
                <a:spcPts val="0"/>
              </a:spcAft>
              <a:buClr>
                <a:schemeClr val="lt2"/>
              </a:buClr>
              <a:buSzPts val="1000"/>
              <a:buFont typeface="Inter"/>
              <a:buChar char="●"/>
              <a:defRPr sz="1000">
                <a:solidFill>
                  <a:schemeClr val="lt2"/>
                </a:solidFill>
              </a:defRPr>
            </a:lvl1pPr>
            <a:lvl2pPr marL="914400" lvl="1" indent="-292100">
              <a:lnSpc>
                <a:spcPct val="115000"/>
              </a:lnSpc>
              <a:spcBef>
                <a:spcPts val="800"/>
              </a:spcBef>
              <a:spcAft>
                <a:spcPts val="0"/>
              </a:spcAft>
              <a:buClr>
                <a:schemeClr val="lt2"/>
              </a:buClr>
              <a:buSzPts val="1000"/>
              <a:buFont typeface="Inter"/>
              <a:buChar char="○"/>
              <a:defRPr sz="1000">
                <a:solidFill>
                  <a:schemeClr val="lt2"/>
                </a:solidFill>
              </a:defRPr>
            </a:lvl2pPr>
            <a:lvl3pPr marL="1371600" lvl="2" indent="-292100">
              <a:lnSpc>
                <a:spcPct val="115000"/>
              </a:lnSpc>
              <a:spcBef>
                <a:spcPts val="800"/>
              </a:spcBef>
              <a:spcAft>
                <a:spcPts val="0"/>
              </a:spcAft>
              <a:buClr>
                <a:schemeClr val="lt2"/>
              </a:buClr>
              <a:buSzPts val="1000"/>
              <a:buFont typeface="Inter"/>
              <a:buChar char="■"/>
              <a:defRPr sz="1000">
                <a:solidFill>
                  <a:schemeClr val="lt2"/>
                </a:solidFill>
              </a:defRPr>
            </a:lvl3pPr>
            <a:lvl4pPr marL="1828800" lvl="3" indent="-292100">
              <a:lnSpc>
                <a:spcPct val="115000"/>
              </a:lnSpc>
              <a:spcBef>
                <a:spcPts val="800"/>
              </a:spcBef>
              <a:spcAft>
                <a:spcPts val="0"/>
              </a:spcAft>
              <a:buClr>
                <a:schemeClr val="lt2"/>
              </a:buClr>
              <a:buSzPts val="1000"/>
              <a:buFont typeface="Inter"/>
              <a:buChar char="●"/>
              <a:defRPr sz="1000">
                <a:solidFill>
                  <a:schemeClr val="lt2"/>
                </a:solidFill>
              </a:defRPr>
            </a:lvl4pPr>
            <a:lvl5pPr marL="2286000" lvl="4" indent="-292100">
              <a:lnSpc>
                <a:spcPct val="115000"/>
              </a:lnSpc>
              <a:spcBef>
                <a:spcPts val="800"/>
              </a:spcBef>
              <a:spcAft>
                <a:spcPts val="0"/>
              </a:spcAft>
              <a:buClr>
                <a:schemeClr val="lt2"/>
              </a:buClr>
              <a:buSzPts val="1000"/>
              <a:buFont typeface="Inter"/>
              <a:buChar char="○"/>
              <a:defRPr sz="1000">
                <a:solidFill>
                  <a:schemeClr val="lt2"/>
                </a:solidFill>
              </a:defRPr>
            </a:lvl5pPr>
            <a:lvl6pPr marL="2743200" lvl="5" indent="-292100">
              <a:lnSpc>
                <a:spcPct val="115000"/>
              </a:lnSpc>
              <a:spcBef>
                <a:spcPts val="800"/>
              </a:spcBef>
              <a:spcAft>
                <a:spcPts val="0"/>
              </a:spcAft>
              <a:buClr>
                <a:schemeClr val="lt2"/>
              </a:buClr>
              <a:buSzPts val="1000"/>
              <a:buFont typeface="Inter"/>
              <a:buChar char="■"/>
              <a:defRPr sz="1000">
                <a:solidFill>
                  <a:schemeClr val="lt2"/>
                </a:solidFill>
              </a:defRPr>
            </a:lvl6pPr>
            <a:lvl7pPr marL="3200400" lvl="6" indent="-292100">
              <a:lnSpc>
                <a:spcPct val="115000"/>
              </a:lnSpc>
              <a:spcBef>
                <a:spcPts val="800"/>
              </a:spcBef>
              <a:spcAft>
                <a:spcPts val="0"/>
              </a:spcAft>
              <a:buClr>
                <a:schemeClr val="lt2"/>
              </a:buClr>
              <a:buSzPts val="1000"/>
              <a:buFont typeface="Inter"/>
              <a:buChar char="●"/>
              <a:defRPr sz="1000">
                <a:solidFill>
                  <a:schemeClr val="lt2"/>
                </a:solidFill>
              </a:defRPr>
            </a:lvl7pPr>
            <a:lvl8pPr marL="3657600" lvl="7" indent="-292100">
              <a:lnSpc>
                <a:spcPct val="115000"/>
              </a:lnSpc>
              <a:spcBef>
                <a:spcPts val="800"/>
              </a:spcBef>
              <a:spcAft>
                <a:spcPts val="0"/>
              </a:spcAft>
              <a:buClr>
                <a:schemeClr val="lt2"/>
              </a:buClr>
              <a:buSzPts val="1000"/>
              <a:buFont typeface="Inter"/>
              <a:buChar char="○"/>
              <a:defRPr sz="1000">
                <a:solidFill>
                  <a:schemeClr val="lt2"/>
                </a:solidFill>
              </a:defRPr>
            </a:lvl8pPr>
            <a:lvl9pPr marL="4114800" lvl="8" indent="-292100">
              <a:lnSpc>
                <a:spcPct val="115000"/>
              </a:lnSpc>
              <a:spcBef>
                <a:spcPts val="800"/>
              </a:spcBef>
              <a:spcAft>
                <a:spcPts val="800"/>
              </a:spcAft>
              <a:buClr>
                <a:schemeClr val="lt2"/>
              </a:buClr>
              <a:buSzPts val="1000"/>
              <a:buFont typeface="Inter"/>
              <a:buChar char="■"/>
              <a:defRPr sz="1000">
                <a:solidFill>
                  <a:schemeClr val="lt2"/>
                </a:solidFill>
              </a:defRPr>
            </a:lvl9pPr>
          </a:lstStyle>
          <a:p>
            <a:endParaRPr/>
          </a:p>
        </p:txBody>
      </p:sp>
      <p:sp>
        <p:nvSpPr>
          <p:cNvPr id="60" name="Google Shape;60;p10"/>
          <p:cNvSpPr txBox="1">
            <a:spLocks noGrp="1"/>
          </p:cNvSpPr>
          <p:nvPr>
            <p:ph type="subTitle" idx="4"/>
          </p:nvPr>
        </p:nvSpPr>
        <p:spPr>
          <a:xfrm>
            <a:off x="5058000" y="3305850"/>
            <a:ext cx="1656900" cy="181200"/>
          </a:xfrm>
          <a:prstGeom prst="rect">
            <a:avLst/>
          </a:prstGeom>
        </p:spPr>
        <p:txBody>
          <a:bodyPr spcFirstLastPara="1" wrap="square" lIns="0" tIns="0" rIns="0" bIns="0" anchor="ctr" anchorCtr="0">
            <a:spAutoFit/>
          </a:bodyPr>
          <a:lstStyle>
            <a:lvl1pPr lvl="0">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1pPr>
            <a:lvl2pPr lvl="1">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2pPr>
            <a:lvl3pPr lvl="2">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3pPr>
            <a:lvl4pPr lvl="3">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4pPr>
            <a:lvl5pPr lvl="4">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5pPr>
            <a:lvl6pPr lvl="5">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6pPr>
            <a:lvl7pPr lvl="6">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7pPr>
            <a:lvl8pPr lvl="7">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8pPr>
            <a:lvl9pPr lvl="8">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9pPr>
          </a:lstStyle>
          <a:p>
            <a:endParaRPr/>
          </a:p>
        </p:txBody>
      </p:sp>
      <p:sp>
        <p:nvSpPr>
          <p:cNvPr id="61" name="Google Shape;61;p10"/>
          <p:cNvSpPr txBox="1">
            <a:spLocks noGrp="1"/>
          </p:cNvSpPr>
          <p:nvPr>
            <p:ph type="body" idx="5"/>
          </p:nvPr>
        </p:nvSpPr>
        <p:spPr>
          <a:xfrm>
            <a:off x="5058000" y="3595225"/>
            <a:ext cx="1656900" cy="985800"/>
          </a:xfrm>
          <a:prstGeom prst="rect">
            <a:avLst/>
          </a:prstGeom>
        </p:spPr>
        <p:txBody>
          <a:bodyPr spcFirstLastPara="1" wrap="square" lIns="0" tIns="0" rIns="0" bIns="0" anchor="t" anchorCtr="0">
            <a:noAutofit/>
          </a:bodyPr>
          <a:lstStyle>
            <a:lvl1pPr marL="457200" lvl="0" indent="-292100">
              <a:lnSpc>
                <a:spcPct val="115000"/>
              </a:lnSpc>
              <a:spcBef>
                <a:spcPts val="0"/>
              </a:spcBef>
              <a:spcAft>
                <a:spcPts val="0"/>
              </a:spcAft>
              <a:buClr>
                <a:schemeClr val="lt2"/>
              </a:buClr>
              <a:buSzPts val="1000"/>
              <a:buFont typeface="Inter"/>
              <a:buChar char="●"/>
              <a:defRPr sz="1000">
                <a:solidFill>
                  <a:schemeClr val="lt2"/>
                </a:solidFill>
              </a:defRPr>
            </a:lvl1pPr>
            <a:lvl2pPr marL="914400" lvl="1" indent="-292100">
              <a:lnSpc>
                <a:spcPct val="115000"/>
              </a:lnSpc>
              <a:spcBef>
                <a:spcPts val="800"/>
              </a:spcBef>
              <a:spcAft>
                <a:spcPts val="0"/>
              </a:spcAft>
              <a:buClr>
                <a:schemeClr val="lt2"/>
              </a:buClr>
              <a:buSzPts val="1000"/>
              <a:buFont typeface="Inter"/>
              <a:buChar char="○"/>
              <a:defRPr sz="1000">
                <a:solidFill>
                  <a:schemeClr val="lt2"/>
                </a:solidFill>
              </a:defRPr>
            </a:lvl2pPr>
            <a:lvl3pPr marL="1371600" lvl="2" indent="-292100">
              <a:lnSpc>
                <a:spcPct val="115000"/>
              </a:lnSpc>
              <a:spcBef>
                <a:spcPts val="800"/>
              </a:spcBef>
              <a:spcAft>
                <a:spcPts val="0"/>
              </a:spcAft>
              <a:buClr>
                <a:schemeClr val="lt2"/>
              </a:buClr>
              <a:buSzPts val="1000"/>
              <a:buFont typeface="Inter"/>
              <a:buChar char="■"/>
              <a:defRPr sz="1000">
                <a:solidFill>
                  <a:schemeClr val="lt2"/>
                </a:solidFill>
              </a:defRPr>
            </a:lvl3pPr>
            <a:lvl4pPr marL="1828800" lvl="3" indent="-292100">
              <a:lnSpc>
                <a:spcPct val="115000"/>
              </a:lnSpc>
              <a:spcBef>
                <a:spcPts val="800"/>
              </a:spcBef>
              <a:spcAft>
                <a:spcPts val="0"/>
              </a:spcAft>
              <a:buClr>
                <a:schemeClr val="lt2"/>
              </a:buClr>
              <a:buSzPts val="1000"/>
              <a:buFont typeface="Inter"/>
              <a:buChar char="●"/>
              <a:defRPr sz="1000">
                <a:solidFill>
                  <a:schemeClr val="lt2"/>
                </a:solidFill>
              </a:defRPr>
            </a:lvl4pPr>
            <a:lvl5pPr marL="2286000" lvl="4" indent="-292100">
              <a:lnSpc>
                <a:spcPct val="115000"/>
              </a:lnSpc>
              <a:spcBef>
                <a:spcPts val="800"/>
              </a:spcBef>
              <a:spcAft>
                <a:spcPts val="0"/>
              </a:spcAft>
              <a:buClr>
                <a:schemeClr val="lt2"/>
              </a:buClr>
              <a:buSzPts val="1000"/>
              <a:buFont typeface="Inter"/>
              <a:buChar char="○"/>
              <a:defRPr sz="1000">
                <a:solidFill>
                  <a:schemeClr val="lt2"/>
                </a:solidFill>
              </a:defRPr>
            </a:lvl5pPr>
            <a:lvl6pPr marL="2743200" lvl="5" indent="-292100">
              <a:lnSpc>
                <a:spcPct val="115000"/>
              </a:lnSpc>
              <a:spcBef>
                <a:spcPts val="800"/>
              </a:spcBef>
              <a:spcAft>
                <a:spcPts val="0"/>
              </a:spcAft>
              <a:buClr>
                <a:schemeClr val="lt2"/>
              </a:buClr>
              <a:buSzPts val="1000"/>
              <a:buFont typeface="Inter"/>
              <a:buChar char="■"/>
              <a:defRPr sz="1000">
                <a:solidFill>
                  <a:schemeClr val="lt2"/>
                </a:solidFill>
              </a:defRPr>
            </a:lvl6pPr>
            <a:lvl7pPr marL="3200400" lvl="6" indent="-292100">
              <a:lnSpc>
                <a:spcPct val="115000"/>
              </a:lnSpc>
              <a:spcBef>
                <a:spcPts val="800"/>
              </a:spcBef>
              <a:spcAft>
                <a:spcPts val="0"/>
              </a:spcAft>
              <a:buClr>
                <a:schemeClr val="lt2"/>
              </a:buClr>
              <a:buSzPts val="1000"/>
              <a:buFont typeface="Inter"/>
              <a:buChar char="●"/>
              <a:defRPr sz="1000">
                <a:solidFill>
                  <a:schemeClr val="lt2"/>
                </a:solidFill>
              </a:defRPr>
            </a:lvl7pPr>
            <a:lvl8pPr marL="3657600" lvl="7" indent="-292100">
              <a:lnSpc>
                <a:spcPct val="115000"/>
              </a:lnSpc>
              <a:spcBef>
                <a:spcPts val="800"/>
              </a:spcBef>
              <a:spcAft>
                <a:spcPts val="0"/>
              </a:spcAft>
              <a:buClr>
                <a:schemeClr val="lt2"/>
              </a:buClr>
              <a:buSzPts val="1000"/>
              <a:buFont typeface="Inter"/>
              <a:buChar char="○"/>
              <a:defRPr sz="1000">
                <a:solidFill>
                  <a:schemeClr val="lt2"/>
                </a:solidFill>
              </a:defRPr>
            </a:lvl8pPr>
            <a:lvl9pPr marL="4114800" lvl="8" indent="-292100">
              <a:lnSpc>
                <a:spcPct val="115000"/>
              </a:lnSpc>
              <a:spcBef>
                <a:spcPts val="800"/>
              </a:spcBef>
              <a:spcAft>
                <a:spcPts val="800"/>
              </a:spcAft>
              <a:buClr>
                <a:schemeClr val="lt2"/>
              </a:buClr>
              <a:buSzPts val="1000"/>
              <a:buFont typeface="Inter"/>
              <a:buChar char="■"/>
              <a:defRPr sz="1000">
                <a:solidFill>
                  <a:schemeClr val="lt2"/>
                </a:solidFill>
              </a:defRPr>
            </a:lvl9pPr>
          </a:lstStyle>
          <a:p>
            <a:endParaRPr/>
          </a:p>
        </p:txBody>
      </p:sp>
      <p:sp>
        <p:nvSpPr>
          <p:cNvPr id="62" name="Google Shape;62;p10"/>
          <p:cNvSpPr txBox="1">
            <a:spLocks noGrp="1"/>
          </p:cNvSpPr>
          <p:nvPr>
            <p:ph type="subTitle" idx="6"/>
          </p:nvPr>
        </p:nvSpPr>
        <p:spPr>
          <a:xfrm>
            <a:off x="2438171" y="3305838"/>
            <a:ext cx="1656900" cy="181200"/>
          </a:xfrm>
          <a:prstGeom prst="rect">
            <a:avLst/>
          </a:prstGeom>
        </p:spPr>
        <p:txBody>
          <a:bodyPr spcFirstLastPara="1" wrap="square" lIns="0" tIns="0" rIns="0" bIns="0" anchor="ctr" anchorCtr="0">
            <a:spAutoFit/>
          </a:bodyPr>
          <a:lstStyle>
            <a:lvl1pPr lvl="0">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1pPr>
            <a:lvl2pPr lvl="1">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2pPr>
            <a:lvl3pPr lvl="2">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3pPr>
            <a:lvl4pPr lvl="3">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4pPr>
            <a:lvl5pPr lvl="4">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5pPr>
            <a:lvl6pPr lvl="5">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6pPr>
            <a:lvl7pPr lvl="6">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7pPr>
            <a:lvl8pPr lvl="7">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8pPr>
            <a:lvl9pPr lvl="8">
              <a:lnSpc>
                <a:spcPct val="90000"/>
              </a:lnSpc>
              <a:spcBef>
                <a:spcPts val="0"/>
              </a:spcBef>
              <a:spcAft>
                <a:spcPts val="0"/>
              </a:spcAft>
              <a:buClr>
                <a:schemeClr val="lt1"/>
              </a:buClr>
              <a:buSzPts val="1200"/>
              <a:buFont typeface="Plus Jakarta Sans Medium"/>
              <a:buNone/>
              <a:defRPr>
                <a:latin typeface="Plus Jakarta Sans Medium"/>
                <a:ea typeface="Plus Jakarta Sans Medium"/>
                <a:cs typeface="Plus Jakarta Sans Medium"/>
                <a:sym typeface="Plus Jakarta Sans Medium"/>
              </a:defRPr>
            </a:lvl9pPr>
          </a:lstStyle>
          <a:p>
            <a:endParaRPr/>
          </a:p>
        </p:txBody>
      </p:sp>
      <p:sp>
        <p:nvSpPr>
          <p:cNvPr id="63" name="Google Shape;63;p10"/>
          <p:cNvSpPr txBox="1">
            <a:spLocks noGrp="1"/>
          </p:cNvSpPr>
          <p:nvPr>
            <p:ph type="body" idx="7"/>
          </p:nvPr>
        </p:nvSpPr>
        <p:spPr>
          <a:xfrm>
            <a:off x="2438171" y="3595213"/>
            <a:ext cx="1656900" cy="985800"/>
          </a:xfrm>
          <a:prstGeom prst="rect">
            <a:avLst/>
          </a:prstGeom>
        </p:spPr>
        <p:txBody>
          <a:bodyPr spcFirstLastPara="1" wrap="square" lIns="0" tIns="0" rIns="0" bIns="0" anchor="t" anchorCtr="0">
            <a:noAutofit/>
          </a:bodyPr>
          <a:lstStyle>
            <a:lvl1pPr marL="457200" lvl="0" indent="-292100">
              <a:lnSpc>
                <a:spcPct val="115000"/>
              </a:lnSpc>
              <a:spcBef>
                <a:spcPts val="0"/>
              </a:spcBef>
              <a:spcAft>
                <a:spcPts val="0"/>
              </a:spcAft>
              <a:buClr>
                <a:schemeClr val="lt2"/>
              </a:buClr>
              <a:buSzPts val="1000"/>
              <a:buFont typeface="Inter"/>
              <a:buChar char="●"/>
              <a:defRPr sz="1000">
                <a:solidFill>
                  <a:schemeClr val="lt2"/>
                </a:solidFill>
              </a:defRPr>
            </a:lvl1pPr>
            <a:lvl2pPr marL="914400" lvl="1" indent="-292100">
              <a:lnSpc>
                <a:spcPct val="115000"/>
              </a:lnSpc>
              <a:spcBef>
                <a:spcPts val="800"/>
              </a:spcBef>
              <a:spcAft>
                <a:spcPts val="0"/>
              </a:spcAft>
              <a:buClr>
                <a:schemeClr val="lt2"/>
              </a:buClr>
              <a:buSzPts val="1000"/>
              <a:buFont typeface="Inter"/>
              <a:buChar char="○"/>
              <a:defRPr sz="1000">
                <a:solidFill>
                  <a:schemeClr val="lt2"/>
                </a:solidFill>
              </a:defRPr>
            </a:lvl2pPr>
            <a:lvl3pPr marL="1371600" lvl="2" indent="-292100">
              <a:lnSpc>
                <a:spcPct val="115000"/>
              </a:lnSpc>
              <a:spcBef>
                <a:spcPts val="800"/>
              </a:spcBef>
              <a:spcAft>
                <a:spcPts val="0"/>
              </a:spcAft>
              <a:buClr>
                <a:schemeClr val="lt2"/>
              </a:buClr>
              <a:buSzPts val="1000"/>
              <a:buFont typeface="Inter"/>
              <a:buChar char="■"/>
              <a:defRPr sz="1000">
                <a:solidFill>
                  <a:schemeClr val="lt2"/>
                </a:solidFill>
              </a:defRPr>
            </a:lvl3pPr>
            <a:lvl4pPr marL="1828800" lvl="3" indent="-292100">
              <a:lnSpc>
                <a:spcPct val="115000"/>
              </a:lnSpc>
              <a:spcBef>
                <a:spcPts val="800"/>
              </a:spcBef>
              <a:spcAft>
                <a:spcPts val="0"/>
              </a:spcAft>
              <a:buClr>
                <a:schemeClr val="lt2"/>
              </a:buClr>
              <a:buSzPts val="1000"/>
              <a:buFont typeface="Inter"/>
              <a:buChar char="●"/>
              <a:defRPr sz="1000">
                <a:solidFill>
                  <a:schemeClr val="lt2"/>
                </a:solidFill>
              </a:defRPr>
            </a:lvl4pPr>
            <a:lvl5pPr marL="2286000" lvl="4" indent="-292100">
              <a:lnSpc>
                <a:spcPct val="115000"/>
              </a:lnSpc>
              <a:spcBef>
                <a:spcPts val="800"/>
              </a:spcBef>
              <a:spcAft>
                <a:spcPts val="0"/>
              </a:spcAft>
              <a:buClr>
                <a:schemeClr val="lt2"/>
              </a:buClr>
              <a:buSzPts val="1000"/>
              <a:buFont typeface="Inter"/>
              <a:buChar char="○"/>
              <a:defRPr sz="1000">
                <a:solidFill>
                  <a:schemeClr val="lt2"/>
                </a:solidFill>
              </a:defRPr>
            </a:lvl5pPr>
            <a:lvl6pPr marL="2743200" lvl="5" indent="-292100">
              <a:lnSpc>
                <a:spcPct val="115000"/>
              </a:lnSpc>
              <a:spcBef>
                <a:spcPts val="800"/>
              </a:spcBef>
              <a:spcAft>
                <a:spcPts val="0"/>
              </a:spcAft>
              <a:buClr>
                <a:schemeClr val="lt2"/>
              </a:buClr>
              <a:buSzPts val="1000"/>
              <a:buFont typeface="Inter"/>
              <a:buChar char="■"/>
              <a:defRPr sz="1000">
                <a:solidFill>
                  <a:schemeClr val="lt2"/>
                </a:solidFill>
              </a:defRPr>
            </a:lvl6pPr>
            <a:lvl7pPr marL="3200400" lvl="6" indent="-292100">
              <a:lnSpc>
                <a:spcPct val="115000"/>
              </a:lnSpc>
              <a:spcBef>
                <a:spcPts val="800"/>
              </a:spcBef>
              <a:spcAft>
                <a:spcPts val="0"/>
              </a:spcAft>
              <a:buClr>
                <a:schemeClr val="lt2"/>
              </a:buClr>
              <a:buSzPts val="1000"/>
              <a:buFont typeface="Inter"/>
              <a:buChar char="●"/>
              <a:defRPr sz="1000">
                <a:solidFill>
                  <a:schemeClr val="lt2"/>
                </a:solidFill>
              </a:defRPr>
            </a:lvl7pPr>
            <a:lvl8pPr marL="3657600" lvl="7" indent="-292100">
              <a:lnSpc>
                <a:spcPct val="115000"/>
              </a:lnSpc>
              <a:spcBef>
                <a:spcPts val="800"/>
              </a:spcBef>
              <a:spcAft>
                <a:spcPts val="0"/>
              </a:spcAft>
              <a:buClr>
                <a:schemeClr val="lt2"/>
              </a:buClr>
              <a:buSzPts val="1000"/>
              <a:buFont typeface="Inter"/>
              <a:buChar char="○"/>
              <a:defRPr sz="1000">
                <a:solidFill>
                  <a:schemeClr val="lt2"/>
                </a:solidFill>
              </a:defRPr>
            </a:lvl8pPr>
            <a:lvl9pPr marL="4114800" lvl="8" indent="-292100">
              <a:lnSpc>
                <a:spcPct val="115000"/>
              </a:lnSpc>
              <a:spcBef>
                <a:spcPts val="800"/>
              </a:spcBef>
              <a:spcAft>
                <a:spcPts val="800"/>
              </a:spcAft>
              <a:buClr>
                <a:schemeClr val="lt2"/>
              </a:buClr>
              <a:buSzPts val="1000"/>
              <a:buFont typeface="Inter"/>
              <a:buChar char="■"/>
              <a:defRPr sz="1000">
                <a:solidFill>
                  <a:schemeClr val="lt2"/>
                </a:solidFill>
              </a:defRPr>
            </a:lvl9pPr>
          </a:lstStyle>
          <a:p>
            <a:endParaRPr/>
          </a:p>
        </p:txBody>
      </p:sp>
      <p:sp>
        <p:nvSpPr>
          <p:cNvPr id="64" name="Google Shape;64;p10"/>
          <p:cNvSpPr>
            <a:spLocks noGrp="1"/>
          </p:cNvSpPr>
          <p:nvPr>
            <p:ph type="pic" idx="8"/>
          </p:nvPr>
        </p:nvSpPr>
        <p:spPr>
          <a:xfrm>
            <a:off x="0" y="3029625"/>
            <a:ext cx="2178300" cy="1895700"/>
          </a:xfrm>
          <a:prstGeom prst="rect">
            <a:avLst/>
          </a:prstGeom>
          <a:noFill/>
          <a:ln>
            <a:noFill/>
          </a:ln>
        </p:spPr>
      </p:sp>
      <p:sp>
        <p:nvSpPr>
          <p:cNvPr id="65" name="Google Shape;65;p10"/>
          <p:cNvSpPr>
            <a:spLocks noGrp="1"/>
          </p:cNvSpPr>
          <p:nvPr>
            <p:ph type="pic" idx="9"/>
          </p:nvPr>
        </p:nvSpPr>
        <p:spPr>
          <a:xfrm>
            <a:off x="6965700" y="3010075"/>
            <a:ext cx="2178300" cy="18957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41375" y="356475"/>
            <a:ext cx="2860200" cy="450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1400"/>
              <a:buFont typeface="Plus Jakarta Sans"/>
              <a:buNone/>
              <a:defRPr>
                <a:solidFill>
                  <a:schemeClr val="lt1"/>
                </a:solidFill>
                <a:latin typeface="Plus Jakarta Sans"/>
                <a:ea typeface="Plus Jakarta Sans"/>
                <a:cs typeface="Plus Jakarta Sans"/>
                <a:sym typeface="Plus Jakarta Sans"/>
              </a:defRPr>
            </a:lvl1pPr>
            <a:lvl2pPr lvl="1">
              <a:spcBef>
                <a:spcPts val="0"/>
              </a:spcBef>
              <a:spcAft>
                <a:spcPts val="0"/>
              </a:spcAft>
              <a:buClr>
                <a:schemeClr val="lt1"/>
              </a:buClr>
              <a:buSzPts val="1400"/>
              <a:buFont typeface="Plus Jakarta Sans"/>
              <a:buNone/>
              <a:defRPr>
                <a:solidFill>
                  <a:schemeClr val="lt1"/>
                </a:solidFill>
                <a:latin typeface="Plus Jakarta Sans"/>
                <a:ea typeface="Plus Jakarta Sans"/>
                <a:cs typeface="Plus Jakarta Sans"/>
                <a:sym typeface="Plus Jakarta Sans"/>
              </a:defRPr>
            </a:lvl2pPr>
            <a:lvl3pPr lvl="2">
              <a:spcBef>
                <a:spcPts val="0"/>
              </a:spcBef>
              <a:spcAft>
                <a:spcPts val="0"/>
              </a:spcAft>
              <a:buClr>
                <a:schemeClr val="lt1"/>
              </a:buClr>
              <a:buSzPts val="1400"/>
              <a:buFont typeface="Plus Jakarta Sans"/>
              <a:buNone/>
              <a:defRPr>
                <a:solidFill>
                  <a:schemeClr val="lt1"/>
                </a:solidFill>
                <a:latin typeface="Plus Jakarta Sans"/>
                <a:ea typeface="Plus Jakarta Sans"/>
                <a:cs typeface="Plus Jakarta Sans"/>
                <a:sym typeface="Plus Jakarta Sans"/>
              </a:defRPr>
            </a:lvl3pPr>
            <a:lvl4pPr lvl="3">
              <a:spcBef>
                <a:spcPts val="0"/>
              </a:spcBef>
              <a:spcAft>
                <a:spcPts val="0"/>
              </a:spcAft>
              <a:buClr>
                <a:schemeClr val="lt1"/>
              </a:buClr>
              <a:buSzPts val="1400"/>
              <a:buFont typeface="Plus Jakarta Sans"/>
              <a:buNone/>
              <a:defRPr>
                <a:solidFill>
                  <a:schemeClr val="lt1"/>
                </a:solidFill>
                <a:latin typeface="Plus Jakarta Sans"/>
                <a:ea typeface="Plus Jakarta Sans"/>
                <a:cs typeface="Plus Jakarta Sans"/>
                <a:sym typeface="Plus Jakarta Sans"/>
              </a:defRPr>
            </a:lvl4pPr>
            <a:lvl5pPr lvl="4">
              <a:spcBef>
                <a:spcPts val="0"/>
              </a:spcBef>
              <a:spcAft>
                <a:spcPts val="0"/>
              </a:spcAft>
              <a:buClr>
                <a:schemeClr val="lt1"/>
              </a:buClr>
              <a:buSzPts val="1400"/>
              <a:buFont typeface="Plus Jakarta Sans"/>
              <a:buNone/>
              <a:defRPr>
                <a:solidFill>
                  <a:schemeClr val="lt1"/>
                </a:solidFill>
                <a:latin typeface="Plus Jakarta Sans"/>
                <a:ea typeface="Plus Jakarta Sans"/>
                <a:cs typeface="Plus Jakarta Sans"/>
                <a:sym typeface="Plus Jakarta Sans"/>
              </a:defRPr>
            </a:lvl5pPr>
            <a:lvl6pPr lvl="5">
              <a:spcBef>
                <a:spcPts val="0"/>
              </a:spcBef>
              <a:spcAft>
                <a:spcPts val="0"/>
              </a:spcAft>
              <a:buClr>
                <a:schemeClr val="lt1"/>
              </a:buClr>
              <a:buSzPts val="1400"/>
              <a:buFont typeface="Plus Jakarta Sans"/>
              <a:buNone/>
              <a:defRPr>
                <a:solidFill>
                  <a:schemeClr val="lt1"/>
                </a:solidFill>
                <a:latin typeface="Plus Jakarta Sans"/>
                <a:ea typeface="Plus Jakarta Sans"/>
                <a:cs typeface="Plus Jakarta Sans"/>
                <a:sym typeface="Plus Jakarta Sans"/>
              </a:defRPr>
            </a:lvl6pPr>
            <a:lvl7pPr lvl="6">
              <a:spcBef>
                <a:spcPts val="0"/>
              </a:spcBef>
              <a:spcAft>
                <a:spcPts val="0"/>
              </a:spcAft>
              <a:buClr>
                <a:schemeClr val="lt1"/>
              </a:buClr>
              <a:buSzPts val="1400"/>
              <a:buFont typeface="Plus Jakarta Sans"/>
              <a:buNone/>
              <a:defRPr>
                <a:solidFill>
                  <a:schemeClr val="lt1"/>
                </a:solidFill>
                <a:latin typeface="Plus Jakarta Sans"/>
                <a:ea typeface="Plus Jakarta Sans"/>
                <a:cs typeface="Plus Jakarta Sans"/>
                <a:sym typeface="Plus Jakarta Sans"/>
              </a:defRPr>
            </a:lvl7pPr>
            <a:lvl8pPr lvl="7">
              <a:spcBef>
                <a:spcPts val="0"/>
              </a:spcBef>
              <a:spcAft>
                <a:spcPts val="0"/>
              </a:spcAft>
              <a:buClr>
                <a:schemeClr val="lt1"/>
              </a:buClr>
              <a:buSzPts val="1400"/>
              <a:buFont typeface="Plus Jakarta Sans"/>
              <a:buNone/>
              <a:defRPr>
                <a:solidFill>
                  <a:schemeClr val="lt1"/>
                </a:solidFill>
                <a:latin typeface="Plus Jakarta Sans"/>
                <a:ea typeface="Plus Jakarta Sans"/>
                <a:cs typeface="Plus Jakarta Sans"/>
                <a:sym typeface="Plus Jakarta Sans"/>
              </a:defRPr>
            </a:lvl8pPr>
            <a:lvl9pPr lvl="8">
              <a:spcBef>
                <a:spcPts val="0"/>
              </a:spcBef>
              <a:spcAft>
                <a:spcPts val="0"/>
              </a:spcAft>
              <a:buClr>
                <a:schemeClr val="lt1"/>
              </a:buClr>
              <a:buSzPts val="1400"/>
              <a:buFont typeface="Plus Jakarta Sans"/>
              <a:buNone/>
              <a:defRPr>
                <a:solidFill>
                  <a:schemeClr val="lt1"/>
                </a:solidFill>
                <a:latin typeface="Plus Jakarta Sans"/>
                <a:ea typeface="Plus Jakarta Sans"/>
                <a:cs typeface="Plus Jakarta Sans"/>
                <a:sym typeface="Plus Jakarta Sans"/>
              </a:defRPr>
            </a:lvl9pPr>
          </a:lstStyle>
          <a:p>
            <a:endParaRPr/>
          </a:p>
        </p:txBody>
      </p:sp>
      <p:sp>
        <p:nvSpPr>
          <p:cNvPr id="7" name="Google Shape;7;p1"/>
          <p:cNvSpPr txBox="1">
            <a:spLocks noGrp="1"/>
          </p:cNvSpPr>
          <p:nvPr>
            <p:ph type="body" idx="1"/>
          </p:nvPr>
        </p:nvSpPr>
        <p:spPr>
          <a:xfrm>
            <a:off x="477400" y="1551575"/>
            <a:ext cx="5666400" cy="2472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1pPr>
            <a:lvl2pPr marL="914400" lvl="1" indent="-298450">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2pPr>
            <a:lvl3pPr marL="1371600" lvl="2" indent="-298450">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3pPr>
            <a:lvl4pPr marL="1828800" lvl="3" indent="-298450">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4pPr>
            <a:lvl5pPr marL="2286000" lvl="4" indent="-298450">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5pPr>
            <a:lvl6pPr marL="2743200" lvl="5" indent="-298450">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6pPr>
            <a:lvl7pPr marL="3200400" lvl="6" indent="-298450">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7pPr>
            <a:lvl8pPr marL="3657600" lvl="7" indent="-298450">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8pPr>
            <a:lvl9pPr marL="4114800" lvl="8" indent="-298450">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616">
          <p15:clr>
            <a:srgbClr val="E46962"/>
          </p15:clr>
        </p15:guide>
        <p15:guide id="2" orient="horz" pos="144">
          <p15:clr>
            <a:srgbClr val="E46962"/>
          </p15:clr>
        </p15:guide>
        <p15:guide id="3" pos="144">
          <p15:clr>
            <a:srgbClr val="E46962"/>
          </p15:clr>
        </p15:guide>
        <p15:guide id="4" orient="horz" pos="3096">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5"/>
          <p:cNvSpPr txBox="1">
            <a:spLocks noGrp="1"/>
          </p:cNvSpPr>
          <p:nvPr>
            <p:ph type="subTitle" idx="1"/>
          </p:nvPr>
        </p:nvSpPr>
        <p:spPr>
          <a:xfrm>
            <a:off x="4902275" y="2531400"/>
            <a:ext cx="3774900" cy="211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sz="1300" b="1" dirty="0">
                <a:latin typeface="Playfair Display"/>
                <a:ea typeface="Playfair Display"/>
                <a:cs typeface="Playfair Display"/>
                <a:sym typeface="Playfair Display"/>
              </a:rPr>
              <a:t>Project Objective: </a:t>
            </a:r>
            <a:endParaRPr sz="1300" b="1" dirty="0">
              <a:latin typeface="Playfair Display"/>
              <a:ea typeface="Playfair Display"/>
              <a:cs typeface="Playfair Display"/>
              <a:sym typeface="Playfair Display"/>
            </a:endParaRPr>
          </a:p>
          <a:p>
            <a:pPr marL="0" lvl="0" indent="0" algn="l" rtl="0">
              <a:spcBef>
                <a:spcPts val="0"/>
              </a:spcBef>
              <a:spcAft>
                <a:spcPts val="0"/>
              </a:spcAft>
              <a:buNone/>
            </a:pPr>
            <a:endParaRPr dirty="0">
              <a:latin typeface="Playfair Display Medium"/>
              <a:ea typeface="Playfair Display Medium"/>
              <a:cs typeface="Playfair Display Medium"/>
              <a:sym typeface="Playfair Display Medium"/>
            </a:endParaRPr>
          </a:p>
          <a:p>
            <a:pPr marL="0" lvl="0" indent="0" algn="l" rtl="0">
              <a:spcBef>
                <a:spcPts val="0"/>
              </a:spcBef>
              <a:spcAft>
                <a:spcPts val="0"/>
              </a:spcAft>
              <a:buNone/>
            </a:pPr>
            <a:r>
              <a:rPr lang="en" sz="1200" dirty="0">
                <a:latin typeface="Playfair Display Medium"/>
                <a:ea typeface="Playfair Display Medium"/>
                <a:cs typeface="Playfair Display Medium"/>
                <a:sym typeface="Playfair Display Medium"/>
              </a:rPr>
              <a:t>The objective of this project is to analyze geolocation and driving behavior data to identify high-risk drivers based on factors such as mileage, speed, and calculated risk scores. The findings are visualized through interactive dashboards in Power BI, providing actionable insights that enable ANT to proactively manage driver compliance, enhance road safety, and make informed, data-driven insurance decisions.</a:t>
            </a:r>
            <a:endParaRPr sz="1200" dirty="0">
              <a:latin typeface="Playfair Display Medium"/>
              <a:ea typeface="Playfair Display Medium"/>
              <a:cs typeface="Playfair Display Medium"/>
              <a:sym typeface="Playfair Display Medium"/>
            </a:endParaRPr>
          </a:p>
        </p:txBody>
      </p:sp>
      <p:sp>
        <p:nvSpPr>
          <p:cNvPr id="301" name="Google Shape;301;p45"/>
          <p:cNvSpPr txBox="1">
            <a:spLocks noGrp="1"/>
          </p:cNvSpPr>
          <p:nvPr>
            <p:ph type="title"/>
          </p:nvPr>
        </p:nvSpPr>
        <p:spPr>
          <a:xfrm>
            <a:off x="499600" y="564450"/>
            <a:ext cx="3679800" cy="938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300">
                <a:latin typeface="Playfair Display Medium"/>
                <a:ea typeface="Playfair Display Medium"/>
                <a:cs typeface="Playfair Display Medium"/>
                <a:sym typeface="Playfair Display Medium"/>
              </a:rPr>
              <a:t>TRUCK FLEET ANALYSIS</a:t>
            </a:r>
            <a:endParaRPr sz="4300">
              <a:latin typeface="Playfair Display Medium"/>
              <a:ea typeface="Playfair Display Medium"/>
              <a:cs typeface="Playfair Display Medium"/>
              <a:sym typeface="Playfair Display Medium"/>
            </a:endParaRPr>
          </a:p>
        </p:txBody>
      </p:sp>
      <p:sp>
        <p:nvSpPr>
          <p:cNvPr id="302" name="Google Shape;302;p45"/>
          <p:cNvSpPr/>
          <p:nvPr/>
        </p:nvSpPr>
        <p:spPr>
          <a:xfrm>
            <a:off x="4623250" y="208800"/>
            <a:ext cx="2174100" cy="21126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303" name="Google Shape;303;p45"/>
          <p:cNvSpPr/>
          <p:nvPr/>
        </p:nvSpPr>
        <p:spPr>
          <a:xfrm>
            <a:off x="6817100" y="208950"/>
            <a:ext cx="2130000" cy="21126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latin typeface="Playfair Display"/>
                <a:ea typeface="Playfair Display"/>
                <a:cs typeface="Playfair Display"/>
                <a:sym typeface="Playfair Display"/>
              </a:rPr>
              <a:t>Group 8:</a:t>
            </a:r>
            <a:endParaRPr sz="1500" b="1">
              <a:latin typeface="Playfair Display"/>
              <a:ea typeface="Playfair Display"/>
              <a:cs typeface="Playfair Display"/>
              <a:sym typeface="Playfair Display"/>
            </a:endParaRPr>
          </a:p>
          <a:p>
            <a:pPr marL="0" lvl="0" indent="0" algn="ctr" rtl="0">
              <a:spcBef>
                <a:spcPts val="0"/>
              </a:spcBef>
              <a:spcAft>
                <a:spcPts val="0"/>
              </a:spcAft>
              <a:buNone/>
            </a:pPr>
            <a:br>
              <a:rPr lang="en">
                <a:latin typeface="Playfair Display Medium"/>
                <a:ea typeface="Playfair Display Medium"/>
                <a:cs typeface="Playfair Display Medium"/>
                <a:sym typeface="Playfair Display Medium"/>
              </a:rPr>
            </a:br>
            <a:r>
              <a:rPr lang="en">
                <a:latin typeface="Playfair Display Medium"/>
                <a:ea typeface="Playfair Display Medium"/>
                <a:cs typeface="Playfair Display Medium"/>
                <a:sym typeface="Playfair Display Medium"/>
              </a:rPr>
              <a:t>Debasmita Ray</a:t>
            </a:r>
            <a:endParaRPr>
              <a:latin typeface="Playfair Display Medium"/>
              <a:ea typeface="Playfair Display Medium"/>
              <a:cs typeface="Playfair Display Medium"/>
              <a:sym typeface="Playfair Display Medium"/>
            </a:endParaRPr>
          </a:p>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Tara Canugovi</a:t>
            </a:r>
            <a:endParaRPr>
              <a:latin typeface="Playfair Display Medium"/>
              <a:ea typeface="Playfair Display Medium"/>
              <a:cs typeface="Playfair Display Medium"/>
              <a:sym typeface="Playfair Display Medium"/>
            </a:endParaRPr>
          </a:p>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Sahil Salvi</a:t>
            </a:r>
            <a:br>
              <a:rPr lang="en">
                <a:latin typeface="Playfair Display Medium"/>
                <a:ea typeface="Playfair Display Medium"/>
                <a:cs typeface="Playfair Display Medium"/>
                <a:sym typeface="Playfair Display Medium"/>
              </a:rPr>
            </a:br>
            <a:r>
              <a:rPr lang="en">
                <a:latin typeface="Playfair Display Medium"/>
                <a:ea typeface="Playfair Display Medium"/>
                <a:cs typeface="Playfair Display Medium"/>
                <a:sym typeface="Playfair Display Medium"/>
              </a:rPr>
              <a:t>Brandon Hu</a:t>
            </a:r>
            <a:endParaRPr>
              <a:latin typeface="Playfair Display Medium"/>
              <a:ea typeface="Playfair Display Medium"/>
              <a:cs typeface="Playfair Display Medium"/>
              <a:sym typeface="Playfair Display Medium"/>
            </a:endParaRPr>
          </a:p>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Bhumika Punjabi</a:t>
            </a:r>
            <a:endParaRPr>
              <a:latin typeface="Playfair Display Medium"/>
              <a:ea typeface="Playfair Display Medium"/>
              <a:cs typeface="Playfair Display Medium"/>
              <a:sym typeface="Playfair Display Medium"/>
            </a:endParaRPr>
          </a:p>
        </p:txBody>
      </p:sp>
      <p:sp>
        <p:nvSpPr>
          <p:cNvPr id="304" name="Google Shape;304;p45"/>
          <p:cNvSpPr/>
          <p:nvPr/>
        </p:nvSpPr>
        <p:spPr>
          <a:xfrm>
            <a:off x="338650" y="1963150"/>
            <a:ext cx="4117800" cy="2812200"/>
          </a:xfrm>
          <a:prstGeom prst="roundRect">
            <a:avLst>
              <a:gd name="adj" fmla="val 16667"/>
            </a:avLst>
          </a:prstGeom>
          <a:solidFill>
            <a:srgbClr val="E0D3A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Playfair Display"/>
                <a:ea typeface="Playfair Display"/>
                <a:cs typeface="Playfair Display"/>
                <a:sym typeface="Playfair Display"/>
              </a:rPr>
              <a:t>Problem Statement:</a:t>
            </a:r>
            <a:endParaRPr b="1">
              <a:latin typeface="Playfair Display"/>
              <a:ea typeface="Playfair Display"/>
              <a:cs typeface="Playfair Display"/>
              <a:sym typeface="Playfair Display"/>
            </a:endParaRPr>
          </a:p>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  </a:t>
            </a:r>
            <a:endParaRPr>
              <a:latin typeface="Playfair Display Medium"/>
              <a:ea typeface="Playfair Display Medium"/>
              <a:cs typeface="Playfair Display Medium"/>
              <a:sym typeface="Playfair Display Medium"/>
            </a:endParaRPr>
          </a:p>
          <a:p>
            <a:pPr marL="0" lvl="0" indent="0" algn="ctr" rtl="0">
              <a:spcBef>
                <a:spcPts val="0"/>
              </a:spcBef>
              <a:spcAft>
                <a:spcPts val="0"/>
              </a:spcAft>
              <a:buNone/>
            </a:pPr>
            <a:r>
              <a:rPr lang="en">
                <a:latin typeface="Playfair Display Medium"/>
                <a:ea typeface="Playfair Display Medium"/>
                <a:cs typeface="Playfair Display Medium"/>
                <a:sym typeface="Playfair Display Medium"/>
              </a:rPr>
              <a:t>Az National Trucking (ANT), a long-haul trucking company, must manage and reduce risk associated with its fleet of drivers to comply with federal and state regulations and mitigate insurance liabilities. A key risk factor being evaluated in this phase is Mileage/Speed, with drivers who exceed a risk threshold of 7.0 or higher (on a scale of 10) flagged as high-risk.</a:t>
            </a:r>
            <a:endParaRPr>
              <a:latin typeface="Playfair Display Medium"/>
              <a:ea typeface="Playfair Display Medium"/>
              <a:cs typeface="Playfair Display Medium"/>
              <a:sym typeface="Playfair Display Medium"/>
            </a:endParaRPr>
          </a:p>
          <a:p>
            <a:pPr marL="0" lvl="0" indent="0" algn="ctr" rtl="0">
              <a:spcBef>
                <a:spcPts val="0"/>
              </a:spcBef>
              <a:spcAft>
                <a:spcPts val="0"/>
              </a:spcAft>
              <a:buNone/>
            </a:pPr>
            <a:endParaRPr>
              <a:latin typeface="Playfair Display Medium"/>
              <a:ea typeface="Playfair Display Medium"/>
              <a:cs typeface="Playfair Display Medium"/>
              <a:sym typeface="Playfair Display Medium"/>
            </a:endParaRPr>
          </a:p>
        </p:txBody>
      </p:sp>
      <p:cxnSp>
        <p:nvCxnSpPr>
          <p:cNvPr id="305" name="Google Shape;305;p45"/>
          <p:cNvCxnSpPr/>
          <p:nvPr/>
        </p:nvCxnSpPr>
        <p:spPr>
          <a:xfrm>
            <a:off x="1501825" y="2365625"/>
            <a:ext cx="1747200" cy="0"/>
          </a:xfrm>
          <a:prstGeom prst="straightConnector1">
            <a:avLst/>
          </a:prstGeom>
          <a:noFill/>
          <a:ln w="9525" cap="flat" cmpd="sng">
            <a:solidFill>
              <a:schemeClr val="dk2"/>
            </a:solidFill>
            <a:prstDash val="solid"/>
            <a:round/>
            <a:headEnd type="none" w="med" len="med"/>
            <a:tailEnd type="none" w="med" len="med"/>
          </a:ln>
        </p:spPr>
      </p:cxnSp>
      <p:cxnSp>
        <p:nvCxnSpPr>
          <p:cNvPr id="306" name="Google Shape;306;p45"/>
          <p:cNvCxnSpPr/>
          <p:nvPr/>
        </p:nvCxnSpPr>
        <p:spPr>
          <a:xfrm rot="10800000" flipH="1">
            <a:off x="7143350" y="799600"/>
            <a:ext cx="1477500" cy="10200"/>
          </a:xfrm>
          <a:prstGeom prst="straightConnector1">
            <a:avLst/>
          </a:prstGeom>
          <a:noFill/>
          <a:ln w="9525" cap="flat" cmpd="sng">
            <a:solidFill>
              <a:schemeClr val="dk2"/>
            </a:solidFill>
            <a:prstDash val="solid"/>
            <a:round/>
            <a:headEnd type="none" w="med" len="med"/>
            <a:tailEnd type="none" w="med" len="med"/>
          </a:ln>
        </p:spPr>
      </p:cxnSp>
      <p:cxnSp>
        <p:nvCxnSpPr>
          <p:cNvPr id="307" name="Google Shape;307;p45"/>
          <p:cNvCxnSpPr/>
          <p:nvPr/>
        </p:nvCxnSpPr>
        <p:spPr>
          <a:xfrm rot="10800000" flipH="1">
            <a:off x="4849575" y="2782975"/>
            <a:ext cx="1624200" cy="10200"/>
          </a:xfrm>
          <a:prstGeom prst="straightConnector1">
            <a:avLst/>
          </a:prstGeom>
          <a:noFill/>
          <a:ln w="9525" cap="flat" cmpd="sng">
            <a:solidFill>
              <a:schemeClr val="dk2"/>
            </a:solidFill>
            <a:prstDash val="solid"/>
            <a:round/>
            <a:headEnd type="none" w="med" len="med"/>
            <a:tailEnd type="none" w="med" len="med"/>
          </a:ln>
        </p:spPr>
      </p:cxnSp>
      <p:pic>
        <p:nvPicPr>
          <p:cNvPr id="308" name="Google Shape;308;p45" descr="Archivo:Fxemoji u1F69A.svg - Wikipedia, la enciclopedia libre"/>
          <p:cNvPicPr preferRelativeResize="0"/>
          <p:nvPr/>
        </p:nvPicPr>
        <p:blipFill>
          <a:blip r:embed="rId3">
            <a:alphaModFix/>
          </a:blip>
          <a:stretch>
            <a:fillRect/>
          </a:stretch>
        </p:blipFill>
        <p:spPr>
          <a:xfrm>
            <a:off x="5172900" y="727850"/>
            <a:ext cx="1074801" cy="1074801"/>
          </a:xfrm>
          <a:prstGeom prst="rect">
            <a:avLst/>
          </a:prstGeom>
          <a:noFill/>
          <a:ln>
            <a:noFill/>
          </a:ln>
        </p:spPr>
      </p:pic>
      <p:sp>
        <p:nvSpPr>
          <p:cNvPr id="309" name="Google Shape;309;p45"/>
          <p:cNvSpPr/>
          <p:nvPr/>
        </p:nvSpPr>
        <p:spPr>
          <a:xfrm>
            <a:off x="4996275" y="661500"/>
            <a:ext cx="1477500" cy="1276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3"/>
        <p:cNvGrpSpPr/>
        <p:nvPr/>
      </p:nvGrpSpPr>
      <p:grpSpPr>
        <a:xfrm>
          <a:off x="0" y="0"/>
          <a:ext cx="0" cy="0"/>
          <a:chOff x="0" y="0"/>
          <a:chExt cx="0" cy="0"/>
        </a:xfrm>
      </p:grpSpPr>
      <p:sp>
        <p:nvSpPr>
          <p:cNvPr id="314" name="Google Shape;314;p46"/>
          <p:cNvSpPr/>
          <p:nvPr/>
        </p:nvSpPr>
        <p:spPr>
          <a:xfrm>
            <a:off x="2024300" y="812075"/>
            <a:ext cx="2023500" cy="1403100"/>
          </a:xfrm>
          <a:prstGeom prst="roundRect">
            <a:avLst>
              <a:gd name="adj" fmla="val 9907"/>
            </a:avLst>
          </a:prstGeom>
          <a:solidFill>
            <a:schemeClr val="accent4"/>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chemeClr val="dk1"/>
              </a:solidFill>
              <a:latin typeface="Inter"/>
              <a:ea typeface="Inter"/>
              <a:cs typeface="Inter"/>
              <a:sym typeface="Inter"/>
            </a:endParaRPr>
          </a:p>
        </p:txBody>
      </p:sp>
      <p:sp>
        <p:nvSpPr>
          <p:cNvPr id="315" name="Google Shape;315;p46"/>
          <p:cNvSpPr/>
          <p:nvPr/>
        </p:nvSpPr>
        <p:spPr>
          <a:xfrm>
            <a:off x="4396913" y="563125"/>
            <a:ext cx="2023500" cy="2181000"/>
          </a:xfrm>
          <a:prstGeom prst="roundRect">
            <a:avLst>
              <a:gd name="adj" fmla="val 9907"/>
            </a:avLst>
          </a:prstGeom>
          <a:solidFill>
            <a:schemeClr val="accent1"/>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chemeClr val="lt2"/>
              </a:solidFill>
              <a:latin typeface="Inter"/>
              <a:ea typeface="Inter"/>
              <a:cs typeface="Inter"/>
              <a:sym typeface="Inter"/>
            </a:endParaRPr>
          </a:p>
        </p:txBody>
      </p:sp>
      <p:sp>
        <p:nvSpPr>
          <p:cNvPr id="316" name="Google Shape;316;p46"/>
          <p:cNvSpPr/>
          <p:nvPr/>
        </p:nvSpPr>
        <p:spPr>
          <a:xfrm>
            <a:off x="6785338" y="662000"/>
            <a:ext cx="2023500" cy="1314300"/>
          </a:xfrm>
          <a:prstGeom prst="roundRect">
            <a:avLst>
              <a:gd name="adj" fmla="val 9907"/>
            </a:avLst>
          </a:prstGeom>
          <a:solidFill>
            <a:schemeClr val="accent1"/>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chemeClr val="lt2"/>
              </a:solidFill>
              <a:latin typeface="Inter"/>
              <a:ea typeface="Inter"/>
              <a:cs typeface="Inter"/>
              <a:sym typeface="Inter"/>
            </a:endParaRPr>
          </a:p>
        </p:txBody>
      </p:sp>
      <p:sp>
        <p:nvSpPr>
          <p:cNvPr id="317" name="Google Shape;317;p46"/>
          <p:cNvSpPr/>
          <p:nvPr/>
        </p:nvSpPr>
        <p:spPr>
          <a:xfrm>
            <a:off x="6602950" y="2971000"/>
            <a:ext cx="2349000" cy="1913400"/>
          </a:xfrm>
          <a:prstGeom prst="roundRect">
            <a:avLst>
              <a:gd name="adj" fmla="val 12219"/>
            </a:avLst>
          </a:prstGeom>
          <a:solidFill>
            <a:schemeClr val="accent5"/>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700">
                <a:solidFill>
                  <a:schemeClr val="lt2"/>
                </a:solidFill>
                <a:latin typeface="Playfair Display Medium"/>
                <a:ea typeface="Playfair Display Medium"/>
                <a:cs typeface="Playfair Display Medium"/>
                <a:sym typeface="Playfair Display Medium"/>
              </a:rPr>
              <a:t>Using Power BI, we built five targeted dashboards for our five business questions:</a:t>
            </a:r>
            <a:endParaRPr sz="700">
              <a:solidFill>
                <a:schemeClr val="lt2"/>
              </a:solidFill>
              <a:latin typeface="Playfair Display Medium"/>
              <a:ea typeface="Playfair Display Medium"/>
              <a:cs typeface="Playfair Display Medium"/>
              <a:sym typeface="Playfair Display Medium"/>
            </a:endParaRPr>
          </a:p>
          <a:p>
            <a:pPr marL="0" lvl="0" indent="0" algn="l" rtl="0">
              <a:lnSpc>
                <a:spcPct val="100000"/>
              </a:lnSpc>
              <a:spcBef>
                <a:spcPts val="0"/>
              </a:spcBef>
              <a:spcAft>
                <a:spcPts val="0"/>
              </a:spcAft>
              <a:buNone/>
            </a:pPr>
            <a:r>
              <a:rPr lang="en" sz="700">
                <a:solidFill>
                  <a:schemeClr val="lt2"/>
                </a:solidFill>
                <a:latin typeface="Playfair Display Medium"/>
                <a:ea typeface="Playfair Display Medium"/>
                <a:cs typeface="Playfair Display Medium"/>
                <a:sym typeface="Playfair Display Medium"/>
              </a:rPr>
              <a:t>  — </a:t>
            </a:r>
            <a:r>
              <a:rPr lang="en" sz="700" b="1">
                <a:solidFill>
                  <a:schemeClr val="lt2"/>
                </a:solidFill>
                <a:latin typeface="Playfair Display"/>
                <a:ea typeface="Playfair Display"/>
                <a:cs typeface="Playfair Display"/>
                <a:sym typeface="Playfair Display"/>
              </a:rPr>
              <a:t>Driver Overview:</a:t>
            </a:r>
            <a:r>
              <a:rPr lang="en" sz="700">
                <a:solidFill>
                  <a:schemeClr val="lt2"/>
                </a:solidFill>
                <a:latin typeface="Playfair Display Medium"/>
                <a:ea typeface="Playfair Display Medium"/>
                <a:cs typeface="Playfair Display Medium"/>
                <a:sym typeface="Playfair Display Medium"/>
              </a:rPr>
              <a:t> Risk classification, KPIs, scatter plots.</a:t>
            </a:r>
            <a:endParaRPr sz="700">
              <a:solidFill>
                <a:schemeClr val="lt2"/>
              </a:solidFill>
              <a:latin typeface="Playfair Display Medium"/>
              <a:ea typeface="Playfair Display Medium"/>
              <a:cs typeface="Playfair Display Medium"/>
              <a:sym typeface="Playfair Display Medium"/>
            </a:endParaRPr>
          </a:p>
          <a:p>
            <a:pPr marL="0" lvl="0" indent="0" algn="l" rtl="0">
              <a:lnSpc>
                <a:spcPct val="100000"/>
              </a:lnSpc>
              <a:spcBef>
                <a:spcPts val="0"/>
              </a:spcBef>
              <a:spcAft>
                <a:spcPts val="0"/>
              </a:spcAft>
              <a:buNone/>
            </a:pPr>
            <a:r>
              <a:rPr lang="en" sz="700">
                <a:solidFill>
                  <a:schemeClr val="lt2"/>
                </a:solidFill>
                <a:latin typeface="Playfair Display Medium"/>
                <a:ea typeface="Playfair Display Medium"/>
                <a:cs typeface="Playfair Display Medium"/>
                <a:sym typeface="Playfair Display Medium"/>
              </a:rPr>
              <a:t> — </a:t>
            </a:r>
            <a:r>
              <a:rPr lang="en" sz="700" b="1">
                <a:solidFill>
                  <a:schemeClr val="lt2"/>
                </a:solidFill>
                <a:latin typeface="Playfair Display"/>
                <a:ea typeface="Playfair Display"/>
                <a:cs typeface="Playfair Display"/>
                <a:sym typeface="Playfair Display"/>
              </a:rPr>
              <a:t>Truck Performance:</a:t>
            </a:r>
            <a:r>
              <a:rPr lang="en" sz="700">
                <a:solidFill>
                  <a:schemeClr val="lt2"/>
                </a:solidFill>
                <a:latin typeface="Playfair Display Medium"/>
                <a:ea typeface="Playfair Display Medium"/>
                <a:cs typeface="Playfair Display Medium"/>
                <a:sym typeface="Playfair Display Medium"/>
              </a:rPr>
              <a:t> Fuel efficiency, usage, and high-risk trucks.</a:t>
            </a:r>
            <a:endParaRPr sz="700">
              <a:solidFill>
                <a:schemeClr val="lt2"/>
              </a:solidFill>
              <a:latin typeface="Playfair Display Medium"/>
              <a:ea typeface="Playfair Display Medium"/>
              <a:cs typeface="Playfair Display Medium"/>
              <a:sym typeface="Playfair Display Medium"/>
            </a:endParaRPr>
          </a:p>
          <a:p>
            <a:pPr marL="0" lvl="0" indent="0" algn="l" rtl="0">
              <a:lnSpc>
                <a:spcPct val="100000"/>
              </a:lnSpc>
              <a:spcBef>
                <a:spcPts val="0"/>
              </a:spcBef>
              <a:spcAft>
                <a:spcPts val="0"/>
              </a:spcAft>
              <a:buNone/>
            </a:pPr>
            <a:r>
              <a:rPr lang="en" sz="700">
                <a:solidFill>
                  <a:schemeClr val="lt2"/>
                </a:solidFill>
                <a:latin typeface="Playfair Display Medium"/>
                <a:ea typeface="Playfair Display Medium"/>
                <a:cs typeface="Playfair Display Medium"/>
                <a:sym typeface="Playfair Display Medium"/>
              </a:rPr>
              <a:t> — </a:t>
            </a:r>
            <a:r>
              <a:rPr lang="en" sz="700" b="1">
                <a:solidFill>
                  <a:schemeClr val="lt2"/>
                </a:solidFill>
                <a:latin typeface="Playfair Display"/>
                <a:ea typeface="Playfair Display"/>
                <a:cs typeface="Playfair Display"/>
                <a:sym typeface="Playfair Display"/>
              </a:rPr>
              <a:t>Geographic Risk Landscape:</a:t>
            </a:r>
            <a:r>
              <a:rPr lang="en" sz="700">
                <a:solidFill>
                  <a:schemeClr val="lt2"/>
                </a:solidFill>
                <a:latin typeface="Playfair Display Medium"/>
                <a:ea typeface="Playfair Display Medium"/>
                <a:cs typeface="Playfair Display Medium"/>
                <a:sym typeface="Playfair Display Medium"/>
              </a:rPr>
              <a:t> Map views, city-level patterns.</a:t>
            </a:r>
            <a:endParaRPr sz="700">
              <a:solidFill>
                <a:schemeClr val="lt2"/>
              </a:solidFill>
              <a:latin typeface="Playfair Display Medium"/>
              <a:ea typeface="Playfair Display Medium"/>
              <a:cs typeface="Playfair Display Medium"/>
              <a:sym typeface="Playfair Display Medium"/>
            </a:endParaRPr>
          </a:p>
          <a:p>
            <a:pPr marL="0" lvl="0" indent="0" algn="l" rtl="0">
              <a:lnSpc>
                <a:spcPct val="100000"/>
              </a:lnSpc>
              <a:spcBef>
                <a:spcPts val="0"/>
              </a:spcBef>
              <a:spcAft>
                <a:spcPts val="0"/>
              </a:spcAft>
              <a:buNone/>
            </a:pPr>
            <a:r>
              <a:rPr lang="en" sz="700">
                <a:solidFill>
                  <a:schemeClr val="lt2"/>
                </a:solidFill>
                <a:latin typeface="Playfair Display Medium"/>
                <a:ea typeface="Playfair Display Medium"/>
                <a:cs typeface="Playfair Display Medium"/>
                <a:sym typeface="Playfair Display Medium"/>
              </a:rPr>
              <a:t> — </a:t>
            </a:r>
            <a:r>
              <a:rPr lang="en" sz="700" b="1">
                <a:solidFill>
                  <a:schemeClr val="lt2"/>
                </a:solidFill>
                <a:latin typeface="Playfair Display"/>
                <a:ea typeface="Playfair Display"/>
                <a:cs typeface="Playfair Display"/>
                <a:sym typeface="Playfair Display"/>
              </a:rPr>
              <a:t>Temporal Patterns &amp; Risk Trends:</a:t>
            </a:r>
            <a:r>
              <a:rPr lang="en" sz="700">
                <a:solidFill>
                  <a:schemeClr val="lt2"/>
                </a:solidFill>
                <a:latin typeface="Playfair Display Medium"/>
                <a:ea typeface="Playfair Display Medium"/>
                <a:cs typeface="Playfair Display Medium"/>
                <a:sym typeface="Playfair Display Medium"/>
              </a:rPr>
              <a:t> Time-of-day and weekday/weekend comparisons.</a:t>
            </a:r>
            <a:endParaRPr sz="700">
              <a:solidFill>
                <a:schemeClr val="lt2"/>
              </a:solidFill>
              <a:latin typeface="Playfair Display Medium"/>
              <a:ea typeface="Playfair Display Medium"/>
              <a:cs typeface="Playfair Display Medium"/>
              <a:sym typeface="Playfair Display Medium"/>
            </a:endParaRPr>
          </a:p>
          <a:p>
            <a:pPr marL="0" lvl="0" indent="0" algn="l" rtl="0">
              <a:lnSpc>
                <a:spcPct val="100000"/>
              </a:lnSpc>
              <a:spcBef>
                <a:spcPts val="0"/>
              </a:spcBef>
              <a:spcAft>
                <a:spcPts val="0"/>
              </a:spcAft>
              <a:buNone/>
            </a:pPr>
            <a:r>
              <a:rPr lang="en" sz="700">
                <a:solidFill>
                  <a:schemeClr val="lt2"/>
                </a:solidFill>
                <a:latin typeface="Playfair Display Medium"/>
                <a:ea typeface="Playfair Display Medium"/>
                <a:cs typeface="Playfair Display Medium"/>
                <a:sym typeface="Playfair Display Medium"/>
              </a:rPr>
              <a:t> — </a:t>
            </a:r>
            <a:r>
              <a:rPr lang="en" sz="700" b="1">
                <a:solidFill>
                  <a:schemeClr val="lt2"/>
                </a:solidFill>
                <a:latin typeface="Playfair Display"/>
                <a:ea typeface="Playfair Display"/>
                <a:cs typeface="Playfair Display"/>
                <a:sym typeface="Playfair Display"/>
              </a:rPr>
              <a:t>Event &amp; Safety Insight:</a:t>
            </a:r>
            <a:r>
              <a:rPr lang="en" sz="700">
                <a:solidFill>
                  <a:schemeClr val="lt2"/>
                </a:solidFill>
                <a:latin typeface="Playfair Display Medium"/>
                <a:ea typeface="Playfair Display Medium"/>
                <a:cs typeface="Playfair Display Medium"/>
                <a:sym typeface="Playfair Display Medium"/>
              </a:rPr>
              <a:t> Event breakdown by type, location, and driver.</a:t>
            </a:r>
            <a:endParaRPr sz="700">
              <a:solidFill>
                <a:schemeClr val="lt2"/>
              </a:solidFill>
              <a:latin typeface="Playfair Display Medium"/>
              <a:ea typeface="Playfair Display Medium"/>
              <a:cs typeface="Playfair Display Medium"/>
              <a:sym typeface="Playfair Display Medium"/>
            </a:endParaRPr>
          </a:p>
          <a:p>
            <a:pPr marL="0" lvl="0" indent="0" algn="l" rtl="0">
              <a:lnSpc>
                <a:spcPct val="100000"/>
              </a:lnSpc>
              <a:spcBef>
                <a:spcPts val="0"/>
              </a:spcBef>
              <a:spcAft>
                <a:spcPts val="0"/>
              </a:spcAft>
              <a:buNone/>
            </a:pPr>
            <a:br>
              <a:rPr lang="en" sz="700">
                <a:solidFill>
                  <a:schemeClr val="lt2"/>
                </a:solidFill>
                <a:latin typeface="Playfair Display Medium"/>
                <a:ea typeface="Playfair Display Medium"/>
                <a:cs typeface="Playfair Display Medium"/>
                <a:sym typeface="Playfair Display Medium"/>
              </a:rPr>
            </a:br>
            <a:r>
              <a:rPr lang="en" sz="700">
                <a:solidFill>
                  <a:schemeClr val="lt2"/>
                </a:solidFill>
                <a:latin typeface="Playfair Display Medium"/>
                <a:ea typeface="Playfair Display Medium"/>
                <a:cs typeface="Playfair Display Medium"/>
                <a:sym typeface="Playfair Display Medium"/>
              </a:rPr>
              <a:t>We also integrated R visualizations within Power BI for custom stylized charts, such as maroon-themed event bars and scatter plots.</a:t>
            </a:r>
            <a:endParaRPr sz="700">
              <a:solidFill>
                <a:schemeClr val="lt2"/>
              </a:solidFill>
              <a:latin typeface="Playfair Display Medium"/>
              <a:ea typeface="Playfair Display Medium"/>
              <a:cs typeface="Playfair Display Medium"/>
              <a:sym typeface="Playfair Display Medium"/>
            </a:endParaRPr>
          </a:p>
          <a:p>
            <a:pPr marL="0" lvl="0" indent="0" algn="l" rtl="0">
              <a:lnSpc>
                <a:spcPct val="100000"/>
              </a:lnSpc>
              <a:spcBef>
                <a:spcPts val="0"/>
              </a:spcBef>
              <a:spcAft>
                <a:spcPts val="0"/>
              </a:spcAft>
              <a:buNone/>
            </a:pPr>
            <a:endParaRPr sz="700">
              <a:solidFill>
                <a:schemeClr val="lt2"/>
              </a:solidFill>
              <a:latin typeface="Playfair Display Medium"/>
              <a:ea typeface="Playfair Display Medium"/>
              <a:cs typeface="Playfair Display Medium"/>
              <a:sym typeface="Playfair Display Medium"/>
            </a:endParaRPr>
          </a:p>
        </p:txBody>
      </p:sp>
      <p:sp>
        <p:nvSpPr>
          <p:cNvPr id="318" name="Google Shape;318;p46"/>
          <p:cNvSpPr txBox="1">
            <a:spLocks noGrp="1"/>
          </p:cNvSpPr>
          <p:nvPr>
            <p:ph type="body" idx="4294967295"/>
          </p:nvPr>
        </p:nvSpPr>
        <p:spPr>
          <a:xfrm>
            <a:off x="2024275" y="873425"/>
            <a:ext cx="2023500" cy="128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700">
                <a:solidFill>
                  <a:srgbClr val="000000"/>
                </a:solidFill>
                <a:latin typeface="Playfair Display Medium"/>
                <a:ea typeface="Playfair Display Medium"/>
                <a:cs typeface="Playfair Display Medium"/>
                <a:sym typeface="Playfair Display Medium"/>
              </a:rPr>
              <a:t>— The raw data files were first transferred to a Cloudera virtual environment, where data ingestion and table creation were handled using HDFS-based tools.</a:t>
            </a:r>
            <a:br>
              <a:rPr lang="en" sz="700">
                <a:solidFill>
                  <a:srgbClr val="000000"/>
                </a:solidFill>
                <a:latin typeface="Playfair Display Medium"/>
                <a:ea typeface="Playfair Display Medium"/>
                <a:cs typeface="Playfair Display Medium"/>
                <a:sym typeface="Playfair Display Medium"/>
              </a:rPr>
            </a:br>
            <a:r>
              <a:rPr lang="en" sz="700">
                <a:solidFill>
                  <a:srgbClr val="000000"/>
                </a:solidFill>
                <a:latin typeface="Playfair Display Medium"/>
                <a:ea typeface="Playfair Display Medium"/>
                <a:cs typeface="Playfair Display Medium"/>
                <a:sym typeface="Playfair Display Medium"/>
              </a:rPr>
              <a:t>— We used Apache Pig and Hive to preprocess and define the schema, then synced the curated tables to Impala for optimized querying.</a:t>
            </a:r>
            <a:br>
              <a:rPr lang="en" sz="700">
                <a:solidFill>
                  <a:srgbClr val="000000"/>
                </a:solidFill>
                <a:latin typeface="Playfair Display Medium"/>
                <a:ea typeface="Playfair Display Medium"/>
                <a:cs typeface="Playfair Display Medium"/>
                <a:sym typeface="Playfair Display Medium"/>
              </a:rPr>
            </a:br>
            <a:r>
              <a:rPr lang="en" sz="700">
                <a:solidFill>
                  <a:srgbClr val="000000"/>
                </a:solidFill>
                <a:latin typeface="Playfair Display Medium"/>
                <a:ea typeface="Playfair Display Medium"/>
                <a:cs typeface="Playfair Display Medium"/>
                <a:sym typeface="Playfair Display Medium"/>
              </a:rPr>
              <a:t>— From Impala, the data tables were connected and loaded into Power BI for further analysis and visualization.</a:t>
            </a:r>
            <a:endParaRPr sz="700">
              <a:solidFill>
                <a:srgbClr val="000000"/>
              </a:solidFill>
              <a:latin typeface="Playfair Display Medium"/>
              <a:ea typeface="Playfair Display Medium"/>
              <a:cs typeface="Playfair Display Medium"/>
              <a:sym typeface="Playfair Display Medium"/>
            </a:endParaRPr>
          </a:p>
          <a:p>
            <a:pPr marL="0" lvl="0" indent="0" algn="l" rtl="0">
              <a:lnSpc>
                <a:spcPct val="100000"/>
              </a:lnSpc>
              <a:spcBef>
                <a:spcPts val="400"/>
              </a:spcBef>
              <a:spcAft>
                <a:spcPts val="0"/>
              </a:spcAft>
              <a:buNone/>
            </a:pPr>
            <a:endParaRPr sz="800">
              <a:latin typeface="Playfair Display Medium"/>
              <a:ea typeface="Playfair Display Medium"/>
              <a:cs typeface="Playfair Display Medium"/>
              <a:sym typeface="Playfair Display Medium"/>
            </a:endParaRPr>
          </a:p>
        </p:txBody>
      </p:sp>
      <p:sp>
        <p:nvSpPr>
          <p:cNvPr id="319" name="Google Shape;319;p46"/>
          <p:cNvSpPr txBox="1">
            <a:spLocks noGrp="1"/>
          </p:cNvSpPr>
          <p:nvPr>
            <p:ph type="body" idx="4294967295"/>
          </p:nvPr>
        </p:nvSpPr>
        <p:spPr>
          <a:xfrm>
            <a:off x="4404825" y="705600"/>
            <a:ext cx="2023500" cy="2090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700">
                <a:latin typeface="Playfair Display Medium"/>
                <a:ea typeface="Playfair Display Medium"/>
                <a:cs typeface="Playfair Display Medium"/>
                <a:sym typeface="Playfair Display Medium"/>
              </a:rPr>
              <a:t>— Missing values were identified and removed to ensure model consistency.</a:t>
            </a:r>
            <a:br>
              <a:rPr lang="en" sz="700">
                <a:latin typeface="Playfair Display Medium"/>
                <a:ea typeface="Playfair Display Medium"/>
                <a:cs typeface="Playfair Display Medium"/>
                <a:sym typeface="Playfair Display Medium"/>
              </a:rPr>
            </a:br>
            <a:r>
              <a:rPr lang="en" sz="700">
                <a:latin typeface="Playfair Display Medium"/>
                <a:ea typeface="Playfair Display Medium"/>
                <a:cs typeface="Playfair Display Medium"/>
                <a:sym typeface="Playfair Display Medium"/>
              </a:rPr>
              <a:t>— Date columns were converted from text to proper datetime format, and location fields were standardized.</a:t>
            </a:r>
            <a:br>
              <a:rPr lang="en" sz="700">
                <a:latin typeface="Playfair Display Medium"/>
                <a:ea typeface="Playfair Display Medium"/>
                <a:cs typeface="Playfair Display Medium"/>
                <a:sym typeface="Playfair Display Medium"/>
              </a:rPr>
            </a:br>
            <a:r>
              <a:rPr lang="en" sz="700">
                <a:latin typeface="Playfair Display Medium"/>
                <a:ea typeface="Playfair Display Medium"/>
                <a:cs typeface="Playfair Display Medium"/>
                <a:sym typeface="Playfair Display Medium"/>
              </a:rPr>
              <a:t>— Applied data type uniformity across all fields to prevent model and visual inconsistencies.</a:t>
            </a:r>
            <a:br>
              <a:rPr lang="en" sz="700">
                <a:latin typeface="Playfair Display Medium"/>
                <a:ea typeface="Playfair Display Medium"/>
                <a:cs typeface="Playfair Display Medium"/>
                <a:sym typeface="Playfair Display Medium"/>
              </a:rPr>
            </a:br>
            <a:r>
              <a:rPr lang="en" sz="700">
                <a:latin typeface="Playfair Display Medium"/>
                <a:ea typeface="Playfair Display Medium"/>
                <a:cs typeface="Playfair Display Medium"/>
                <a:sym typeface="Playfair Display Medium"/>
              </a:rPr>
              <a:t>— Used Power BI’s Transform Data pane to detect and remove extreme outliers based on standard deviation thresholds.</a:t>
            </a:r>
            <a:br>
              <a:rPr lang="en" sz="700">
                <a:latin typeface="Playfair Display Medium"/>
                <a:ea typeface="Playfair Display Medium"/>
                <a:cs typeface="Playfair Display Medium"/>
                <a:sym typeface="Playfair Display Medium"/>
              </a:rPr>
            </a:br>
            <a:r>
              <a:rPr lang="en" sz="700">
                <a:latin typeface="Playfair Display Medium"/>
                <a:ea typeface="Playfair Display Medium"/>
                <a:cs typeface="Playfair Display Medium"/>
                <a:sym typeface="Playfair Display Medium"/>
              </a:rPr>
              <a:t>— Risk factor column was normalized to a 1–10 scale for consistency in scoring and comparison.</a:t>
            </a:r>
            <a:endParaRPr sz="700">
              <a:latin typeface="Playfair Display Medium"/>
              <a:ea typeface="Playfair Display Medium"/>
              <a:cs typeface="Playfair Display Medium"/>
              <a:sym typeface="Playfair Display Medium"/>
            </a:endParaRPr>
          </a:p>
          <a:p>
            <a:pPr marL="0" lvl="0" indent="0" algn="l" rtl="0">
              <a:spcBef>
                <a:spcPts val="0"/>
              </a:spcBef>
              <a:spcAft>
                <a:spcPts val="0"/>
              </a:spcAft>
              <a:buNone/>
            </a:pPr>
            <a:endParaRPr sz="700">
              <a:latin typeface="Playfair Display Medium"/>
              <a:ea typeface="Playfair Display Medium"/>
              <a:cs typeface="Playfair Display Medium"/>
              <a:sym typeface="Playfair Display Medium"/>
            </a:endParaRPr>
          </a:p>
        </p:txBody>
      </p:sp>
      <p:sp>
        <p:nvSpPr>
          <p:cNvPr id="320" name="Google Shape;320;p46"/>
          <p:cNvSpPr txBox="1">
            <a:spLocks noGrp="1"/>
          </p:cNvSpPr>
          <p:nvPr>
            <p:ph type="body" idx="4294967295"/>
          </p:nvPr>
        </p:nvSpPr>
        <p:spPr>
          <a:xfrm>
            <a:off x="6817800" y="740300"/>
            <a:ext cx="2023500" cy="119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700">
                <a:latin typeface="Playfair Display Medium"/>
                <a:ea typeface="Playfair Display Medium"/>
                <a:cs typeface="Playfair Display Medium"/>
                <a:sym typeface="Playfair Display Medium"/>
              </a:rPr>
              <a:t>— Created new columns to enrich the dataset:</a:t>
            </a:r>
            <a:br>
              <a:rPr lang="en" sz="700">
                <a:latin typeface="Playfair Display Medium"/>
                <a:ea typeface="Playfair Display Medium"/>
                <a:cs typeface="Playfair Display Medium"/>
                <a:sym typeface="Playfair Display Medium"/>
              </a:rPr>
            </a:br>
            <a:r>
              <a:rPr lang="en" sz="700">
                <a:latin typeface="Playfair Display Medium"/>
                <a:ea typeface="Playfair Display Medium"/>
                <a:cs typeface="Playfair Display Medium"/>
                <a:sym typeface="Playfair Display Medium"/>
              </a:rPr>
              <a:t>   </a:t>
            </a:r>
            <a:r>
              <a:rPr lang="en" sz="700" b="1">
                <a:latin typeface="Playfair Display"/>
                <a:ea typeface="Playfair Display"/>
                <a:cs typeface="Playfair Display"/>
                <a:sym typeface="Playfair Display"/>
              </a:rPr>
              <a:t>&gt;</a:t>
            </a:r>
            <a:r>
              <a:rPr lang="en" sz="700">
                <a:latin typeface="Playfair Display Medium"/>
                <a:ea typeface="Playfair Display Medium"/>
                <a:cs typeface="Playfair Display Medium"/>
                <a:sym typeface="Playfair Display Medium"/>
              </a:rPr>
              <a:t> Weekday, DayType (Weekday Weekend)</a:t>
            </a:r>
            <a:br>
              <a:rPr lang="en" sz="700">
                <a:latin typeface="Playfair Display Medium"/>
                <a:ea typeface="Playfair Display Medium"/>
                <a:cs typeface="Playfair Display Medium"/>
                <a:sym typeface="Playfair Display Medium"/>
              </a:rPr>
            </a:br>
            <a:r>
              <a:rPr lang="en" sz="700">
                <a:latin typeface="Playfair Display Medium"/>
                <a:ea typeface="Playfair Display Medium"/>
                <a:cs typeface="Playfair Display Medium"/>
                <a:sym typeface="Playfair Display Medium"/>
              </a:rPr>
              <a:t>   </a:t>
            </a:r>
            <a:r>
              <a:rPr lang="en" sz="700" b="1">
                <a:latin typeface="Playfair Display"/>
                <a:ea typeface="Playfair Display"/>
                <a:cs typeface="Playfair Display"/>
                <a:sym typeface="Playfair Display"/>
              </a:rPr>
              <a:t>&gt;</a:t>
            </a:r>
            <a:r>
              <a:rPr lang="en" sz="700">
                <a:latin typeface="Playfair Display Medium"/>
                <a:ea typeface="Playfair Display Medium"/>
                <a:cs typeface="Playfair Display Medium"/>
                <a:sym typeface="Playfair Display Medium"/>
              </a:rPr>
              <a:t> Risk Level (High/Low based on threshold)</a:t>
            </a:r>
            <a:br>
              <a:rPr lang="en" sz="700">
                <a:latin typeface="Playfair Display Medium"/>
                <a:ea typeface="Playfair Display Medium"/>
                <a:cs typeface="Playfair Display Medium"/>
                <a:sym typeface="Playfair Display Medium"/>
              </a:rPr>
            </a:br>
            <a:r>
              <a:rPr lang="en" sz="700">
                <a:latin typeface="Playfair Display Medium"/>
                <a:ea typeface="Playfair Display Medium"/>
                <a:cs typeface="Playfair Display Medium"/>
                <a:sym typeface="Playfair Display Medium"/>
              </a:rPr>
              <a:t>   </a:t>
            </a:r>
            <a:r>
              <a:rPr lang="en" sz="700" b="1">
                <a:latin typeface="Playfair Display"/>
                <a:ea typeface="Playfair Display"/>
                <a:cs typeface="Playfair Display"/>
                <a:sym typeface="Playfair Display"/>
              </a:rPr>
              <a:t>&gt;</a:t>
            </a:r>
            <a:r>
              <a:rPr lang="en" sz="700">
                <a:latin typeface="Playfair Display Medium"/>
                <a:ea typeface="Playfair Display Medium"/>
                <a:cs typeface="Playfair Display Medium"/>
                <a:sym typeface="Playfair Display Medium"/>
              </a:rPr>
              <a:t> Event Type classification</a:t>
            </a:r>
            <a:endParaRPr sz="700">
              <a:latin typeface="Playfair Display Medium"/>
              <a:ea typeface="Playfair Display Medium"/>
              <a:cs typeface="Playfair Display Medium"/>
              <a:sym typeface="Playfair Display Medium"/>
            </a:endParaRPr>
          </a:p>
          <a:p>
            <a:pPr marL="0" lvl="0" indent="0" algn="l" rtl="0">
              <a:lnSpc>
                <a:spcPct val="100000"/>
              </a:lnSpc>
              <a:spcBef>
                <a:spcPts val="0"/>
              </a:spcBef>
              <a:spcAft>
                <a:spcPts val="0"/>
              </a:spcAft>
              <a:buNone/>
            </a:pPr>
            <a:endParaRPr sz="700">
              <a:latin typeface="Playfair Display Medium"/>
              <a:ea typeface="Playfair Display Medium"/>
              <a:cs typeface="Playfair Display Medium"/>
              <a:sym typeface="Playfair Display Medium"/>
            </a:endParaRPr>
          </a:p>
          <a:p>
            <a:pPr marL="0" lvl="0" indent="0" algn="l" rtl="0">
              <a:lnSpc>
                <a:spcPct val="115000"/>
              </a:lnSpc>
              <a:spcBef>
                <a:spcPts val="0"/>
              </a:spcBef>
              <a:spcAft>
                <a:spcPts val="0"/>
              </a:spcAft>
              <a:buNone/>
            </a:pPr>
            <a:r>
              <a:rPr lang="en" sz="700">
                <a:latin typeface="Playfair Display Medium"/>
                <a:ea typeface="Playfair Display Medium"/>
                <a:cs typeface="Playfair Display Medium"/>
                <a:sym typeface="Playfair Display Medium"/>
              </a:rPr>
              <a:t>— These features enabled time-based, geographic, and behavioral insights for better segmentation.</a:t>
            </a:r>
            <a:endParaRPr sz="700">
              <a:latin typeface="Playfair Display Medium"/>
              <a:ea typeface="Playfair Display Medium"/>
              <a:cs typeface="Playfair Display Medium"/>
              <a:sym typeface="Playfair Display Medium"/>
            </a:endParaRPr>
          </a:p>
          <a:p>
            <a:pPr marL="0" lvl="0" indent="0" algn="l" rtl="0">
              <a:spcBef>
                <a:spcPts val="0"/>
              </a:spcBef>
              <a:spcAft>
                <a:spcPts val="0"/>
              </a:spcAft>
              <a:buNone/>
            </a:pPr>
            <a:endParaRPr sz="800">
              <a:latin typeface="Playfair Display Medium"/>
              <a:ea typeface="Playfair Display Medium"/>
              <a:cs typeface="Playfair Display Medium"/>
              <a:sym typeface="Playfair Display Medium"/>
            </a:endParaRPr>
          </a:p>
        </p:txBody>
      </p:sp>
      <p:sp>
        <p:nvSpPr>
          <p:cNvPr id="321" name="Google Shape;321;p46"/>
          <p:cNvSpPr/>
          <p:nvPr/>
        </p:nvSpPr>
        <p:spPr>
          <a:xfrm>
            <a:off x="6868663" y="464975"/>
            <a:ext cx="1839600" cy="319200"/>
          </a:xfrm>
          <a:prstGeom prst="round2DiagRect">
            <a:avLst>
              <a:gd name="adj1" fmla="val 16667"/>
              <a:gd name="adj2"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chemeClr val="lt1"/>
                </a:solidFill>
                <a:latin typeface="Playfair Display"/>
                <a:ea typeface="Playfair Display"/>
                <a:cs typeface="Playfair Display"/>
                <a:sym typeface="Playfair Display"/>
              </a:rPr>
              <a:t>Feature Engineering</a:t>
            </a:r>
            <a:endParaRPr sz="900" b="1">
              <a:solidFill>
                <a:schemeClr val="lt1"/>
              </a:solidFill>
              <a:latin typeface="Playfair Display"/>
              <a:ea typeface="Playfair Display"/>
              <a:cs typeface="Playfair Display"/>
              <a:sym typeface="Playfair Display"/>
            </a:endParaRPr>
          </a:p>
        </p:txBody>
      </p:sp>
      <p:sp>
        <p:nvSpPr>
          <p:cNvPr id="322" name="Google Shape;322;p46"/>
          <p:cNvSpPr/>
          <p:nvPr/>
        </p:nvSpPr>
        <p:spPr>
          <a:xfrm>
            <a:off x="2116250" y="592325"/>
            <a:ext cx="1839600" cy="319200"/>
          </a:xfrm>
          <a:prstGeom prst="round2DiagRect">
            <a:avLst>
              <a:gd name="adj1" fmla="val 16667"/>
              <a:gd name="adj2" fmla="val 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400"/>
              </a:spcAft>
              <a:buNone/>
            </a:pPr>
            <a:r>
              <a:rPr lang="en" sz="800" b="1">
                <a:latin typeface="Playfair Display"/>
                <a:ea typeface="Playfair Display"/>
                <a:cs typeface="Playfair Display"/>
                <a:sym typeface="Playfair Display"/>
              </a:rPr>
              <a:t>Data Source and Preparation</a:t>
            </a:r>
            <a:r>
              <a:rPr lang="en" sz="800">
                <a:latin typeface="Playfair Display Medium"/>
                <a:ea typeface="Playfair Display Medium"/>
                <a:cs typeface="Playfair Display Medium"/>
                <a:sym typeface="Playfair Display Medium"/>
              </a:rPr>
              <a:t> </a:t>
            </a:r>
            <a:endParaRPr sz="900" b="1">
              <a:solidFill>
                <a:schemeClr val="lt1"/>
              </a:solidFill>
              <a:latin typeface="Playfair Display"/>
              <a:ea typeface="Playfair Display"/>
              <a:cs typeface="Playfair Display"/>
              <a:sym typeface="Playfair Display"/>
            </a:endParaRPr>
          </a:p>
        </p:txBody>
      </p:sp>
      <p:sp>
        <p:nvSpPr>
          <p:cNvPr id="323" name="Google Shape;323;p46"/>
          <p:cNvSpPr/>
          <p:nvPr/>
        </p:nvSpPr>
        <p:spPr>
          <a:xfrm>
            <a:off x="4488863" y="436225"/>
            <a:ext cx="1839600" cy="319200"/>
          </a:xfrm>
          <a:prstGeom prst="round2DiagRect">
            <a:avLst>
              <a:gd name="adj1" fmla="val 16667"/>
              <a:gd name="adj2"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800" b="1">
                <a:solidFill>
                  <a:schemeClr val="lt1"/>
                </a:solidFill>
                <a:latin typeface="Playfair Display"/>
                <a:ea typeface="Playfair Display"/>
                <a:cs typeface="Playfair Display"/>
                <a:sym typeface="Playfair Display"/>
              </a:rPr>
              <a:t>Data Cleaning and Transformation in Power BI</a:t>
            </a:r>
            <a:endParaRPr sz="900" b="1">
              <a:solidFill>
                <a:schemeClr val="lt1"/>
              </a:solidFill>
              <a:latin typeface="Playfair Display"/>
              <a:ea typeface="Playfair Display"/>
              <a:cs typeface="Playfair Display"/>
              <a:sym typeface="Playfair Display"/>
            </a:endParaRPr>
          </a:p>
        </p:txBody>
      </p:sp>
      <p:sp>
        <p:nvSpPr>
          <p:cNvPr id="324" name="Google Shape;324;p46"/>
          <p:cNvSpPr/>
          <p:nvPr/>
        </p:nvSpPr>
        <p:spPr>
          <a:xfrm>
            <a:off x="6771349" y="2711575"/>
            <a:ext cx="2052300" cy="319200"/>
          </a:xfrm>
          <a:prstGeom prst="round2DiagRect">
            <a:avLst>
              <a:gd name="adj1" fmla="val 16667"/>
              <a:gd name="adj2" fmla="val 0"/>
            </a:avLst>
          </a:prstGeom>
          <a:solidFill>
            <a:srgbClr val="5701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chemeClr val="lt2"/>
                </a:solidFill>
                <a:latin typeface="Playfair Display"/>
                <a:ea typeface="Playfair Display"/>
                <a:cs typeface="Playfair Display"/>
                <a:sym typeface="Playfair Display"/>
              </a:rPr>
              <a:t>Visualization Development</a:t>
            </a:r>
            <a:endParaRPr sz="900" b="1">
              <a:solidFill>
                <a:schemeClr val="lt2"/>
              </a:solidFill>
              <a:latin typeface="Playfair Display"/>
              <a:ea typeface="Playfair Display"/>
              <a:cs typeface="Playfair Display"/>
              <a:sym typeface="Playfair Display"/>
            </a:endParaRPr>
          </a:p>
        </p:txBody>
      </p:sp>
      <p:sp>
        <p:nvSpPr>
          <p:cNvPr id="325" name="Google Shape;325;p46"/>
          <p:cNvSpPr/>
          <p:nvPr/>
        </p:nvSpPr>
        <p:spPr>
          <a:xfrm>
            <a:off x="4258338" y="3481425"/>
            <a:ext cx="2023500" cy="1403100"/>
          </a:xfrm>
          <a:prstGeom prst="roundRect">
            <a:avLst>
              <a:gd name="adj" fmla="val 9907"/>
            </a:avLst>
          </a:prstGeom>
          <a:solidFill>
            <a:schemeClr val="accent4"/>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chemeClr val="dk1"/>
              </a:solidFill>
              <a:latin typeface="Inter"/>
              <a:ea typeface="Inter"/>
              <a:cs typeface="Inter"/>
              <a:sym typeface="Inter"/>
            </a:endParaRPr>
          </a:p>
        </p:txBody>
      </p:sp>
      <p:sp>
        <p:nvSpPr>
          <p:cNvPr id="326" name="Google Shape;326;p46"/>
          <p:cNvSpPr txBox="1">
            <a:spLocks noGrp="1"/>
          </p:cNvSpPr>
          <p:nvPr>
            <p:ph type="body" idx="4294967295"/>
          </p:nvPr>
        </p:nvSpPr>
        <p:spPr>
          <a:xfrm>
            <a:off x="4258313" y="3542775"/>
            <a:ext cx="2023500" cy="1280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700">
                <a:solidFill>
                  <a:srgbClr val="000000"/>
                </a:solidFill>
                <a:latin typeface="Playfair Display Medium"/>
                <a:ea typeface="Playfair Display Medium"/>
                <a:cs typeface="Playfair Display Medium"/>
                <a:sym typeface="Playfair Display Medium"/>
              </a:rPr>
              <a:t>With the dashboards in place, we:</a:t>
            </a:r>
            <a:endParaRPr sz="700">
              <a:solidFill>
                <a:srgbClr val="000000"/>
              </a:solidFill>
              <a:latin typeface="Playfair Display Medium"/>
              <a:ea typeface="Playfair Display Medium"/>
              <a:cs typeface="Playfair Display Medium"/>
              <a:sym typeface="Playfair Display Medium"/>
            </a:endParaRPr>
          </a:p>
          <a:p>
            <a:pPr marL="0" lvl="0" indent="0" algn="l" rtl="0">
              <a:lnSpc>
                <a:spcPct val="100000"/>
              </a:lnSpc>
              <a:spcBef>
                <a:spcPts val="0"/>
              </a:spcBef>
              <a:spcAft>
                <a:spcPts val="0"/>
              </a:spcAft>
              <a:buNone/>
            </a:pPr>
            <a:r>
              <a:rPr lang="en" sz="700">
                <a:solidFill>
                  <a:srgbClr val="000000"/>
                </a:solidFill>
                <a:latin typeface="Playfair Display Medium"/>
                <a:ea typeface="Playfair Display Medium"/>
                <a:cs typeface="Playfair Display Medium"/>
                <a:sym typeface="Playfair Display Medium"/>
              </a:rPr>
              <a:t> — Identified high-risk drivers and vehicles by location and behavior.</a:t>
            </a:r>
            <a:endParaRPr sz="700">
              <a:solidFill>
                <a:srgbClr val="000000"/>
              </a:solidFill>
              <a:latin typeface="Playfair Display Medium"/>
              <a:ea typeface="Playfair Display Medium"/>
              <a:cs typeface="Playfair Display Medium"/>
              <a:sym typeface="Playfair Display Medium"/>
            </a:endParaRPr>
          </a:p>
          <a:p>
            <a:pPr marL="0" lvl="0" indent="0" algn="l" rtl="0">
              <a:lnSpc>
                <a:spcPct val="100000"/>
              </a:lnSpc>
              <a:spcBef>
                <a:spcPts val="0"/>
              </a:spcBef>
              <a:spcAft>
                <a:spcPts val="0"/>
              </a:spcAft>
              <a:buNone/>
            </a:pPr>
            <a:r>
              <a:rPr lang="en" sz="700">
                <a:solidFill>
                  <a:srgbClr val="000000"/>
                </a:solidFill>
                <a:latin typeface="Playfair Display Medium"/>
                <a:ea typeface="Playfair Display Medium"/>
                <a:cs typeface="Playfair Display Medium"/>
                <a:sym typeface="Playfair Display Medium"/>
              </a:rPr>
              <a:t> — Highlighted fuel inefficiencies and cost drivers.</a:t>
            </a:r>
            <a:endParaRPr sz="700">
              <a:solidFill>
                <a:srgbClr val="000000"/>
              </a:solidFill>
              <a:latin typeface="Playfair Display Medium"/>
              <a:ea typeface="Playfair Display Medium"/>
              <a:cs typeface="Playfair Display Medium"/>
              <a:sym typeface="Playfair Display Medium"/>
            </a:endParaRPr>
          </a:p>
          <a:p>
            <a:pPr marL="0" lvl="0" indent="0" algn="l" rtl="0">
              <a:lnSpc>
                <a:spcPct val="100000"/>
              </a:lnSpc>
              <a:spcBef>
                <a:spcPts val="0"/>
              </a:spcBef>
              <a:spcAft>
                <a:spcPts val="0"/>
              </a:spcAft>
              <a:buNone/>
            </a:pPr>
            <a:r>
              <a:rPr lang="en" sz="700">
                <a:solidFill>
                  <a:srgbClr val="000000"/>
                </a:solidFill>
                <a:latin typeface="Playfair Display Medium"/>
                <a:ea typeface="Playfair Display Medium"/>
                <a:cs typeface="Playfair Display Medium"/>
                <a:sym typeface="Playfair Display Medium"/>
              </a:rPr>
              <a:t> — Uncovered time-based trends, helping define better scheduling strategies.</a:t>
            </a:r>
            <a:endParaRPr sz="700">
              <a:solidFill>
                <a:srgbClr val="000000"/>
              </a:solidFill>
              <a:latin typeface="Playfair Display Medium"/>
              <a:ea typeface="Playfair Display Medium"/>
              <a:cs typeface="Playfair Display Medium"/>
              <a:sym typeface="Playfair Display Medium"/>
            </a:endParaRPr>
          </a:p>
          <a:p>
            <a:pPr marL="0" lvl="0" indent="0" algn="l" rtl="0">
              <a:lnSpc>
                <a:spcPct val="100000"/>
              </a:lnSpc>
              <a:spcBef>
                <a:spcPts val="0"/>
              </a:spcBef>
              <a:spcAft>
                <a:spcPts val="0"/>
              </a:spcAft>
              <a:buNone/>
            </a:pPr>
            <a:endParaRPr sz="700">
              <a:solidFill>
                <a:srgbClr val="000000"/>
              </a:solidFill>
              <a:latin typeface="Playfair Display Medium"/>
              <a:ea typeface="Playfair Display Medium"/>
              <a:cs typeface="Playfair Display Medium"/>
              <a:sym typeface="Playfair Display Medium"/>
            </a:endParaRPr>
          </a:p>
          <a:p>
            <a:pPr marL="0" lvl="0" indent="0" algn="l" rtl="0">
              <a:lnSpc>
                <a:spcPct val="100000"/>
              </a:lnSpc>
              <a:spcBef>
                <a:spcPts val="0"/>
              </a:spcBef>
              <a:spcAft>
                <a:spcPts val="0"/>
              </a:spcAft>
              <a:buNone/>
            </a:pPr>
            <a:r>
              <a:rPr lang="en" sz="700">
                <a:solidFill>
                  <a:srgbClr val="000000"/>
                </a:solidFill>
                <a:latin typeface="Playfair Display Medium"/>
                <a:ea typeface="Playfair Display Medium"/>
                <a:cs typeface="Playfair Display Medium"/>
                <a:sym typeface="Playfair Display Medium"/>
              </a:rPr>
              <a:t>Proposed next steps: targeted training, maintenance schedules, safety policy updates.</a:t>
            </a:r>
            <a:endParaRPr sz="700">
              <a:solidFill>
                <a:srgbClr val="000000"/>
              </a:solidFill>
              <a:latin typeface="Playfair Display Medium"/>
              <a:ea typeface="Playfair Display Medium"/>
              <a:cs typeface="Playfair Display Medium"/>
              <a:sym typeface="Playfair Display Medium"/>
            </a:endParaRPr>
          </a:p>
        </p:txBody>
      </p:sp>
      <p:sp>
        <p:nvSpPr>
          <p:cNvPr id="327" name="Google Shape;327;p46"/>
          <p:cNvSpPr/>
          <p:nvPr/>
        </p:nvSpPr>
        <p:spPr>
          <a:xfrm>
            <a:off x="4350288" y="3261675"/>
            <a:ext cx="1839600" cy="319200"/>
          </a:xfrm>
          <a:prstGeom prst="round2DiagRect">
            <a:avLst>
              <a:gd name="adj1" fmla="val 16667"/>
              <a:gd name="adj2" fmla="val 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400"/>
              </a:spcAft>
              <a:buNone/>
            </a:pPr>
            <a:r>
              <a:rPr lang="en" sz="800" b="1">
                <a:latin typeface="Playfair Display"/>
                <a:ea typeface="Playfair Display"/>
                <a:cs typeface="Playfair Display"/>
                <a:sym typeface="Playfair Display"/>
              </a:rPr>
              <a:t>Insight Extraction &amp; Decision Support</a:t>
            </a:r>
            <a:endParaRPr sz="800" b="1">
              <a:latin typeface="Playfair Display"/>
              <a:ea typeface="Playfair Display"/>
              <a:cs typeface="Playfair Display"/>
              <a:sym typeface="Playfair Display"/>
            </a:endParaRPr>
          </a:p>
        </p:txBody>
      </p:sp>
      <p:sp>
        <p:nvSpPr>
          <p:cNvPr id="328" name="Google Shape;328;p46"/>
          <p:cNvSpPr/>
          <p:nvPr/>
        </p:nvSpPr>
        <p:spPr>
          <a:xfrm>
            <a:off x="228600" y="3051675"/>
            <a:ext cx="3685800" cy="1954500"/>
          </a:xfrm>
          <a:prstGeom prst="roundRect">
            <a:avLst>
              <a:gd name="adj" fmla="val 12219"/>
            </a:avLst>
          </a:prstGeom>
          <a:solidFill>
            <a:schemeClr val="accent5"/>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700">
                <a:solidFill>
                  <a:schemeClr val="lt2"/>
                </a:solidFill>
                <a:latin typeface="Playfair Display Medium"/>
                <a:ea typeface="Playfair Display Medium"/>
                <a:cs typeface="Playfair Display Medium"/>
                <a:sym typeface="Playfair Display Medium"/>
              </a:rPr>
              <a:t>After extracting insights from Power BI, we transitioned to predictive analytics using KNIME to anticipate future risks before they escalate.</a:t>
            </a:r>
            <a:endParaRPr sz="700">
              <a:solidFill>
                <a:schemeClr val="lt2"/>
              </a:solidFill>
              <a:latin typeface="Playfair Display Medium"/>
              <a:ea typeface="Playfair Display Medium"/>
              <a:cs typeface="Playfair Display Medium"/>
              <a:sym typeface="Playfair Display Medium"/>
            </a:endParaRPr>
          </a:p>
          <a:p>
            <a:pPr marL="0" lvl="0" indent="0" algn="l" rtl="0">
              <a:lnSpc>
                <a:spcPct val="100000"/>
              </a:lnSpc>
              <a:spcBef>
                <a:spcPts val="0"/>
              </a:spcBef>
              <a:spcAft>
                <a:spcPts val="0"/>
              </a:spcAft>
              <a:buNone/>
            </a:pPr>
            <a:endParaRPr sz="700">
              <a:solidFill>
                <a:schemeClr val="lt2"/>
              </a:solidFill>
              <a:latin typeface="Playfair Display Medium"/>
              <a:ea typeface="Playfair Display Medium"/>
              <a:cs typeface="Playfair Display Medium"/>
              <a:sym typeface="Playfair Display Medium"/>
            </a:endParaRPr>
          </a:p>
          <a:p>
            <a:pPr marL="0" lvl="0" indent="0" algn="l" rtl="0">
              <a:lnSpc>
                <a:spcPct val="100000"/>
              </a:lnSpc>
              <a:spcBef>
                <a:spcPts val="0"/>
              </a:spcBef>
              <a:spcAft>
                <a:spcPts val="0"/>
              </a:spcAft>
              <a:buNone/>
            </a:pPr>
            <a:r>
              <a:rPr lang="en" sz="700">
                <a:solidFill>
                  <a:schemeClr val="lt2"/>
                </a:solidFill>
                <a:latin typeface="Playfair Display Medium"/>
                <a:ea typeface="Playfair Display Medium"/>
                <a:cs typeface="Playfair Display Medium"/>
                <a:sym typeface="Playfair Display Medium"/>
              </a:rPr>
              <a:t>We exported cleaned and engineered data into KNIME to build a machine learning model designed to predict future high-risk drivers, even if their current risk factor is low. The model was trained using features such as:</a:t>
            </a:r>
            <a:endParaRPr sz="700">
              <a:solidFill>
                <a:schemeClr val="lt2"/>
              </a:solidFill>
              <a:latin typeface="Playfair Display Medium"/>
              <a:ea typeface="Playfair Display Medium"/>
              <a:cs typeface="Playfair Display Medium"/>
              <a:sym typeface="Playfair Display Medium"/>
            </a:endParaRPr>
          </a:p>
          <a:p>
            <a:pPr marL="457200" lvl="0" indent="-273050" algn="l" rtl="0">
              <a:lnSpc>
                <a:spcPct val="100000"/>
              </a:lnSpc>
              <a:spcBef>
                <a:spcPts val="0"/>
              </a:spcBef>
              <a:spcAft>
                <a:spcPts val="0"/>
              </a:spcAft>
              <a:buClr>
                <a:schemeClr val="lt2"/>
              </a:buClr>
              <a:buSzPts val="700"/>
              <a:buFont typeface="Playfair Display Medium"/>
              <a:buChar char="●"/>
            </a:pPr>
            <a:r>
              <a:rPr lang="en" sz="700">
                <a:solidFill>
                  <a:schemeClr val="lt2"/>
                </a:solidFill>
                <a:latin typeface="Playfair Display Medium"/>
                <a:ea typeface="Playfair Display Medium"/>
                <a:cs typeface="Playfair Display Medium"/>
                <a:sym typeface="Playfair Display Medium"/>
              </a:rPr>
              <a:t>Average Speed</a:t>
            </a:r>
            <a:endParaRPr sz="700">
              <a:solidFill>
                <a:schemeClr val="lt2"/>
              </a:solidFill>
              <a:latin typeface="Playfair Display Medium"/>
              <a:ea typeface="Playfair Display Medium"/>
              <a:cs typeface="Playfair Display Medium"/>
              <a:sym typeface="Playfair Display Medium"/>
            </a:endParaRPr>
          </a:p>
          <a:p>
            <a:pPr marL="457200" lvl="0" indent="-273050" algn="l" rtl="0">
              <a:lnSpc>
                <a:spcPct val="100000"/>
              </a:lnSpc>
              <a:spcBef>
                <a:spcPts val="0"/>
              </a:spcBef>
              <a:spcAft>
                <a:spcPts val="0"/>
              </a:spcAft>
              <a:buClr>
                <a:schemeClr val="lt2"/>
              </a:buClr>
              <a:buSzPts val="700"/>
              <a:buFont typeface="Playfair Display Medium"/>
              <a:buChar char="●"/>
            </a:pPr>
            <a:r>
              <a:rPr lang="en" sz="700">
                <a:solidFill>
                  <a:schemeClr val="lt2"/>
                </a:solidFill>
                <a:latin typeface="Playfair Display Medium"/>
                <a:ea typeface="Playfair Display Medium"/>
                <a:cs typeface="Playfair Display Medium"/>
                <a:sym typeface="Playfair Display Medium"/>
              </a:rPr>
              <a:t>Miles Driven</a:t>
            </a:r>
            <a:endParaRPr sz="700">
              <a:solidFill>
                <a:schemeClr val="lt2"/>
              </a:solidFill>
              <a:latin typeface="Playfair Display Medium"/>
              <a:ea typeface="Playfair Display Medium"/>
              <a:cs typeface="Playfair Display Medium"/>
              <a:sym typeface="Playfair Display Medium"/>
            </a:endParaRPr>
          </a:p>
          <a:p>
            <a:pPr marL="457200" lvl="0" indent="-273050" algn="l" rtl="0">
              <a:lnSpc>
                <a:spcPct val="100000"/>
              </a:lnSpc>
              <a:spcBef>
                <a:spcPts val="0"/>
              </a:spcBef>
              <a:spcAft>
                <a:spcPts val="0"/>
              </a:spcAft>
              <a:buClr>
                <a:schemeClr val="lt2"/>
              </a:buClr>
              <a:buSzPts val="700"/>
              <a:buFont typeface="Playfair Display Medium"/>
              <a:buChar char="●"/>
            </a:pPr>
            <a:r>
              <a:rPr lang="en" sz="700">
                <a:solidFill>
                  <a:schemeClr val="lt2"/>
                </a:solidFill>
                <a:latin typeface="Playfair Display Medium"/>
                <a:ea typeface="Playfair Display Medium"/>
                <a:cs typeface="Playfair Display Medium"/>
                <a:sym typeface="Playfair Display Medium"/>
              </a:rPr>
              <a:t>Event Type Frequency</a:t>
            </a:r>
            <a:endParaRPr sz="700">
              <a:solidFill>
                <a:schemeClr val="lt2"/>
              </a:solidFill>
              <a:latin typeface="Playfair Display Medium"/>
              <a:ea typeface="Playfair Display Medium"/>
              <a:cs typeface="Playfair Display Medium"/>
              <a:sym typeface="Playfair Display Medium"/>
            </a:endParaRPr>
          </a:p>
          <a:p>
            <a:pPr marL="457200" lvl="0" indent="-273050" algn="l" rtl="0">
              <a:lnSpc>
                <a:spcPct val="100000"/>
              </a:lnSpc>
              <a:spcBef>
                <a:spcPts val="0"/>
              </a:spcBef>
              <a:spcAft>
                <a:spcPts val="0"/>
              </a:spcAft>
              <a:buClr>
                <a:schemeClr val="lt2"/>
              </a:buClr>
              <a:buSzPts val="700"/>
              <a:buFont typeface="Playfair Display Medium"/>
              <a:buChar char="●"/>
            </a:pPr>
            <a:r>
              <a:rPr lang="en" sz="700">
                <a:solidFill>
                  <a:schemeClr val="lt2"/>
                </a:solidFill>
                <a:latin typeface="Playfair Display Medium"/>
                <a:ea typeface="Playfair Display Medium"/>
                <a:cs typeface="Playfair Display Medium"/>
                <a:sym typeface="Playfair Display Medium"/>
              </a:rPr>
              <a:t>City-wise Patterns</a:t>
            </a:r>
            <a:endParaRPr sz="700">
              <a:solidFill>
                <a:schemeClr val="lt2"/>
              </a:solidFill>
              <a:latin typeface="Playfair Display Medium"/>
              <a:ea typeface="Playfair Display Medium"/>
              <a:cs typeface="Playfair Display Medium"/>
              <a:sym typeface="Playfair Display Medium"/>
            </a:endParaRPr>
          </a:p>
          <a:p>
            <a:pPr marL="457200" lvl="0" indent="-273050" algn="l" rtl="0">
              <a:lnSpc>
                <a:spcPct val="100000"/>
              </a:lnSpc>
              <a:spcBef>
                <a:spcPts val="0"/>
              </a:spcBef>
              <a:spcAft>
                <a:spcPts val="0"/>
              </a:spcAft>
              <a:buClr>
                <a:schemeClr val="lt2"/>
              </a:buClr>
              <a:buSzPts val="700"/>
              <a:buFont typeface="Playfair Display Medium"/>
              <a:buChar char="●"/>
            </a:pPr>
            <a:r>
              <a:rPr lang="en" sz="700">
                <a:solidFill>
                  <a:schemeClr val="lt2"/>
                </a:solidFill>
                <a:latin typeface="Playfair Display Medium"/>
                <a:ea typeface="Playfair Display Medium"/>
                <a:cs typeface="Playfair Display Medium"/>
                <a:sym typeface="Playfair Display Medium"/>
              </a:rPr>
              <a:t>Risk Factor Trends Over Time</a:t>
            </a:r>
            <a:endParaRPr sz="700">
              <a:solidFill>
                <a:schemeClr val="lt2"/>
              </a:solidFill>
              <a:latin typeface="Playfair Display Medium"/>
              <a:ea typeface="Playfair Display Medium"/>
              <a:cs typeface="Playfair Display Medium"/>
              <a:sym typeface="Playfair Display Medium"/>
            </a:endParaRPr>
          </a:p>
          <a:p>
            <a:pPr marL="457200" lvl="0" indent="-273050" algn="l" rtl="0">
              <a:lnSpc>
                <a:spcPct val="100000"/>
              </a:lnSpc>
              <a:spcBef>
                <a:spcPts val="0"/>
              </a:spcBef>
              <a:spcAft>
                <a:spcPts val="0"/>
              </a:spcAft>
              <a:buClr>
                <a:schemeClr val="lt2"/>
              </a:buClr>
              <a:buSzPts val="700"/>
              <a:buFont typeface="Playfair Display Medium"/>
              <a:buChar char="●"/>
            </a:pPr>
            <a:r>
              <a:rPr lang="en" sz="700">
                <a:solidFill>
                  <a:schemeClr val="lt2"/>
                </a:solidFill>
                <a:latin typeface="Playfair Display Medium"/>
                <a:ea typeface="Playfair Display Medium"/>
                <a:cs typeface="Playfair Display Medium"/>
                <a:sym typeface="Playfair Display Medium"/>
              </a:rPr>
              <a:t>Truck Model &amp; Usage</a:t>
            </a:r>
            <a:endParaRPr sz="700">
              <a:solidFill>
                <a:schemeClr val="lt2"/>
              </a:solidFill>
              <a:latin typeface="Playfair Display Medium"/>
              <a:ea typeface="Playfair Display Medium"/>
              <a:cs typeface="Playfair Display Medium"/>
              <a:sym typeface="Playfair Display Medium"/>
            </a:endParaRPr>
          </a:p>
          <a:p>
            <a:pPr marL="0" lvl="0" indent="0" algn="l" rtl="0">
              <a:lnSpc>
                <a:spcPct val="100000"/>
              </a:lnSpc>
              <a:spcBef>
                <a:spcPts val="0"/>
              </a:spcBef>
              <a:spcAft>
                <a:spcPts val="0"/>
              </a:spcAft>
              <a:buNone/>
            </a:pPr>
            <a:endParaRPr sz="700">
              <a:solidFill>
                <a:schemeClr val="lt2"/>
              </a:solidFill>
              <a:latin typeface="Playfair Display Medium"/>
              <a:ea typeface="Playfair Display Medium"/>
              <a:cs typeface="Playfair Display Medium"/>
              <a:sym typeface="Playfair Display Medium"/>
            </a:endParaRPr>
          </a:p>
          <a:p>
            <a:pPr marL="0" lvl="0" indent="0" algn="l" rtl="0">
              <a:lnSpc>
                <a:spcPct val="100000"/>
              </a:lnSpc>
              <a:spcBef>
                <a:spcPts val="0"/>
              </a:spcBef>
              <a:spcAft>
                <a:spcPts val="0"/>
              </a:spcAft>
              <a:buNone/>
            </a:pPr>
            <a:r>
              <a:rPr lang="en" sz="700">
                <a:solidFill>
                  <a:schemeClr val="lt2"/>
                </a:solidFill>
                <a:latin typeface="Playfair Display Medium"/>
                <a:ea typeface="Playfair Display Medium"/>
                <a:cs typeface="Playfair Display Medium"/>
                <a:sym typeface="Playfair Display Medium"/>
              </a:rPr>
              <a:t>We applied logistic regression and the model provides a binary risk flag (High/Low) for each driver and is capable of identifying early signs of behavioral risk by analyzing subtle patterns that human judgment may overlook.</a:t>
            </a:r>
            <a:endParaRPr sz="700">
              <a:solidFill>
                <a:schemeClr val="lt2"/>
              </a:solidFill>
              <a:latin typeface="Playfair Display Medium"/>
              <a:ea typeface="Playfair Display Medium"/>
              <a:cs typeface="Playfair Display Medium"/>
              <a:sym typeface="Playfair Display Medium"/>
            </a:endParaRPr>
          </a:p>
        </p:txBody>
      </p:sp>
      <p:sp>
        <p:nvSpPr>
          <p:cNvPr id="329" name="Google Shape;329;p46"/>
          <p:cNvSpPr/>
          <p:nvPr/>
        </p:nvSpPr>
        <p:spPr>
          <a:xfrm>
            <a:off x="395425" y="2806950"/>
            <a:ext cx="3364200" cy="319200"/>
          </a:xfrm>
          <a:prstGeom prst="round2DiagRect">
            <a:avLst>
              <a:gd name="adj1" fmla="val 16667"/>
              <a:gd name="adj2" fmla="val 0"/>
            </a:avLst>
          </a:prstGeom>
          <a:solidFill>
            <a:srgbClr val="5701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chemeClr val="lt2"/>
                </a:solidFill>
                <a:latin typeface="Playfair Display"/>
                <a:ea typeface="Playfair Display"/>
                <a:cs typeface="Playfair Display"/>
                <a:sym typeface="Playfair Display"/>
              </a:rPr>
              <a:t>Predictive Modeling in KNIME</a:t>
            </a:r>
            <a:endParaRPr sz="900" b="1">
              <a:solidFill>
                <a:schemeClr val="lt2"/>
              </a:solidFill>
              <a:latin typeface="Playfair Display"/>
              <a:ea typeface="Playfair Display"/>
              <a:cs typeface="Playfair Display"/>
              <a:sym typeface="Playfair Display"/>
            </a:endParaRPr>
          </a:p>
        </p:txBody>
      </p:sp>
      <p:cxnSp>
        <p:nvCxnSpPr>
          <p:cNvPr id="330" name="Google Shape;330;p46"/>
          <p:cNvCxnSpPr/>
          <p:nvPr/>
        </p:nvCxnSpPr>
        <p:spPr>
          <a:xfrm>
            <a:off x="4051950" y="1539425"/>
            <a:ext cx="353400" cy="0"/>
          </a:xfrm>
          <a:prstGeom prst="straightConnector1">
            <a:avLst/>
          </a:prstGeom>
          <a:noFill/>
          <a:ln w="9525" cap="flat" cmpd="sng">
            <a:solidFill>
              <a:schemeClr val="lt1"/>
            </a:solidFill>
            <a:prstDash val="solid"/>
            <a:round/>
            <a:headEnd type="none" w="med" len="med"/>
            <a:tailEnd type="triangle" w="med" len="med"/>
          </a:ln>
        </p:spPr>
      </p:cxnSp>
      <p:cxnSp>
        <p:nvCxnSpPr>
          <p:cNvPr id="331" name="Google Shape;331;p46"/>
          <p:cNvCxnSpPr/>
          <p:nvPr/>
        </p:nvCxnSpPr>
        <p:spPr>
          <a:xfrm rot="10800000" flipH="1">
            <a:off x="6423913" y="1537025"/>
            <a:ext cx="362100" cy="4800"/>
          </a:xfrm>
          <a:prstGeom prst="straightConnector1">
            <a:avLst/>
          </a:prstGeom>
          <a:noFill/>
          <a:ln w="9525" cap="flat" cmpd="sng">
            <a:solidFill>
              <a:schemeClr val="lt1"/>
            </a:solidFill>
            <a:prstDash val="solid"/>
            <a:round/>
            <a:headEnd type="none" w="med" len="med"/>
            <a:tailEnd type="triangle" w="med" len="med"/>
          </a:ln>
        </p:spPr>
      </p:cxnSp>
      <p:cxnSp>
        <p:nvCxnSpPr>
          <p:cNvPr id="332" name="Google Shape;332;p46"/>
          <p:cNvCxnSpPr>
            <a:stCxn id="316" idx="2"/>
            <a:endCxn id="324" idx="3"/>
          </p:cNvCxnSpPr>
          <p:nvPr/>
        </p:nvCxnSpPr>
        <p:spPr>
          <a:xfrm>
            <a:off x="7797088" y="1976300"/>
            <a:ext cx="300" cy="735300"/>
          </a:xfrm>
          <a:prstGeom prst="straightConnector1">
            <a:avLst/>
          </a:prstGeom>
          <a:noFill/>
          <a:ln w="9525" cap="flat" cmpd="sng">
            <a:solidFill>
              <a:schemeClr val="lt1"/>
            </a:solidFill>
            <a:prstDash val="solid"/>
            <a:round/>
            <a:headEnd type="none" w="med" len="med"/>
            <a:tailEnd type="triangle" w="med" len="med"/>
          </a:ln>
        </p:spPr>
      </p:cxnSp>
      <p:cxnSp>
        <p:nvCxnSpPr>
          <p:cNvPr id="333" name="Google Shape;333;p46"/>
          <p:cNvCxnSpPr/>
          <p:nvPr/>
        </p:nvCxnSpPr>
        <p:spPr>
          <a:xfrm flipH="1">
            <a:off x="3914400" y="4070700"/>
            <a:ext cx="353400" cy="4800"/>
          </a:xfrm>
          <a:prstGeom prst="straightConnector1">
            <a:avLst/>
          </a:prstGeom>
          <a:noFill/>
          <a:ln w="9525" cap="flat" cmpd="sng">
            <a:solidFill>
              <a:schemeClr val="lt1"/>
            </a:solidFill>
            <a:prstDash val="solid"/>
            <a:round/>
            <a:headEnd type="none" w="med" len="med"/>
            <a:tailEnd type="triangle" w="med" len="med"/>
          </a:ln>
        </p:spPr>
      </p:cxnSp>
      <p:cxnSp>
        <p:nvCxnSpPr>
          <p:cNvPr id="334" name="Google Shape;334;p46"/>
          <p:cNvCxnSpPr/>
          <p:nvPr/>
        </p:nvCxnSpPr>
        <p:spPr>
          <a:xfrm flipH="1">
            <a:off x="6281850" y="4065900"/>
            <a:ext cx="314100" cy="4800"/>
          </a:xfrm>
          <a:prstGeom prst="straightConnector1">
            <a:avLst/>
          </a:prstGeom>
          <a:noFill/>
          <a:ln w="9525" cap="flat" cmpd="sng">
            <a:solidFill>
              <a:schemeClr val="lt1"/>
            </a:solidFill>
            <a:prstDash val="solid"/>
            <a:round/>
            <a:headEnd type="none" w="med" len="med"/>
            <a:tailEnd type="triangle" w="med" len="med"/>
          </a:ln>
        </p:spPr>
      </p:cxnSp>
      <p:sp>
        <p:nvSpPr>
          <p:cNvPr id="335" name="Google Shape;335;p46"/>
          <p:cNvSpPr/>
          <p:nvPr/>
        </p:nvSpPr>
        <p:spPr>
          <a:xfrm>
            <a:off x="240450" y="1125450"/>
            <a:ext cx="1580400" cy="1363200"/>
          </a:xfrm>
          <a:prstGeom prst="roundRect">
            <a:avLst>
              <a:gd name="adj" fmla="val 268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2"/>
                </a:solidFill>
                <a:latin typeface="Playfair Display Medium"/>
                <a:ea typeface="Playfair Display Medium"/>
                <a:cs typeface="Playfair Display Medium"/>
                <a:sym typeface="Playfair Display Medium"/>
              </a:rPr>
              <a:t>This end-to-end workflow combines data engineering, visualization, and machine learning to deliver actionable driver safety insights and proactive risk mitigation strategies.</a:t>
            </a:r>
            <a:endParaRPr sz="800">
              <a:solidFill>
                <a:schemeClr val="lt2"/>
              </a:solidFill>
              <a:latin typeface="Playfair Display Medium"/>
              <a:ea typeface="Playfair Display Medium"/>
              <a:cs typeface="Playfair Display Medium"/>
              <a:sym typeface="Playfair Display Medium"/>
            </a:endParaRPr>
          </a:p>
        </p:txBody>
      </p:sp>
      <p:sp>
        <p:nvSpPr>
          <p:cNvPr id="336" name="Google Shape;336;p46"/>
          <p:cNvSpPr/>
          <p:nvPr/>
        </p:nvSpPr>
        <p:spPr>
          <a:xfrm>
            <a:off x="2740550" y="248250"/>
            <a:ext cx="353400" cy="270000"/>
          </a:xfrm>
          <a:prstGeom prst="ellipse">
            <a:avLst/>
          </a:prstGeom>
          <a:solidFill>
            <a:srgbClr val="FFAD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
                <a:latin typeface="Playfair Display Medium"/>
                <a:ea typeface="Playfair Display Medium"/>
                <a:cs typeface="Playfair Display Medium"/>
                <a:sym typeface="Playfair Display Medium"/>
              </a:rPr>
              <a:t>1</a:t>
            </a:r>
            <a:endParaRPr>
              <a:latin typeface="Playfair Display Medium"/>
              <a:ea typeface="Playfair Display Medium"/>
              <a:cs typeface="Playfair Display Medium"/>
              <a:sym typeface="Playfair Display Medium"/>
            </a:endParaRPr>
          </a:p>
        </p:txBody>
      </p:sp>
      <p:sp>
        <p:nvSpPr>
          <p:cNvPr id="337" name="Google Shape;337;p46"/>
          <p:cNvSpPr/>
          <p:nvPr/>
        </p:nvSpPr>
        <p:spPr>
          <a:xfrm>
            <a:off x="5231975" y="120875"/>
            <a:ext cx="353400" cy="270000"/>
          </a:xfrm>
          <a:prstGeom prst="ellipse">
            <a:avLst/>
          </a:prstGeom>
          <a:solidFill>
            <a:srgbClr val="B82D2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
                <a:solidFill>
                  <a:schemeClr val="lt1"/>
                </a:solidFill>
                <a:latin typeface="Playfair Display Medium"/>
                <a:ea typeface="Playfair Display Medium"/>
                <a:cs typeface="Playfair Display Medium"/>
                <a:sym typeface="Playfair Display Medium"/>
              </a:rPr>
              <a:t>2</a:t>
            </a:r>
            <a:endParaRPr>
              <a:solidFill>
                <a:schemeClr val="lt1"/>
              </a:solidFill>
              <a:latin typeface="Playfair Display Medium"/>
              <a:ea typeface="Playfair Display Medium"/>
              <a:cs typeface="Playfair Display Medium"/>
              <a:sym typeface="Playfair Display Medium"/>
            </a:endParaRPr>
          </a:p>
        </p:txBody>
      </p:sp>
      <p:sp>
        <p:nvSpPr>
          <p:cNvPr id="338" name="Google Shape;338;p46"/>
          <p:cNvSpPr/>
          <p:nvPr/>
        </p:nvSpPr>
        <p:spPr>
          <a:xfrm>
            <a:off x="7700925" y="145425"/>
            <a:ext cx="353400" cy="270000"/>
          </a:xfrm>
          <a:prstGeom prst="ellipse">
            <a:avLst/>
          </a:prstGeom>
          <a:solidFill>
            <a:srgbClr val="B82D2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
                <a:solidFill>
                  <a:schemeClr val="lt1"/>
                </a:solidFill>
                <a:latin typeface="Playfair Display Medium"/>
                <a:ea typeface="Playfair Display Medium"/>
                <a:cs typeface="Playfair Display Medium"/>
                <a:sym typeface="Playfair Display Medium"/>
              </a:rPr>
              <a:t>3</a:t>
            </a:r>
            <a:endParaRPr>
              <a:solidFill>
                <a:schemeClr val="lt1"/>
              </a:solidFill>
              <a:latin typeface="Playfair Display Medium"/>
              <a:ea typeface="Playfair Display Medium"/>
              <a:cs typeface="Playfair Display Medium"/>
              <a:sym typeface="Playfair Display Medium"/>
            </a:endParaRPr>
          </a:p>
        </p:txBody>
      </p:sp>
      <p:sp>
        <p:nvSpPr>
          <p:cNvPr id="339" name="Google Shape;339;p46"/>
          <p:cNvSpPr/>
          <p:nvPr/>
        </p:nvSpPr>
        <p:spPr>
          <a:xfrm>
            <a:off x="7887650" y="2393750"/>
            <a:ext cx="353400" cy="270000"/>
          </a:xfrm>
          <a:prstGeom prst="ellipse">
            <a:avLst/>
          </a:prstGeom>
          <a:solidFill>
            <a:srgbClr val="5701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
                <a:solidFill>
                  <a:schemeClr val="lt1"/>
                </a:solidFill>
                <a:latin typeface="Playfair Display Medium"/>
                <a:ea typeface="Playfair Display Medium"/>
                <a:cs typeface="Playfair Display Medium"/>
                <a:sym typeface="Playfair Display Medium"/>
              </a:rPr>
              <a:t>4</a:t>
            </a:r>
            <a:endParaRPr>
              <a:solidFill>
                <a:schemeClr val="lt1"/>
              </a:solidFill>
              <a:latin typeface="Playfair Display Medium"/>
              <a:ea typeface="Playfair Display Medium"/>
              <a:cs typeface="Playfair Display Medium"/>
              <a:sym typeface="Playfair Display Medium"/>
            </a:endParaRPr>
          </a:p>
        </p:txBody>
      </p:sp>
      <p:sp>
        <p:nvSpPr>
          <p:cNvPr id="340" name="Google Shape;340;p46"/>
          <p:cNvSpPr/>
          <p:nvPr/>
        </p:nvSpPr>
        <p:spPr>
          <a:xfrm>
            <a:off x="5081975" y="2942950"/>
            <a:ext cx="353400" cy="270000"/>
          </a:xfrm>
          <a:prstGeom prst="ellipse">
            <a:avLst/>
          </a:prstGeom>
          <a:solidFill>
            <a:srgbClr val="FFAD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
                <a:latin typeface="Playfair Display Medium"/>
                <a:ea typeface="Playfair Display Medium"/>
                <a:cs typeface="Playfair Display Medium"/>
                <a:sym typeface="Playfair Display Medium"/>
              </a:rPr>
              <a:t>5</a:t>
            </a:r>
            <a:endParaRPr>
              <a:latin typeface="Playfair Display Medium"/>
              <a:ea typeface="Playfair Display Medium"/>
              <a:cs typeface="Playfair Display Medium"/>
              <a:sym typeface="Playfair Display Medium"/>
            </a:endParaRPr>
          </a:p>
        </p:txBody>
      </p:sp>
      <p:sp>
        <p:nvSpPr>
          <p:cNvPr id="341" name="Google Shape;341;p46"/>
          <p:cNvSpPr/>
          <p:nvPr/>
        </p:nvSpPr>
        <p:spPr>
          <a:xfrm>
            <a:off x="1948800" y="2498425"/>
            <a:ext cx="353400" cy="270000"/>
          </a:xfrm>
          <a:prstGeom prst="ellipse">
            <a:avLst/>
          </a:prstGeom>
          <a:solidFill>
            <a:srgbClr val="5701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
                <a:solidFill>
                  <a:schemeClr val="lt1"/>
                </a:solidFill>
                <a:latin typeface="Playfair Display Medium"/>
                <a:ea typeface="Playfair Display Medium"/>
                <a:cs typeface="Playfair Display Medium"/>
                <a:sym typeface="Playfair Display Medium"/>
              </a:rPr>
              <a:t>6</a:t>
            </a:r>
            <a:endParaRPr>
              <a:solidFill>
                <a:schemeClr val="lt1"/>
              </a:solidFill>
              <a:latin typeface="Playfair Display Medium"/>
              <a:ea typeface="Playfair Display Medium"/>
              <a:cs typeface="Playfair Display Medium"/>
              <a:sym typeface="Playfair Display Medium"/>
            </a:endParaRPr>
          </a:p>
        </p:txBody>
      </p:sp>
      <p:sp>
        <p:nvSpPr>
          <p:cNvPr id="342" name="Google Shape;342;p46"/>
          <p:cNvSpPr/>
          <p:nvPr/>
        </p:nvSpPr>
        <p:spPr>
          <a:xfrm>
            <a:off x="240450" y="248250"/>
            <a:ext cx="1457700" cy="595500"/>
          </a:xfrm>
          <a:prstGeom prst="roundRect">
            <a:avLst>
              <a:gd name="adj" fmla="val 268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accent3"/>
                </a:solidFill>
                <a:latin typeface="Playfair Display Medium"/>
                <a:ea typeface="Playfair Display Medium"/>
                <a:cs typeface="Playfair Display Medium"/>
                <a:sym typeface="Playfair Display Medium"/>
              </a:rPr>
              <a:t>End-to-End Workflow :</a:t>
            </a:r>
            <a:endParaRPr sz="1600">
              <a:solidFill>
                <a:schemeClr val="accent3"/>
              </a:solidFill>
              <a:latin typeface="Playfair Display Medium"/>
              <a:ea typeface="Playfair Display Medium"/>
              <a:cs typeface="Playfair Display Medium"/>
              <a:sym typeface="Playfair Display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7"/>
          <p:cNvSpPr/>
          <p:nvPr/>
        </p:nvSpPr>
        <p:spPr>
          <a:xfrm>
            <a:off x="5616900" y="1596250"/>
            <a:ext cx="1622100" cy="2832000"/>
          </a:xfrm>
          <a:prstGeom prst="round2SameRect">
            <a:avLst>
              <a:gd name="adj1" fmla="val 12424"/>
              <a:gd name="adj2"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Playfair Display Medium"/>
              <a:ea typeface="Playfair Display Medium"/>
              <a:cs typeface="Playfair Display Medium"/>
              <a:sym typeface="Playfair Display Medium"/>
            </a:endParaRPr>
          </a:p>
        </p:txBody>
      </p:sp>
      <p:sp>
        <p:nvSpPr>
          <p:cNvPr id="348" name="Google Shape;348;p47"/>
          <p:cNvSpPr/>
          <p:nvPr/>
        </p:nvSpPr>
        <p:spPr>
          <a:xfrm>
            <a:off x="7377300" y="1596250"/>
            <a:ext cx="1587900" cy="2832000"/>
          </a:xfrm>
          <a:prstGeom prst="round2SameRect">
            <a:avLst>
              <a:gd name="adj1" fmla="val 12424"/>
              <a:gd name="adj2" fmla="val 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Playfair Display Medium"/>
              <a:ea typeface="Playfair Display Medium"/>
              <a:cs typeface="Playfair Display Medium"/>
              <a:sym typeface="Playfair Display Medium"/>
            </a:endParaRPr>
          </a:p>
        </p:txBody>
      </p:sp>
      <p:sp>
        <p:nvSpPr>
          <p:cNvPr id="349" name="Google Shape;349;p47"/>
          <p:cNvSpPr/>
          <p:nvPr/>
        </p:nvSpPr>
        <p:spPr>
          <a:xfrm>
            <a:off x="1959900" y="1560575"/>
            <a:ext cx="1622100" cy="2832000"/>
          </a:xfrm>
          <a:prstGeom prst="round2SameRect">
            <a:avLst>
              <a:gd name="adj1" fmla="val 12424"/>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Playfair Display Medium"/>
              <a:ea typeface="Playfair Display Medium"/>
              <a:cs typeface="Playfair Display Medium"/>
              <a:sym typeface="Playfair Display Medium"/>
            </a:endParaRPr>
          </a:p>
        </p:txBody>
      </p:sp>
      <p:sp>
        <p:nvSpPr>
          <p:cNvPr id="350" name="Google Shape;350;p47"/>
          <p:cNvSpPr/>
          <p:nvPr/>
        </p:nvSpPr>
        <p:spPr>
          <a:xfrm>
            <a:off x="178800" y="1560575"/>
            <a:ext cx="1622100" cy="2832000"/>
          </a:xfrm>
          <a:prstGeom prst="round2SameRect">
            <a:avLst>
              <a:gd name="adj1" fmla="val 12424"/>
              <a:gd name="adj2" fmla="val 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Playfair Display Medium"/>
              <a:ea typeface="Playfair Display Medium"/>
              <a:cs typeface="Playfair Display Medium"/>
              <a:sym typeface="Playfair Display Medium"/>
            </a:endParaRPr>
          </a:p>
        </p:txBody>
      </p:sp>
      <p:sp>
        <p:nvSpPr>
          <p:cNvPr id="351" name="Google Shape;351;p47"/>
          <p:cNvSpPr txBox="1">
            <a:spLocks noGrp="1"/>
          </p:cNvSpPr>
          <p:nvPr>
            <p:ph type="subTitle" idx="1"/>
          </p:nvPr>
        </p:nvSpPr>
        <p:spPr>
          <a:xfrm>
            <a:off x="357850" y="1789925"/>
            <a:ext cx="1217100" cy="248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latin typeface="Playfair Display"/>
                <a:ea typeface="Playfair Display"/>
                <a:cs typeface="Playfair Display"/>
                <a:sym typeface="Playfair Display"/>
              </a:rPr>
              <a:t>Driver Overview</a:t>
            </a:r>
            <a:endParaRPr b="1">
              <a:latin typeface="Playfair Display"/>
              <a:ea typeface="Playfair Display"/>
              <a:cs typeface="Playfair Display"/>
              <a:sym typeface="Playfair Display"/>
            </a:endParaRPr>
          </a:p>
        </p:txBody>
      </p:sp>
      <p:sp>
        <p:nvSpPr>
          <p:cNvPr id="352" name="Google Shape;352;p47"/>
          <p:cNvSpPr txBox="1">
            <a:spLocks noGrp="1"/>
          </p:cNvSpPr>
          <p:nvPr>
            <p:ph type="body" idx="7"/>
          </p:nvPr>
        </p:nvSpPr>
        <p:spPr>
          <a:xfrm>
            <a:off x="249900" y="2399225"/>
            <a:ext cx="1383900" cy="1392900"/>
          </a:xfrm>
          <a:prstGeom prst="rect">
            <a:avLst/>
          </a:prstGeom>
        </p:spPr>
        <p:txBody>
          <a:bodyPr spcFirstLastPara="1" wrap="square" lIns="0" tIns="0" rIns="0" bIns="0" anchor="t" anchorCtr="0">
            <a:spAutoFit/>
          </a:bodyPr>
          <a:lstStyle/>
          <a:p>
            <a:pPr marL="0" lvl="0" indent="0" algn="l" rtl="0">
              <a:spcBef>
                <a:spcPts val="0"/>
              </a:spcBef>
              <a:spcAft>
                <a:spcPts val="800"/>
              </a:spcAft>
              <a:buNone/>
            </a:pPr>
            <a:r>
              <a:rPr lang="en" dirty="0">
                <a:latin typeface="Playfair Display Medium"/>
                <a:ea typeface="Playfair Display Medium"/>
                <a:cs typeface="Playfair Display Medium"/>
                <a:sym typeface="Playfair Display Medium"/>
              </a:rPr>
              <a:t>How can we identify and mitigate safety risks by analyzing driver behavior, mileage patterns, and risk factors to enhance fleet compliance and reduce liability?</a:t>
            </a:r>
            <a:endParaRPr dirty="0">
              <a:latin typeface="Playfair Display Medium"/>
              <a:ea typeface="Playfair Display Medium"/>
              <a:cs typeface="Playfair Display Medium"/>
              <a:sym typeface="Playfair Display Medium"/>
            </a:endParaRPr>
          </a:p>
        </p:txBody>
      </p:sp>
      <p:sp>
        <p:nvSpPr>
          <p:cNvPr id="353" name="Google Shape;353;p47"/>
          <p:cNvSpPr txBox="1">
            <a:spLocks noGrp="1"/>
          </p:cNvSpPr>
          <p:nvPr>
            <p:ph type="subTitle" idx="8"/>
          </p:nvPr>
        </p:nvSpPr>
        <p:spPr>
          <a:xfrm>
            <a:off x="2057840" y="1827725"/>
            <a:ext cx="1426200" cy="172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latin typeface="Playfair Display"/>
                <a:ea typeface="Playfair Display"/>
                <a:cs typeface="Playfair Display"/>
                <a:sym typeface="Playfair Display"/>
              </a:rPr>
              <a:t>Truck Performance</a:t>
            </a:r>
            <a:endParaRPr b="1">
              <a:latin typeface="Playfair Display"/>
              <a:ea typeface="Playfair Display"/>
              <a:cs typeface="Playfair Display"/>
              <a:sym typeface="Playfair Display"/>
            </a:endParaRPr>
          </a:p>
        </p:txBody>
      </p:sp>
      <p:sp>
        <p:nvSpPr>
          <p:cNvPr id="354" name="Google Shape;354;p47"/>
          <p:cNvSpPr txBox="1">
            <a:spLocks noGrp="1"/>
          </p:cNvSpPr>
          <p:nvPr>
            <p:ph type="body" idx="13"/>
          </p:nvPr>
        </p:nvSpPr>
        <p:spPr>
          <a:xfrm>
            <a:off x="2109312" y="2456919"/>
            <a:ext cx="1340100" cy="1695336"/>
          </a:xfrm>
          <a:prstGeom prst="rect">
            <a:avLst/>
          </a:prstGeom>
        </p:spPr>
        <p:txBody>
          <a:bodyPr spcFirstLastPara="1" wrap="square" lIns="0" tIns="0" rIns="0" bIns="0" anchor="t" anchorCtr="0">
            <a:spAutoFit/>
          </a:bodyPr>
          <a:lstStyle/>
          <a:p>
            <a:pPr marL="0" lvl="0" indent="0" algn="l" rtl="0">
              <a:spcBef>
                <a:spcPts val="0"/>
              </a:spcBef>
              <a:spcAft>
                <a:spcPts val="800"/>
              </a:spcAft>
              <a:buNone/>
            </a:pPr>
            <a:r>
              <a:rPr lang="en-US" dirty="0">
                <a:latin typeface="Playfair Display Medium"/>
              </a:rPr>
              <a:t>Which trucks are driving up operational risk and costs through poor fuel efficiency and high-risk scores, and how can we optimize performance to reduce waste and improve safety?</a:t>
            </a:r>
            <a:endParaRPr dirty="0">
              <a:latin typeface="Playfair Display Medium"/>
              <a:sym typeface="Playfair Display Medium"/>
            </a:endParaRPr>
          </a:p>
        </p:txBody>
      </p:sp>
      <p:sp>
        <p:nvSpPr>
          <p:cNvPr id="355" name="Google Shape;355;p47"/>
          <p:cNvSpPr txBox="1">
            <a:spLocks noGrp="1"/>
          </p:cNvSpPr>
          <p:nvPr>
            <p:ph type="subTitle" idx="14"/>
          </p:nvPr>
        </p:nvSpPr>
        <p:spPr>
          <a:xfrm>
            <a:off x="5828150" y="1859050"/>
            <a:ext cx="1183200" cy="181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latin typeface="Playfair Display"/>
                <a:ea typeface="Playfair Display"/>
                <a:cs typeface="Playfair Display"/>
                <a:sym typeface="Playfair Display"/>
              </a:rPr>
              <a:t>Temporal Patterns and Risk Trends</a:t>
            </a:r>
            <a:endParaRPr b="1">
              <a:latin typeface="Playfair Display"/>
              <a:ea typeface="Playfair Display"/>
              <a:cs typeface="Playfair Display"/>
              <a:sym typeface="Playfair Display"/>
            </a:endParaRPr>
          </a:p>
        </p:txBody>
      </p:sp>
      <p:sp>
        <p:nvSpPr>
          <p:cNvPr id="356" name="Google Shape;356;p47"/>
          <p:cNvSpPr txBox="1">
            <a:spLocks noGrp="1"/>
          </p:cNvSpPr>
          <p:nvPr>
            <p:ph type="body" idx="16"/>
          </p:nvPr>
        </p:nvSpPr>
        <p:spPr>
          <a:xfrm>
            <a:off x="3802638" y="2982200"/>
            <a:ext cx="1716900" cy="684900"/>
          </a:xfrm>
          <a:prstGeom prst="rect">
            <a:avLst/>
          </a:prstGeom>
        </p:spPr>
        <p:txBody>
          <a:bodyPr spcFirstLastPara="1" wrap="square" lIns="0" tIns="0" rIns="0" bIns="0" anchor="t" anchorCtr="0">
            <a:spAutoFit/>
          </a:bodyPr>
          <a:lstStyle/>
          <a:p>
            <a:pPr marL="0" lvl="0" indent="0" algn="l" rtl="0">
              <a:spcBef>
                <a:spcPts val="0"/>
              </a:spcBef>
              <a:spcAft>
                <a:spcPts val="800"/>
              </a:spcAft>
              <a:buNone/>
            </a:pPr>
            <a:r>
              <a:rPr lang="en">
                <a:latin typeface="Playfair Display Medium"/>
                <a:ea typeface="Playfair Display Medium"/>
                <a:cs typeface="Playfair Display Medium"/>
                <a:sym typeface="Playfair Display Medium"/>
              </a:rPr>
              <a:t>Write a brief bio of this facilitator. Mention the expertise they bring to this workshop.</a:t>
            </a:r>
            <a:endParaRPr>
              <a:latin typeface="Playfair Display Medium"/>
              <a:ea typeface="Playfair Display Medium"/>
              <a:cs typeface="Playfair Display Medium"/>
              <a:sym typeface="Playfair Display Medium"/>
            </a:endParaRPr>
          </a:p>
        </p:txBody>
      </p:sp>
      <p:sp>
        <p:nvSpPr>
          <p:cNvPr id="357" name="Google Shape;357;p47"/>
          <p:cNvSpPr txBox="1">
            <a:spLocks noGrp="1"/>
          </p:cNvSpPr>
          <p:nvPr>
            <p:ph type="subTitle" idx="17"/>
          </p:nvPr>
        </p:nvSpPr>
        <p:spPr>
          <a:xfrm>
            <a:off x="7519275" y="1859050"/>
            <a:ext cx="1383900" cy="181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latin typeface="Playfair Display"/>
                <a:ea typeface="Playfair Display"/>
                <a:cs typeface="Playfair Display"/>
                <a:sym typeface="Playfair Display"/>
              </a:rPr>
              <a:t>Event and Safety Insight</a:t>
            </a:r>
            <a:endParaRPr b="1">
              <a:latin typeface="Playfair Display"/>
              <a:ea typeface="Playfair Display"/>
              <a:cs typeface="Playfair Display"/>
              <a:sym typeface="Playfair Display"/>
            </a:endParaRPr>
          </a:p>
        </p:txBody>
      </p:sp>
      <p:sp>
        <p:nvSpPr>
          <p:cNvPr id="358" name="Google Shape;358;p47"/>
          <p:cNvSpPr txBox="1">
            <a:spLocks noGrp="1"/>
          </p:cNvSpPr>
          <p:nvPr>
            <p:ph type="body" idx="19"/>
          </p:nvPr>
        </p:nvSpPr>
        <p:spPr>
          <a:xfrm>
            <a:off x="7469050" y="2434900"/>
            <a:ext cx="1340100" cy="1341393"/>
          </a:xfrm>
          <a:prstGeom prst="rect">
            <a:avLst/>
          </a:prstGeom>
        </p:spPr>
        <p:txBody>
          <a:bodyPr spcFirstLastPara="1" wrap="square" lIns="0" tIns="0" rIns="0" bIns="0" anchor="t" anchorCtr="0">
            <a:spAutoFit/>
          </a:bodyPr>
          <a:lstStyle/>
          <a:p>
            <a:pPr marL="0" lvl="0" indent="0" algn="l" rtl="0">
              <a:spcBef>
                <a:spcPts val="0"/>
              </a:spcBef>
              <a:spcAft>
                <a:spcPts val="800"/>
              </a:spcAft>
              <a:buNone/>
            </a:pPr>
            <a:r>
              <a:rPr lang="en-US" dirty="0">
                <a:latin typeface="Playfair Display Medium"/>
              </a:rPr>
              <a:t>What are the most common non-normal driving events, who are the frequent violators, and how can we reduce recurring safety violations?</a:t>
            </a:r>
            <a:endParaRPr dirty="0">
              <a:latin typeface="Playfair Display Medium"/>
              <a:sym typeface="Playfair Display Medium"/>
            </a:endParaRPr>
          </a:p>
        </p:txBody>
      </p:sp>
      <p:sp>
        <p:nvSpPr>
          <p:cNvPr id="359" name="Google Shape;359;p47"/>
          <p:cNvSpPr/>
          <p:nvPr/>
        </p:nvSpPr>
        <p:spPr>
          <a:xfrm>
            <a:off x="228600" y="229900"/>
            <a:ext cx="3123600" cy="595500"/>
          </a:xfrm>
          <a:prstGeom prst="roundRect">
            <a:avLst>
              <a:gd name="adj" fmla="val 268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accent3"/>
                </a:solidFill>
                <a:latin typeface="Playfair Display Medium"/>
                <a:ea typeface="Playfair Display Medium"/>
                <a:cs typeface="Playfair Display Medium"/>
                <a:sym typeface="Playfair Display Medium"/>
              </a:rPr>
              <a:t>Business Questions:</a:t>
            </a:r>
            <a:endParaRPr sz="2200">
              <a:solidFill>
                <a:schemeClr val="accent3"/>
              </a:solidFill>
              <a:latin typeface="Playfair Display Medium"/>
              <a:ea typeface="Playfair Display Medium"/>
              <a:cs typeface="Playfair Display Medium"/>
              <a:sym typeface="Playfair Display Medium"/>
            </a:endParaRPr>
          </a:p>
        </p:txBody>
      </p:sp>
      <p:sp>
        <p:nvSpPr>
          <p:cNvPr id="360" name="Google Shape;360;p47"/>
          <p:cNvSpPr/>
          <p:nvPr/>
        </p:nvSpPr>
        <p:spPr>
          <a:xfrm>
            <a:off x="3717300" y="1586350"/>
            <a:ext cx="1761300" cy="2851800"/>
          </a:xfrm>
          <a:prstGeom prst="round2SameRect">
            <a:avLst>
              <a:gd name="adj1" fmla="val 12424"/>
              <a:gd name="adj2" fmla="val 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Playfair Display Medium"/>
              <a:ea typeface="Playfair Display Medium"/>
              <a:cs typeface="Playfair Display Medium"/>
              <a:sym typeface="Playfair Display Medium"/>
            </a:endParaRPr>
          </a:p>
        </p:txBody>
      </p:sp>
      <p:sp>
        <p:nvSpPr>
          <p:cNvPr id="361" name="Google Shape;361;p47"/>
          <p:cNvSpPr txBox="1">
            <a:spLocks noGrp="1"/>
          </p:cNvSpPr>
          <p:nvPr>
            <p:ph type="subTitle" idx="8"/>
          </p:nvPr>
        </p:nvSpPr>
        <p:spPr>
          <a:xfrm>
            <a:off x="3741000" y="1823375"/>
            <a:ext cx="1716900" cy="181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a:latin typeface="Playfair Display"/>
                <a:ea typeface="Playfair Display"/>
                <a:cs typeface="Playfair Display"/>
                <a:sym typeface="Playfair Display"/>
              </a:rPr>
              <a:t>Geographic Risk Landscape</a:t>
            </a:r>
            <a:endParaRPr b="1">
              <a:latin typeface="Playfair Display"/>
              <a:ea typeface="Playfair Display"/>
              <a:cs typeface="Playfair Display"/>
              <a:sym typeface="Playfair Display"/>
            </a:endParaRPr>
          </a:p>
        </p:txBody>
      </p:sp>
      <p:sp>
        <p:nvSpPr>
          <p:cNvPr id="362" name="Google Shape;362;p47"/>
          <p:cNvSpPr txBox="1">
            <a:spLocks noGrp="1"/>
          </p:cNvSpPr>
          <p:nvPr>
            <p:ph type="body" idx="13"/>
          </p:nvPr>
        </p:nvSpPr>
        <p:spPr>
          <a:xfrm>
            <a:off x="3896700" y="2456925"/>
            <a:ext cx="1340100" cy="1038900"/>
          </a:xfrm>
          <a:prstGeom prst="rect">
            <a:avLst/>
          </a:prstGeom>
        </p:spPr>
        <p:txBody>
          <a:bodyPr spcFirstLastPara="1" wrap="square" lIns="0" tIns="0" rIns="0" bIns="0" anchor="t" anchorCtr="0">
            <a:spAutoFit/>
          </a:bodyPr>
          <a:lstStyle/>
          <a:p>
            <a:pPr marL="0" lvl="0" indent="0" algn="l" rtl="0">
              <a:spcBef>
                <a:spcPts val="0"/>
              </a:spcBef>
              <a:spcAft>
                <a:spcPts val="800"/>
              </a:spcAft>
              <a:buNone/>
            </a:pPr>
            <a:r>
              <a:rPr lang="en">
                <a:latin typeface="Playfair Display Medium"/>
                <a:ea typeface="Playfair Display Medium"/>
                <a:cs typeface="Playfair Display Medium"/>
                <a:sym typeface="Playfair Display Medium"/>
              </a:rPr>
              <a:t>Where, when, and by whom are risky driving behaviors occurring, and how can we use this insight to improve safety across our fleet?</a:t>
            </a:r>
            <a:endParaRPr>
              <a:latin typeface="Playfair Display Medium"/>
              <a:ea typeface="Playfair Display Medium"/>
              <a:cs typeface="Playfair Display Medium"/>
              <a:sym typeface="Playfair Display Medium"/>
            </a:endParaRPr>
          </a:p>
        </p:txBody>
      </p:sp>
      <p:sp>
        <p:nvSpPr>
          <p:cNvPr id="363" name="Google Shape;363;p47"/>
          <p:cNvSpPr txBox="1">
            <a:spLocks noGrp="1"/>
          </p:cNvSpPr>
          <p:nvPr>
            <p:ph type="body" idx="19"/>
          </p:nvPr>
        </p:nvSpPr>
        <p:spPr>
          <a:xfrm>
            <a:off x="5757709" y="2442571"/>
            <a:ext cx="1340482" cy="1846659"/>
          </a:xfrm>
          <a:prstGeom prst="rect">
            <a:avLst/>
          </a:prstGeom>
        </p:spPr>
        <p:txBody>
          <a:bodyPr spcFirstLastPara="1" wrap="square" lIns="0" tIns="0" rIns="0" bIns="0" anchor="t" anchorCtr="0">
            <a:spAutoFit/>
          </a:bodyPr>
          <a:lstStyle/>
          <a:p>
            <a:pPr marL="0" lvl="0" indent="0" algn="l" rtl="0">
              <a:lnSpc>
                <a:spcPct val="100000"/>
              </a:lnSpc>
              <a:spcBef>
                <a:spcPts val="0"/>
              </a:spcBef>
              <a:spcAft>
                <a:spcPts val="0"/>
              </a:spcAft>
              <a:buNone/>
            </a:pPr>
            <a:r>
              <a:rPr lang="en-US" dirty="0">
                <a:latin typeface="Playfair Display Medium"/>
              </a:rPr>
              <a:t>How do temporal patterns—such as time of day, day of week, and monthly trends—impact driver risk behavior and operational workload, and what actionable trends can guide scheduling, safety policies, and resource planning?</a:t>
            </a:r>
            <a:endParaRPr dirty="0">
              <a:latin typeface="Playfair Display Medium"/>
              <a:sym typeface="Playfair Display Medium"/>
            </a:endParaRPr>
          </a:p>
        </p:txBody>
      </p:sp>
      <p:cxnSp>
        <p:nvCxnSpPr>
          <p:cNvPr id="364" name="Google Shape;364;p47"/>
          <p:cNvCxnSpPr/>
          <p:nvPr/>
        </p:nvCxnSpPr>
        <p:spPr>
          <a:xfrm>
            <a:off x="371350" y="2083900"/>
            <a:ext cx="1190100" cy="3600"/>
          </a:xfrm>
          <a:prstGeom prst="straightConnector1">
            <a:avLst/>
          </a:prstGeom>
          <a:noFill/>
          <a:ln w="9525" cap="flat" cmpd="sng">
            <a:solidFill>
              <a:schemeClr val="lt1"/>
            </a:solidFill>
            <a:prstDash val="solid"/>
            <a:round/>
            <a:headEnd type="none" w="med" len="med"/>
            <a:tailEnd type="none" w="med" len="med"/>
          </a:ln>
        </p:spPr>
      </p:cxnSp>
      <p:cxnSp>
        <p:nvCxnSpPr>
          <p:cNvPr id="365" name="Google Shape;365;p47"/>
          <p:cNvCxnSpPr/>
          <p:nvPr/>
        </p:nvCxnSpPr>
        <p:spPr>
          <a:xfrm rot="10800000" flipH="1">
            <a:off x="2074350" y="2085550"/>
            <a:ext cx="1369500" cy="300"/>
          </a:xfrm>
          <a:prstGeom prst="straightConnector1">
            <a:avLst/>
          </a:prstGeom>
          <a:noFill/>
          <a:ln w="9525" cap="flat" cmpd="sng">
            <a:solidFill>
              <a:schemeClr val="lt1"/>
            </a:solidFill>
            <a:prstDash val="solid"/>
            <a:round/>
            <a:headEnd type="none" w="med" len="med"/>
            <a:tailEnd type="none" w="med" len="med"/>
          </a:ln>
        </p:spPr>
      </p:cxnSp>
      <p:cxnSp>
        <p:nvCxnSpPr>
          <p:cNvPr id="366" name="Google Shape;366;p47"/>
          <p:cNvCxnSpPr/>
          <p:nvPr/>
        </p:nvCxnSpPr>
        <p:spPr>
          <a:xfrm rot="10800000" flipH="1">
            <a:off x="3996600" y="2169350"/>
            <a:ext cx="1138200" cy="6600"/>
          </a:xfrm>
          <a:prstGeom prst="straightConnector1">
            <a:avLst/>
          </a:prstGeom>
          <a:noFill/>
          <a:ln w="9525" cap="flat" cmpd="sng">
            <a:solidFill>
              <a:schemeClr val="lt1"/>
            </a:solidFill>
            <a:prstDash val="solid"/>
            <a:round/>
            <a:headEnd type="none" w="med" len="med"/>
            <a:tailEnd type="none" w="med" len="med"/>
          </a:ln>
        </p:spPr>
      </p:cxnSp>
      <p:cxnSp>
        <p:nvCxnSpPr>
          <p:cNvPr id="367" name="Google Shape;367;p47"/>
          <p:cNvCxnSpPr/>
          <p:nvPr/>
        </p:nvCxnSpPr>
        <p:spPr>
          <a:xfrm>
            <a:off x="5860350" y="2289075"/>
            <a:ext cx="1141800" cy="3000"/>
          </a:xfrm>
          <a:prstGeom prst="straightConnector1">
            <a:avLst/>
          </a:prstGeom>
          <a:noFill/>
          <a:ln w="9525" cap="flat" cmpd="sng">
            <a:solidFill>
              <a:schemeClr val="lt1"/>
            </a:solidFill>
            <a:prstDash val="solid"/>
            <a:round/>
            <a:headEnd type="none" w="med" len="med"/>
            <a:tailEnd type="none" w="med" len="med"/>
          </a:ln>
        </p:spPr>
      </p:cxnSp>
      <p:cxnSp>
        <p:nvCxnSpPr>
          <p:cNvPr id="368" name="Google Shape;368;p47"/>
          <p:cNvCxnSpPr/>
          <p:nvPr/>
        </p:nvCxnSpPr>
        <p:spPr>
          <a:xfrm rot="10800000" flipH="1">
            <a:off x="7563600" y="2203200"/>
            <a:ext cx="1215300" cy="9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Google Shape;373;p48"/>
          <p:cNvPicPr preferRelativeResize="0"/>
          <p:nvPr/>
        </p:nvPicPr>
        <p:blipFill>
          <a:blip r:embed="rId3">
            <a:alphaModFix/>
          </a:blip>
          <a:stretch>
            <a:fillRect/>
          </a:stretch>
        </p:blipFill>
        <p:spPr>
          <a:xfrm>
            <a:off x="152400" y="152400"/>
            <a:ext cx="4498251" cy="2476500"/>
          </a:xfrm>
          <a:prstGeom prst="rect">
            <a:avLst/>
          </a:prstGeom>
          <a:noFill/>
          <a:ln>
            <a:noFill/>
          </a:ln>
        </p:spPr>
      </p:pic>
      <p:pic>
        <p:nvPicPr>
          <p:cNvPr id="374" name="Google Shape;374;p48"/>
          <p:cNvPicPr preferRelativeResize="0"/>
          <p:nvPr/>
        </p:nvPicPr>
        <p:blipFill>
          <a:blip r:embed="rId4">
            <a:alphaModFix/>
          </a:blip>
          <a:stretch>
            <a:fillRect/>
          </a:stretch>
        </p:blipFill>
        <p:spPr>
          <a:xfrm>
            <a:off x="4812025" y="2573600"/>
            <a:ext cx="4188549" cy="2476499"/>
          </a:xfrm>
          <a:prstGeom prst="rect">
            <a:avLst/>
          </a:prstGeom>
          <a:noFill/>
          <a:ln>
            <a:noFill/>
          </a:ln>
        </p:spPr>
      </p:pic>
      <p:sp>
        <p:nvSpPr>
          <p:cNvPr id="375" name="Google Shape;375;p48"/>
          <p:cNvSpPr/>
          <p:nvPr/>
        </p:nvSpPr>
        <p:spPr>
          <a:xfrm>
            <a:off x="4714175" y="168452"/>
            <a:ext cx="4286400" cy="2323217"/>
          </a:xfrm>
          <a:prstGeom prst="roundRect">
            <a:avLst>
              <a:gd name="adj" fmla="val 16667"/>
            </a:avLst>
          </a:prstGeom>
          <a:solidFill>
            <a:srgbClr val="8AC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Baskerville"/>
              <a:ea typeface="Libre Baskerville"/>
              <a:cs typeface="Libre Baskerville"/>
              <a:sym typeface="Libre Baskerville"/>
            </a:endParaRPr>
          </a:p>
        </p:txBody>
      </p:sp>
      <p:sp>
        <p:nvSpPr>
          <p:cNvPr id="376" name="Google Shape;376;p48"/>
          <p:cNvSpPr txBox="1"/>
          <p:nvPr/>
        </p:nvSpPr>
        <p:spPr>
          <a:xfrm>
            <a:off x="4714175" y="199149"/>
            <a:ext cx="4188600" cy="136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b="1">
                <a:solidFill>
                  <a:schemeClr val="dk1"/>
                </a:solidFill>
                <a:latin typeface="Playfair Display"/>
                <a:ea typeface="Playfair Display"/>
                <a:cs typeface="Playfair Display"/>
                <a:sym typeface="Playfair Display"/>
              </a:rPr>
              <a:t>Driver Overview: Risk Snapshot</a:t>
            </a:r>
            <a:endParaRPr sz="1700" b="1">
              <a:solidFill>
                <a:schemeClr val="dk1"/>
              </a:solidFill>
              <a:latin typeface="Playfair Display"/>
              <a:ea typeface="Playfair Display"/>
              <a:cs typeface="Playfair Display"/>
              <a:sym typeface="Playfair Display"/>
            </a:endParaRPr>
          </a:p>
          <a:p>
            <a:pPr marL="0" lvl="0" indent="0" algn="ctr" rtl="0">
              <a:spcBef>
                <a:spcPts val="0"/>
              </a:spcBef>
              <a:spcAft>
                <a:spcPts val="0"/>
              </a:spcAft>
              <a:buNone/>
            </a:pPr>
            <a:endParaRPr sz="1700" b="1">
              <a:solidFill>
                <a:schemeClr val="dk1"/>
              </a:solidFill>
              <a:latin typeface="Playfair Display"/>
              <a:ea typeface="Playfair Display"/>
              <a:cs typeface="Playfair Display"/>
              <a:sym typeface="Playfair Display"/>
            </a:endParaRPr>
          </a:p>
          <a:p>
            <a:pPr marL="457200" lvl="0" indent="-298450" algn="l" rtl="0">
              <a:lnSpc>
                <a:spcPct val="100000"/>
              </a:lnSpc>
              <a:spcBef>
                <a:spcPts val="0"/>
              </a:spcBef>
              <a:spcAft>
                <a:spcPts val="0"/>
              </a:spcAft>
              <a:buClr>
                <a:schemeClr val="dk1"/>
              </a:buClr>
              <a:buSzPts val="1100"/>
              <a:buFont typeface="Playfair Display"/>
              <a:buChar char="●"/>
            </a:pPr>
            <a:r>
              <a:rPr lang="en" sz="1100" b="1">
                <a:solidFill>
                  <a:schemeClr val="dk1"/>
                </a:solidFill>
                <a:latin typeface="Playfair Display"/>
                <a:ea typeface="Playfair Display"/>
                <a:cs typeface="Playfair Display"/>
                <a:sym typeface="Playfair Display"/>
              </a:rPr>
              <a:t>Driver Risk Factors (Bar Chart):</a:t>
            </a:r>
            <a:r>
              <a:rPr lang="en" sz="1100">
                <a:solidFill>
                  <a:schemeClr val="dk1"/>
                </a:solidFill>
                <a:latin typeface="Playfair Display"/>
                <a:ea typeface="Playfair Display"/>
                <a:cs typeface="Playfair Display"/>
                <a:sym typeface="Playfair Display"/>
              </a:rPr>
              <a:t> Reveals high-risk drivers like A73 nearing the critical threshold of 10.</a:t>
            </a:r>
            <a:endParaRPr sz="1100">
              <a:solidFill>
                <a:schemeClr val="dk1"/>
              </a:solidFill>
              <a:latin typeface="Playfair Display"/>
              <a:ea typeface="Playfair Display"/>
              <a:cs typeface="Playfair Display"/>
              <a:sym typeface="Playfair Display"/>
            </a:endParaRPr>
          </a:p>
          <a:p>
            <a:pPr marL="457200" lvl="0" indent="-298450" algn="l" rtl="0">
              <a:lnSpc>
                <a:spcPct val="100000"/>
              </a:lnSpc>
              <a:spcBef>
                <a:spcPts val="0"/>
              </a:spcBef>
              <a:spcAft>
                <a:spcPts val="0"/>
              </a:spcAft>
              <a:buClr>
                <a:schemeClr val="dk1"/>
              </a:buClr>
              <a:buSzPts val="1100"/>
              <a:buFont typeface="Playfair Display"/>
              <a:buChar char="●"/>
            </a:pPr>
            <a:r>
              <a:rPr lang="en" sz="1100" b="1">
                <a:solidFill>
                  <a:schemeClr val="dk1"/>
                </a:solidFill>
                <a:latin typeface="Playfair Display"/>
                <a:ea typeface="Playfair Display"/>
                <a:cs typeface="Playfair Display"/>
                <a:sym typeface="Playfair Display"/>
              </a:rPr>
              <a:t>Risk Classification (Donut Chart):</a:t>
            </a:r>
            <a:r>
              <a:rPr lang="en" sz="1100">
                <a:solidFill>
                  <a:schemeClr val="dk1"/>
                </a:solidFill>
                <a:latin typeface="Playfair Display"/>
                <a:ea typeface="Playfair Display"/>
                <a:cs typeface="Playfair Display"/>
                <a:sym typeface="Playfair Display"/>
              </a:rPr>
              <a:t> 46% of drivers exceed the high-risk threshold (&gt;=7), requiring focused intervention.</a:t>
            </a:r>
            <a:endParaRPr sz="1100">
              <a:solidFill>
                <a:schemeClr val="dk1"/>
              </a:solidFill>
              <a:latin typeface="Playfair Display"/>
              <a:ea typeface="Playfair Display"/>
              <a:cs typeface="Playfair Display"/>
              <a:sym typeface="Playfair Display"/>
            </a:endParaRPr>
          </a:p>
          <a:p>
            <a:pPr marL="457200" lvl="0" indent="-298450" algn="l" rtl="0">
              <a:lnSpc>
                <a:spcPct val="100000"/>
              </a:lnSpc>
              <a:spcBef>
                <a:spcPts val="0"/>
              </a:spcBef>
              <a:spcAft>
                <a:spcPts val="0"/>
              </a:spcAft>
              <a:buClr>
                <a:schemeClr val="dk1"/>
              </a:buClr>
              <a:buSzPts val="1100"/>
              <a:buFont typeface="Playfair Display"/>
              <a:buChar char="●"/>
            </a:pPr>
            <a:r>
              <a:rPr lang="en" sz="1100" b="1">
                <a:solidFill>
                  <a:schemeClr val="dk1"/>
                </a:solidFill>
                <a:latin typeface="Playfair Display"/>
                <a:ea typeface="Playfair Display"/>
                <a:cs typeface="Playfair Display"/>
                <a:sym typeface="Playfair Display"/>
              </a:rPr>
              <a:t>Miles vs Risk Factor (Scatter Plot): </a:t>
            </a:r>
            <a:r>
              <a:rPr lang="en" sz="1100">
                <a:solidFill>
                  <a:schemeClr val="dk1"/>
                </a:solidFill>
                <a:latin typeface="Playfair Display"/>
                <a:ea typeface="Playfair Display"/>
                <a:cs typeface="Playfair Display"/>
                <a:sym typeface="Playfair Display"/>
              </a:rPr>
              <a:t>Identifies driver clusters —</a:t>
            </a:r>
            <a:r>
              <a:rPr lang="en" sz="1100" b="1">
                <a:solidFill>
                  <a:schemeClr val="dk1"/>
                </a:solidFill>
                <a:latin typeface="Playfair Display"/>
                <a:ea typeface="Playfair Display"/>
                <a:cs typeface="Playfair Display"/>
                <a:sym typeface="Playfair Display"/>
              </a:rPr>
              <a:t> </a:t>
            </a:r>
            <a:r>
              <a:rPr lang="en" sz="1100">
                <a:solidFill>
                  <a:schemeClr val="dk1"/>
                </a:solidFill>
                <a:latin typeface="Playfair Display"/>
                <a:ea typeface="Playfair Display"/>
                <a:cs typeface="Playfair Display"/>
                <a:sym typeface="Playfair Display"/>
              </a:rPr>
              <a:t>high mileage + low risk (ideal performers) and high mileage + high risk</a:t>
            </a:r>
            <a:endParaRPr sz="1100">
              <a:solidFill>
                <a:schemeClr val="dk1"/>
              </a:solidFill>
              <a:latin typeface="Playfair Display"/>
              <a:ea typeface="Playfair Display"/>
              <a:cs typeface="Playfair Display"/>
              <a:sym typeface="Playfair Display"/>
            </a:endParaRPr>
          </a:p>
          <a:p>
            <a:pPr marL="457200" lvl="0" indent="-298450" algn="l" rtl="0">
              <a:lnSpc>
                <a:spcPct val="100000"/>
              </a:lnSpc>
              <a:spcBef>
                <a:spcPts val="0"/>
              </a:spcBef>
              <a:spcAft>
                <a:spcPts val="0"/>
              </a:spcAft>
              <a:buClr>
                <a:schemeClr val="dk1"/>
              </a:buClr>
              <a:buSzPts val="1100"/>
              <a:buFont typeface="Playfair Display"/>
              <a:buChar char="●"/>
            </a:pPr>
            <a:r>
              <a:rPr lang="en" sz="1100" b="1">
                <a:solidFill>
                  <a:schemeClr val="dk1"/>
                </a:solidFill>
                <a:latin typeface="Playfair Display"/>
                <a:ea typeface="Playfair Display"/>
                <a:cs typeface="Playfair Display"/>
                <a:sym typeface="Playfair Display"/>
              </a:rPr>
              <a:t>Overview Cards</a:t>
            </a:r>
            <a:endParaRPr sz="2500" i="1">
              <a:solidFill>
                <a:schemeClr val="dk1"/>
              </a:solidFill>
              <a:latin typeface="Playfair Display"/>
              <a:ea typeface="Playfair Display"/>
              <a:cs typeface="Playfair Display"/>
              <a:sym typeface="Playfair Display"/>
            </a:endParaRPr>
          </a:p>
        </p:txBody>
      </p:sp>
      <p:sp>
        <p:nvSpPr>
          <p:cNvPr id="377" name="Google Shape;377;p48"/>
          <p:cNvSpPr/>
          <p:nvPr/>
        </p:nvSpPr>
        <p:spPr>
          <a:xfrm>
            <a:off x="127664" y="2800362"/>
            <a:ext cx="4624500" cy="2207700"/>
          </a:xfrm>
          <a:prstGeom prst="roundRect">
            <a:avLst>
              <a:gd name="adj" fmla="val 16667"/>
            </a:avLst>
          </a:prstGeom>
          <a:solidFill>
            <a:srgbClr val="E68F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Playfair Display Medium"/>
              <a:ea typeface="Playfair Display Medium"/>
              <a:cs typeface="Playfair Display Medium"/>
              <a:sym typeface="Playfair Display Medium"/>
            </a:endParaRPr>
          </a:p>
        </p:txBody>
      </p:sp>
      <p:sp>
        <p:nvSpPr>
          <p:cNvPr id="378" name="Google Shape;378;p48"/>
          <p:cNvSpPr txBox="1"/>
          <p:nvPr/>
        </p:nvSpPr>
        <p:spPr>
          <a:xfrm>
            <a:off x="155825" y="2761100"/>
            <a:ext cx="4498200" cy="162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dk1"/>
                </a:solidFill>
                <a:latin typeface="Playfair Display"/>
                <a:ea typeface="Playfair Display"/>
                <a:cs typeface="Playfair Display"/>
                <a:sym typeface="Playfair Display"/>
              </a:rPr>
              <a:t>Temporal Patterns and Risk trends</a:t>
            </a:r>
            <a:endParaRPr sz="1100">
              <a:solidFill>
                <a:schemeClr val="dk1"/>
              </a:solidFill>
              <a:latin typeface="Playfair Display Medium"/>
              <a:ea typeface="Playfair Display Medium"/>
              <a:cs typeface="Playfair Display Medium"/>
              <a:sym typeface="Playfair Display Medium"/>
            </a:endParaRPr>
          </a:p>
          <a:p>
            <a:pPr marL="457200" lvl="0" indent="-298450" algn="l" rtl="0">
              <a:lnSpc>
                <a:spcPct val="115000"/>
              </a:lnSpc>
              <a:spcBef>
                <a:spcPts val="1200"/>
              </a:spcBef>
              <a:spcAft>
                <a:spcPts val="0"/>
              </a:spcAft>
              <a:buClr>
                <a:schemeClr val="dk1"/>
              </a:buClr>
              <a:buSzPts val="1100"/>
              <a:buChar char="●"/>
            </a:pPr>
            <a:r>
              <a:rPr lang="en" sz="1100" b="1">
                <a:solidFill>
                  <a:schemeClr val="dk1"/>
                </a:solidFill>
                <a:latin typeface="Playfair Display"/>
                <a:ea typeface="Playfair Display"/>
                <a:cs typeface="Playfair Display"/>
                <a:sym typeface="Playfair Display"/>
              </a:rPr>
              <a:t>Event Volume by Day Type (Bar):</a:t>
            </a:r>
            <a:r>
              <a:rPr lang="en" sz="1100">
                <a:solidFill>
                  <a:schemeClr val="dk1"/>
                </a:solidFill>
                <a:latin typeface="Playfair Display Medium"/>
                <a:ea typeface="Playfair Display Medium"/>
                <a:cs typeface="Playfair Display Medium"/>
                <a:sym typeface="Playfair Display Medium"/>
              </a:rPr>
              <a:t> Weekdays have higher event counts than weekends; used </a:t>
            </a:r>
            <a:r>
              <a:rPr lang="en" sz="1100" b="1">
                <a:solidFill>
                  <a:schemeClr val="dk1"/>
                </a:solidFill>
                <a:latin typeface="Playfair Display"/>
                <a:ea typeface="Playfair Display"/>
                <a:cs typeface="Playfair Display"/>
                <a:sym typeface="Playfair Display"/>
              </a:rPr>
              <a:t>R in PowerBI</a:t>
            </a:r>
            <a:r>
              <a:rPr lang="en" sz="1100">
                <a:solidFill>
                  <a:schemeClr val="dk1"/>
                </a:solidFill>
                <a:latin typeface="Playfair Display Medium"/>
                <a:ea typeface="Playfair Display Medium"/>
                <a:cs typeface="Playfair Display Medium"/>
                <a:sym typeface="Playfair Display Medium"/>
              </a:rPr>
              <a:t> for this visualization.</a:t>
            </a:r>
            <a:endParaRPr sz="1100">
              <a:solidFill>
                <a:schemeClr val="dk1"/>
              </a:solidFill>
              <a:latin typeface="Playfair Display Medium"/>
              <a:ea typeface="Playfair Display Medium"/>
              <a:cs typeface="Playfair Display Medium"/>
              <a:sym typeface="Playfair Display Medium"/>
            </a:endParaRPr>
          </a:p>
          <a:p>
            <a:pPr marL="457200" lvl="0" indent="-298450" algn="l" rtl="0">
              <a:lnSpc>
                <a:spcPct val="115000"/>
              </a:lnSpc>
              <a:spcBef>
                <a:spcPts val="0"/>
              </a:spcBef>
              <a:spcAft>
                <a:spcPts val="0"/>
              </a:spcAft>
              <a:buClr>
                <a:schemeClr val="dk1"/>
              </a:buClr>
              <a:buSzPts val="1100"/>
              <a:buChar char="●"/>
            </a:pPr>
            <a:r>
              <a:rPr lang="en" sz="1100" b="1">
                <a:solidFill>
                  <a:schemeClr val="dk1"/>
                </a:solidFill>
                <a:latin typeface="Playfair Display"/>
                <a:ea typeface="Playfair Display"/>
                <a:cs typeface="Playfair Display"/>
                <a:sym typeface="Playfair Display"/>
              </a:rPr>
              <a:t>Event Breakdown by Weekday (Stacked Bar):</a:t>
            </a:r>
            <a:r>
              <a:rPr lang="en" sz="1100">
                <a:solidFill>
                  <a:schemeClr val="dk1"/>
                </a:solidFill>
                <a:latin typeface="Playfair Display Medium"/>
                <a:ea typeface="Playfair Display Medium"/>
                <a:cs typeface="Playfair Display Medium"/>
                <a:sym typeface="Playfair Display Medium"/>
              </a:rPr>
              <a:t> Thursday and Wednesday have elevated non-normal events.</a:t>
            </a:r>
            <a:endParaRPr sz="1100">
              <a:solidFill>
                <a:schemeClr val="dk1"/>
              </a:solidFill>
              <a:latin typeface="Playfair Display Medium"/>
              <a:ea typeface="Playfair Display Medium"/>
              <a:cs typeface="Playfair Display Medium"/>
              <a:sym typeface="Playfair Display Medium"/>
            </a:endParaRPr>
          </a:p>
          <a:p>
            <a:pPr marL="457200" lvl="0" indent="-298450" algn="l" rtl="0">
              <a:lnSpc>
                <a:spcPct val="115000"/>
              </a:lnSpc>
              <a:spcBef>
                <a:spcPts val="0"/>
              </a:spcBef>
              <a:spcAft>
                <a:spcPts val="0"/>
              </a:spcAft>
              <a:buClr>
                <a:schemeClr val="dk1"/>
              </a:buClr>
              <a:buSzPts val="1100"/>
              <a:buChar char="●"/>
            </a:pPr>
            <a:r>
              <a:rPr lang="en" sz="1100" b="1">
                <a:solidFill>
                  <a:schemeClr val="dk1"/>
                </a:solidFill>
                <a:latin typeface="Playfair Display"/>
                <a:ea typeface="Playfair Display"/>
                <a:cs typeface="Playfair Display"/>
                <a:sym typeface="Playfair Display"/>
              </a:rPr>
              <a:t>Peak Risk Score Over Time (Line):</a:t>
            </a:r>
            <a:r>
              <a:rPr lang="en" sz="1100">
                <a:solidFill>
                  <a:schemeClr val="dk1"/>
                </a:solidFill>
                <a:latin typeface="Playfair Display Medium"/>
                <a:ea typeface="Playfair Display Medium"/>
                <a:cs typeface="Playfair Display Medium"/>
                <a:sym typeface="Playfair Display Medium"/>
              </a:rPr>
              <a:t> Spikes in mid-2015 and early 2016.</a:t>
            </a:r>
            <a:endParaRPr sz="1100">
              <a:solidFill>
                <a:schemeClr val="dk1"/>
              </a:solidFill>
              <a:latin typeface="Playfair Display Medium"/>
              <a:ea typeface="Playfair Display Medium"/>
              <a:cs typeface="Playfair Display Medium"/>
              <a:sym typeface="Playfair Display Medium"/>
            </a:endParaRPr>
          </a:p>
          <a:p>
            <a:pPr marL="457200" lvl="0" indent="-298450" algn="l" rtl="0">
              <a:lnSpc>
                <a:spcPct val="115000"/>
              </a:lnSpc>
              <a:spcBef>
                <a:spcPts val="0"/>
              </a:spcBef>
              <a:spcAft>
                <a:spcPts val="0"/>
              </a:spcAft>
              <a:buClr>
                <a:schemeClr val="dk1"/>
              </a:buClr>
              <a:buSzPts val="1100"/>
              <a:buChar char="●"/>
            </a:pPr>
            <a:r>
              <a:rPr lang="en" sz="1100" b="1">
                <a:solidFill>
                  <a:schemeClr val="dk1"/>
                </a:solidFill>
                <a:latin typeface="Playfair Display"/>
                <a:ea typeface="Playfair Display"/>
                <a:cs typeface="Playfair Display"/>
                <a:sym typeface="Playfair Display"/>
              </a:rPr>
              <a:t>Trends in Driving Events (Area Chart):</a:t>
            </a:r>
            <a:r>
              <a:rPr lang="en" sz="1100">
                <a:solidFill>
                  <a:schemeClr val="dk1"/>
                </a:solidFill>
                <a:latin typeface="Playfair Display Medium"/>
                <a:ea typeface="Playfair Display Medium"/>
                <a:cs typeface="Playfair Display Medium"/>
                <a:sym typeface="Playfair Display Medium"/>
              </a:rPr>
              <a:t> Monthly fluctuation in non-normal vs normal events.</a:t>
            </a:r>
            <a:endParaRPr sz="1100">
              <a:solidFill>
                <a:schemeClr val="dk1"/>
              </a:solidFill>
              <a:latin typeface="Playfair Display Medium"/>
              <a:ea typeface="Playfair Display Medium"/>
              <a:cs typeface="Playfair Display Medium"/>
              <a:sym typeface="Playfair Display Medium"/>
            </a:endParaRPr>
          </a:p>
          <a:p>
            <a:pPr marL="0" lvl="0" indent="0" algn="l" rtl="0">
              <a:lnSpc>
                <a:spcPct val="115000"/>
              </a:lnSpc>
              <a:spcBef>
                <a:spcPts val="1200"/>
              </a:spcBef>
              <a:spcAft>
                <a:spcPts val="0"/>
              </a:spcAft>
              <a:buNone/>
            </a:pPr>
            <a:endParaRPr sz="2500" i="1">
              <a:solidFill>
                <a:schemeClr val="dk1"/>
              </a:solidFill>
              <a:latin typeface="Playfair Display Medium"/>
              <a:ea typeface="Playfair Display Medium"/>
              <a:cs typeface="Playfair Display Medium"/>
              <a:sym typeface="Playfair Display Medium"/>
            </a:endParaRPr>
          </a:p>
        </p:txBody>
      </p:sp>
      <p:cxnSp>
        <p:nvCxnSpPr>
          <p:cNvPr id="379" name="Google Shape;379;p48"/>
          <p:cNvCxnSpPr/>
          <p:nvPr/>
        </p:nvCxnSpPr>
        <p:spPr>
          <a:xfrm rot="10800000" flipH="1">
            <a:off x="755825" y="3126350"/>
            <a:ext cx="3298200" cy="14700"/>
          </a:xfrm>
          <a:prstGeom prst="straightConnector1">
            <a:avLst/>
          </a:prstGeom>
          <a:noFill/>
          <a:ln w="9525" cap="flat" cmpd="sng">
            <a:solidFill>
              <a:schemeClr val="dk2"/>
            </a:solidFill>
            <a:prstDash val="solid"/>
            <a:round/>
            <a:headEnd type="none" w="med" len="med"/>
            <a:tailEnd type="none" w="med" len="med"/>
          </a:ln>
        </p:spPr>
      </p:cxnSp>
      <p:cxnSp>
        <p:nvCxnSpPr>
          <p:cNvPr id="380" name="Google Shape;380;p48"/>
          <p:cNvCxnSpPr/>
          <p:nvPr/>
        </p:nvCxnSpPr>
        <p:spPr>
          <a:xfrm rot="10800000" flipH="1">
            <a:off x="5159375" y="589225"/>
            <a:ext cx="3298200" cy="14700"/>
          </a:xfrm>
          <a:prstGeom prst="straightConnector1">
            <a:avLst/>
          </a:prstGeom>
          <a:noFill/>
          <a:ln w="9525" cap="flat" cmpd="sng">
            <a:solidFill>
              <a:srgbClr val="274E13"/>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grpSp>
        <p:nvGrpSpPr>
          <p:cNvPr id="385" name="Google Shape;385;p49"/>
          <p:cNvGrpSpPr/>
          <p:nvPr/>
        </p:nvGrpSpPr>
        <p:grpSpPr>
          <a:xfrm>
            <a:off x="4625003" y="151414"/>
            <a:ext cx="4417800" cy="2340254"/>
            <a:chOff x="2339628" y="491175"/>
            <a:chExt cx="4417800" cy="4131075"/>
          </a:xfrm>
        </p:grpSpPr>
        <p:sp>
          <p:nvSpPr>
            <p:cNvPr id="386" name="Google Shape;386;p49"/>
            <p:cNvSpPr/>
            <p:nvPr/>
          </p:nvSpPr>
          <p:spPr>
            <a:xfrm>
              <a:off x="2428800" y="521250"/>
              <a:ext cx="4286400" cy="4101000"/>
            </a:xfrm>
            <a:prstGeom prst="roundRect">
              <a:avLst>
                <a:gd name="adj" fmla="val 16667"/>
              </a:avLst>
            </a:prstGeom>
            <a:solidFill>
              <a:srgbClr val="B9DE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Baskerville"/>
                <a:ea typeface="Libre Baskerville"/>
                <a:cs typeface="Libre Baskerville"/>
                <a:sym typeface="Libre Baskerville"/>
              </a:endParaRPr>
            </a:p>
          </p:txBody>
        </p:sp>
        <p:sp>
          <p:nvSpPr>
            <p:cNvPr id="387" name="Google Shape;387;p49"/>
            <p:cNvSpPr txBox="1"/>
            <p:nvPr/>
          </p:nvSpPr>
          <p:spPr>
            <a:xfrm>
              <a:off x="2548775" y="491175"/>
              <a:ext cx="3813000" cy="131550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b="1" dirty="0">
                  <a:latin typeface="Playfair Display"/>
                  <a:ea typeface="Playfair Display"/>
                  <a:cs typeface="Playfair Display"/>
                  <a:sym typeface="Playfair Display"/>
                </a:rPr>
                <a:t>Geographic Risk Landscape</a:t>
              </a:r>
              <a:endParaRPr sz="1600" b="1" dirty="0">
                <a:solidFill>
                  <a:schemeClr val="dk1"/>
                </a:solidFill>
                <a:latin typeface="Playfair Display"/>
                <a:ea typeface="Playfair Display"/>
                <a:cs typeface="Playfair Display"/>
                <a:sym typeface="Playfair Display"/>
              </a:endParaRPr>
            </a:p>
          </p:txBody>
        </p:sp>
        <p:sp>
          <p:nvSpPr>
            <p:cNvPr id="388" name="Google Shape;388;p49"/>
            <p:cNvSpPr txBox="1"/>
            <p:nvPr/>
          </p:nvSpPr>
          <p:spPr>
            <a:xfrm>
              <a:off x="2339628" y="1186956"/>
              <a:ext cx="4417800" cy="24135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SzPts val="1100"/>
                <a:buChar char="●"/>
              </a:pPr>
              <a:r>
                <a:rPr lang="en" sz="1100" b="1" dirty="0">
                  <a:latin typeface="Playfair Display"/>
                  <a:ea typeface="Playfair Display"/>
                  <a:cs typeface="Playfair Display"/>
                  <a:sym typeface="Playfair Display"/>
                </a:rPr>
                <a:t>Map View (Geo Chart):</a:t>
              </a:r>
              <a:r>
                <a:rPr lang="en" sz="1100" dirty="0">
                  <a:latin typeface="Playfair Display Medium"/>
                  <a:ea typeface="Playfair Display Medium"/>
                  <a:cs typeface="Playfair Display Medium"/>
                  <a:sym typeface="Playfair Display Medium"/>
                </a:rPr>
                <a:t> Risk events are concentrated in key areas across California.</a:t>
              </a:r>
              <a:endParaRPr sz="1100" dirty="0">
                <a:latin typeface="Playfair Display Medium"/>
                <a:ea typeface="Playfair Display Medium"/>
                <a:cs typeface="Playfair Display Medium"/>
                <a:sym typeface="Playfair Display Medium"/>
              </a:endParaRPr>
            </a:p>
            <a:p>
              <a:pPr marL="457200" lvl="0" indent="-298450" algn="l" rtl="0">
                <a:lnSpc>
                  <a:spcPct val="115000"/>
                </a:lnSpc>
                <a:spcBef>
                  <a:spcPts val="0"/>
                </a:spcBef>
                <a:spcAft>
                  <a:spcPts val="0"/>
                </a:spcAft>
                <a:buSzPts val="1100"/>
                <a:buChar char="●"/>
              </a:pPr>
              <a:r>
                <a:rPr lang="en" sz="1100" b="1" dirty="0">
                  <a:latin typeface="Playfair Display"/>
                  <a:ea typeface="Playfair Display"/>
                  <a:cs typeface="Playfair Display"/>
                  <a:sym typeface="Playfair Display"/>
                </a:rPr>
                <a:t>Top Risk-Contributing Drivers by City (Line+Area Chart):</a:t>
              </a:r>
              <a:r>
                <a:rPr lang="en" sz="1100" dirty="0">
                  <a:latin typeface="Playfair Display Medium"/>
                  <a:ea typeface="Playfair Display Medium"/>
                  <a:cs typeface="Playfair Display Medium"/>
                  <a:sym typeface="Playfair Display Medium"/>
                </a:rPr>
                <a:t> Highlights high-risk drivers within specific locations.</a:t>
              </a:r>
              <a:endParaRPr sz="1100" dirty="0">
                <a:latin typeface="Playfair Display Medium"/>
                <a:ea typeface="Playfair Display Medium"/>
                <a:cs typeface="Playfair Display Medium"/>
                <a:sym typeface="Playfair Display Medium"/>
              </a:endParaRPr>
            </a:p>
            <a:p>
              <a:pPr marL="457200" lvl="0" indent="-298450" algn="l" rtl="0">
                <a:lnSpc>
                  <a:spcPct val="115000"/>
                </a:lnSpc>
                <a:spcBef>
                  <a:spcPts val="0"/>
                </a:spcBef>
                <a:spcAft>
                  <a:spcPts val="0"/>
                </a:spcAft>
                <a:buSzPts val="1100"/>
                <a:buChar char="●"/>
              </a:pPr>
              <a:r>
                <a:rPr lang="en" sz="1100" b="1" dirty="0">
                  <a:latin typeface="Playfair Display"/>
                  <a:ea typeface="Playfair Display"/>
                  <a:cs typeface="Playfair Display"/>
                  <a:sym typeface="Playfair Display"/>
                </a:rPr>
                <a:t>Driver Distribution (Stacked Bar):</a:t>
              </a:r>
              <a:r>
                <a:rPr lang="en" sz="1100" dirty="0">
                  <a:latin typeface="Playfair Display Medium"/>
                  <a:ea typeface="Playfair Display Medium"/>
                  <a:cs typeface="Playfair Display Medium"/>
                  <a:sym typeface="Playfair Display Medium"/>
                </a:rPr>
                <a:t> Reveals which cities have high concentrations of certain drivers.</a:t>
              </a:r>
              <a:endParaRPr sz="1100" dirty="0">
                <a:latin typeface="Playfair Display Medium"/>
                <a:ea typeface="Playfair Display Medium"/>
                <a:cs typeface="Playfair Display Medium"/>
                <a:sym typeface="Playfair Display Medium"/>
              </a:endParaRPr>
            </a:p>
            <a:p>
              <a:pPr marL="457200" lvl="0" indent="-298450" algn="l" rtl="0">
                <a:lnSpc>
                  <a:spcPct val="115000"/>
                </a:lnSpc>
                <a:spcBef>
                  <a:spcPts val="0"/>
                </a:spcBef>
                <a:spcAft>
                  <a:spcPts val="0"/>
                </a:spcAft>
                <a:buSzPts val="1100"/>
                <a:buChar char="●"/>
              </a:pPr>
              <a:r>
                <a:rPr lang="en" sz="1100" b="1" dirty="0">
                  <a:latin typeface="Playfair Display"/>
                  <a:ea typeface="Playfair Display"/>
                  <a:cs typeface="Playfair Display"/>
                  <a:sym typeface="Playfair Display"/>
                </a:rPr>
                <a:t>Risk Event Type by City (Line Chart):</a:t>
              </a:r>
              <a:r>
                <a:rPr lang="en" sz="1100" dirty="0">
                  <a:latin typeface="Playfair Display Medium"/>
                  <a:ea typeface="Playfair Display Medium"/>
                  <a:cs typeface="Playfair Display Medium"/>
                  <a:sym typeface="Playfair Display Medium"/>
                </a:rPr>
                <a:t> Visualizes variation in events like lane departure or overspeed by location.</a:t>
              </a:r>
              <a:endParaRPr sz="1100" dirty="0">
                <a:latin typeface="Playfair Display Medium"/>
                <a:ea typeface="Playfair Display Medium"/>
                <a:cs typeface="Playfair Display Medium"/>
                <a:sym typeface="Playfair Display Medium"/>
              </a:endParaRPr>
            </a:p>
            <a:p>
              <a:pPr marL="0" lvl="0" indent="0" algn="l" rtl="0">
                <a:lnSpc>
                  <a:spcPct val="100000"/>
                </a:lnSpc>
                <a:spcBef>
                  <a:spcPts val="1200"/>
                </a:spcBef>
                <a:spcAft>
                  <a:spcPts val="0"/>
                </a:spcAft>
                <a:buNone/>
              </a:pPr>
              <a:endParaRPr sz="1100" dirty="0">
                <a:solidFill>
                  <a:schemeClr val="dk1"/>
                </a:solidFill>
                <a:latin typeface="Playfair Display Medium"/>
                <a:ea typeface="Playfair Display Medium"/>
                <a:cs typeface="Playfair Display Medium"/>
                <a:sym typeface="Playfair Display Medium"/>
              </a:endParaRPr>
            </a:p>
          </p:txBody>
        </p:sp>
      </p:grpSp>
      <p:grpSp>
        <p:nvGrpSpPr>
          <p:cNvPr id="389" name="Google Shape;389;p49"/>
          <p:cNvGrpSpPr/>
          <p:nvPr/>
        </p:nvGrpSpPr>
        <p:grpSpPr>
          <a:xfrm>
            <a:off x="154301" y="2701223"/>
            <a:ext cx="4559744" cy="2324319"/>
            <a:chOff x="-643653" y="722028"/>
            <a:chExt cx="7322537" cy="3516900"/>
          </a:xfrm>
        </p:grpSpPr>
        <p:sp>
          <p:nvSpPr>
            <p:cNvPr id="390" name="Google Shape;390;p49"/>
            <p:cNvSpPr/>
            <p:nvPr/>
          </p:nvSpPr>
          <p:spPr>
            <a:xfrm>
              <a:off x="-643216" y="722028"/>
              <a:ext cx="7322100" cy="3516900"/>
            </a:xfrm>
            <a:prstGeom prst="roundRect">
              <a:avLst>
                <a:gd name="adj" fmla="val 16667"/>
              </a:avLst>
            </a:prstGeom>
            <a:solidFill>
              <a:srgbClr val="F3B79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Baskerville"/>
                <a:ea typeface="Libre Baskerville"/>
                <a:cs typeface="Libre Baskerville"/>
                <a:sym typeface="Libre Baskerville"/>
              </a:endParaRPr>
            </a:p>
          </p:txBody>
        </p:sp>
        <p:sp>
          <p:nvSpPr>
            <p:cNvPr id="391" name="Google Shape;391;p49"/>
            <p:cNvSpPr txBox="1"/>
            <p:nvPr/>
          </p:nvSpPr>
          <p:spPr>
            <a:xfrm>
              <a:off x="-643653" y="722048"/>
              <a:ext cx="7322100" cy="13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b="1">
                  <a:solidFill>
                    <a:schemeClr val="dk1"/>
                  </a:solidFill>
                  <a:latin typeface="Playfair Display"/>
                  <a:ea typeface="Playfair Display"/>
                  <a:cs typeface="Playfair Display"/>
                  <a:sym typeface="Playfair Display"/>
                </a:rPr>
                <a:t>Truck Performance: Efficiency &amp; Usage</a:t>
              </a:r>
              <a:endParaRPr sz="1700" b="1">
                <a:solidFill>
                  <a:schemeClr val="dk1"/>
                </a:solidFill>
                <a:latin typeface="Playfair Display"/>
                <a:ea typeface="Playfair Display"/>
                <a:cs typeface="Playfair Display"/>
                <a:sym typeface="Playfair Display"/>
              </a:endParaRPr>
            </a:p>
          </p:txBody>
        </p:sp>
        <p:sp>
          <p:nvSpPr>
            <p:cNvPr id="392" name="Google Shape;392;p49"/>
            <p:cNvSpPr txBox="1"/>
            <p:nvPr/>
          </p:nvSpPr>
          <p:spPr>
            <a:xfrm>
              <a:off x="-586110" y="1178407"/>
              <a:ext cx="7122001" cy="24135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Char char="●"/>
              </a:pPr>
              <a:r>
                <a:rPr lang="en" sz="1100" b="1" dirty="0">
                  <a:solidFill>
                    <a:schemeClr val="dk1"/>
                  </a:solidFill>
                  <a:latin typeface="Playfair Display"/>
                  <a:ea typeface="Playfair Display"/>
                  <a:cs typeface="Playfair Display"/>
                  <a:sym typeface="Playfair Display"/>
                </a:rPr>
                <a:t>Top Risk Trucks (Bar Chart):</a:t>
              </a:r>
              <a:r>
                <a:rPr lang="en" sz="1100" dirty="0">
                  <a:solidFill>
                    <a:schemeClr val="dk1"/>
                  </a:solidFill>
                  <a:latin typeface="Playfair Display Medium"/>
                  <a:ea typeface="Playfair Display Medium"/>
                  <a:cs typeface="Playfair Display Medium"/>
                  <a:sym typeface="Playfair Display Medium"/>
                </a:rPr>
                <a:t> Trucks like A73, A35, A5 combine low MPG with high risk.</a:t>
              </a:r>
              <a:endParaRPr sz="1100" dirty="0">
                <a:solidFill>
                  <a:schemeClr val="dk1"/>
                </a:solidFill>
                <a:latin typeface="Playfair Display Medium"/>
                <a:ea typeface="Playfair Display Medium"/>
                <a:cs typeface="Playfair Display Medium"/>
                <a:sym typeface="Playfair Display Medium"/>
              </a:endParaRPr>
            </a:p>
            <a:p>
              <a:pPr marL="457200" lvl="0" indent="-298450" algn="l" rtl="0">
                <a:lnSpc>
                  <a:spcPct val="115000"/>
                </a:lnSpc>
                <a:spcBef>
                  <a:spcPts val="0"/>
                </a:spcBef>
                <a:spcAft>
                  <a:spcPts val="0"/>
                </a:spcAft>
                <a:buClr>
                  <a:schemeClr val="dk1"/>
                </a:buClr>
                <a:buSzPts val="1100"/>
                <a:buChar char="●"/>
              </a:pPr>
              <a:r>
                <a:rPr lang="en" sz="1100" b="1" dirty="0">
                  <a:solidFill>
                    <a:schemeClr val="dk1"/>
                  </a:solidFill>
                  <a:latin typeface="Playfair Display"/>
                  <a:ea typeface="Playfair Display"/>
                  <a:cs typeface="Playfair Display"/>
                  <a:sym typeface="Playfair Display"/>
                </a:rPr>
                <a:t>Monthly MPG Trend (Line Chart):</a:t>
              </a:r>
              <a:r>
                <a:rPr lang="en" sz="1100" dirty="0">
                  <a:solidFill>
                    <a:schemeClr val="dk1"/>
                  </a:solidFill>
                  <a:latin typeface="Playfair Display Medium"/>
                  <a:ea typeface="Playfair Display Medium"/>
                  <a:cs typeface="Playfair Display Medium"/>
                  <a:sym typeface="Playfair Display Medium"/>
                </a:rPr>
                <a:t> MPG dips around July, indicating possible seasonal inefficiency.</a:t>
              </a:r>
              <a:endParaRPr sz="1100" dirty="0">
                <a:solidFill>
                  <a:schemeClr val="dk1"/>
                </a:solidFill>
                <a:latin typeface="Playfair Display Medium"/>
                <a:ea typeface="Playfair Display Medium"/>
                <a:cs typeface="Playfair Display Medium"/>
                <a:sym typeface="Playfair Display Medium"/>
              </a:endParaRPr>
            </a:p>
            <a:p>
              <a:pPr marL="457200" lvl="0" indent="-298450" algn="l" rtl="0">
                <a:lnSpc>
                  <a:spcPct val="115000"/>
                </a:lnSpc>
                <a:spcBef>
                  <a:spcPts val="0"/>
                </a:spcBef>
                <a:spcAft>
                  <a:spcPts val="0"/>
                </a:spcAft>
                <a:buClr>
                  <a:schemeClr val="dk1"/>
                </a:buClr>
                <a:buSzPts val="1100"/>
                <a:buChar char="●"/>
              </a:pPr>
              <a:r>
                <a:rPr lang="en" sz="1100" b="1" dirty="0">
                  <a:solidFill>
                    <a:schemeClr val="dk1"/>
                  </a:solidFill>
                  <a:latin typeface="Playfair Display"/>
                  <a:ea typeface="Playfair Display"/>
                  <a:cs typeface="Playfair Display"/>
                  <a:sym typeface="Playfair Display"/>
                </a:rPr>
                <a:t>Fuel Usage by Truck Model (Treemap):</a:t>
              </a:r>
              <a:r>
                <a:rPr lang="en" sz="1100" dirty="0">
                  <a:solidFill>
                    <a:schemeClr val="dk1"/>
                  </a:solidFill>
                  <a:latin typeface="Playfair Display Medium"/>
                  <a:ea typeface="Playfair Display Medium"/>
                  <a:cs typeface="Playfair Display Medium"/>
                  <a:sym typeface="Playfair Display Medium"/>
                </a:rPr>
                <a:t> Ford and Caterpillar top fuel consumption.</a:t>
              </a:r>
              <a:endParaRPr sz="1100" dirty="0">
                <a:solidFill>
                  <a:schemeClr val="dk1"/>
                </a:solidFill>
                <a:latin typeface="Playfair Display Medium"/>
                <a:ea typeface="Playfair Display Medium"/>
                <a:cs typeface="Playfair Display Medium"/>
                <a:sym typeface="Playfair Display Medium"/>
              </a:endParaRPr>
            </a:p>
            <a:p>
              <a:pPr marL="457200" lvl="0" indent="-298450" algn="l" rtl="0">
                <a:lnSpc>
                  <a:spcPct val="115000"/>
                </a:lnSpc>
                <a:spcBef>
                  <a:spcPts val="0"/>
                </a:spcBef>
                <a:spcAft>
                  <a:spcPts val="0"/>
                </a:spcAft>
                <a:buClr>
                  <a:schemeClr val="dk1"/>
                </a:buClr>
                <a:buSzPts val="1100"/>
                <a:buChar char="●"/>
              </a:pPr>
              <a:r>
                <a:rPr lang="en" sz="1100" b="1" dirty="0">
                  <a:solidFill>
                    <a:schemeClr val="dk1"/>
                  </a:solidFill>
                  <a:latin typeface="Playfair Display"/>
                  <a:ea typeface="Playfair Display"/>
                  <a:cs typeface="Playfair Display"/>
                  <a:sym typeface="Playfair Display"/>
                </a:rPr>
                <a:t>Fuel Usage vs MPG (Scatter Plot):</a:t>
              </a:r>
              <a:r>
                <a:rPr lang="en" sz="1100" dirty="0">
                  <a:solidFill>
                    <a:schemeClr val="dk1"/>
                  </a:solidFill>
                  <a:latin typeface="Playfair Display Medium"/>
                  <a:ea typeface="Playfair Display Medium"/>
                  <a:cs typeface="Playfair Display Medium"/>
                  <a:sym typeface="Playfair Display Medium"/>
                </a:rPr>
                <a:t> Separates high-consumption low-efficiency trucks from efficient low-risk models.</a:t>
              </a:r>
              <a:endParaRPr sz="1100" dirty="0">
                <a:solidFill>
                  <a:schemeClr val="dk1"/>
                </a:solidFill>
                <a:latin typeface="Playfair Display Medium"/>
                <a:ea typeface="Playfair Display Medium"/>
                <a:cs typeface="Playfair Display Medium"/>
                <a:sym typeface="Playfair Display Medium"/>
              </a:endParaRPr>
            </a:p>
            <a:p>
              <a:pPr marL="0" lvl="0" indent="0" algn="l" rtl="0">
                <a:lnSpc>
                  <a:spcPct val="115000"/>
                </a:lnSpc>
                <a:spcBef>
                  <a:spcPts val="1200"/>
                </a:spcBef>
                <a:spcAft>
                  <a:spcPts val="0"/>
                </a:spcAft>
                <a:buNone/>
              </a:pPr>
              <a:endParaRPr sz="1100" dirty="0">
                <a:solidFill>
                  <a:schemeClr val="dk1"/>
                </a:solidFill>
                <a:latin typeface="Playfair Display Medium"/>
                <a:ea typeface="Playfair Display Medium"/>
                <a:cs typeface="Playfair Display Medium"/>
                <a:sym typeface="Playfair Display Medium"/>
              </a:endParaRPr>
            </a:p>
          </p:txBody>
        </p:sp>
      </p:grpSp>
      <p:pic>
        <p:nvPicPr>
          <p:cNvPr id="393" name="Google Shape;393;p49"/>
          <p:cNvPicPr preferRelativeResize="0"/>
          <p:nvPr/>
        </p:nvPicPr>
        <p:blipFill>
          <a:blip r:embed="rId3">
            <a:alphaModFix/>
          </a:blip>
          <a:stretch>
            <a:fillRect/>
          </a:stretch>
        </p:blipFill>
        <p:spPr>
          <a:xfrm>
            <a:off x="154300" y="83800"/>
            <a:ext cx="4417701" cy="2476501"/>
          </a:xfrm>
          <a:prstGeom prst="rect">
            <a:avLst/>
          </a:prstGeom>
          <a:noFill/>
          <a:ln>
            <a:noFill/>
          </a:ln>
        </p:spPr>
      </p:pic>
      <p:pic>
        <p:nvPicPr>
          <p:cNvPr id="394" name="Google Shape;394;p49"/>
          <p:cNvPicPr preferRelativeResize="0"/>
          <p:nvPr/>
        </p:nvPicPr>
        <p:blipFill>
          <a:blip r:embed="rId4">
            <a:alphaModFix/>
          </a:blip>
          <a:stretch>
            <a:fillRect/>
          </a:stretch>
        </p:blipFill>
        <p:spPr>
          <a:xfrm>
            <a:off x="4834150" y="2571750"/>
            <a:ext cx="4229350" cy="2407875"/>
          </a:xfrm>
          <a:prstGeom prst="rect">
            <a:avLst/>
          </a:prstGeom>
          <a:noFill/>
          <a:ln>
            <a:noFill/>
          </a:ln>
        </p:spPr>
      </p:pic>
      <p:cxnSp>
        <p:nvCxnSpPr>
          <p:cNvPr id="395" name="Google Shape;395;p49"/>
          <p:cNvCxnSpPr/>
          <p:nvPr/>
        </p:nvCxnSpPr>
        <p:spPr>
          <a:xfrm rot="10800000" flipH="1">
            <a:off x="373000" y="3106825"/>
            <a:ext cx="4059000" cy="4800"/>
          </a:xfrm>
          <a:prstGeom prst="straightConnector1">
            <a:avLst/>
          </a:prstGeom>
          <a:noFill/>
          <a:ln w="9525" cap="flat" cmpd="sng">
            <a:solidFill>
              <a:srgbClr val="73361C"/>
            </a:solidFill>
            <a:prstDash val="solid"/>
            <a:round/>
            <a:headEnd type="none" w="med" len="med"/>
            <a:tailEnd type="none" w="med" len="med"/>
          </a:ln>
        </p:spPr>
      </p:cxnSp>
      <p:cxnSp>
        <p:nvCxnSpPr>
          <p:cNvPr id="396" name="Google Shape;396;p49"/>
          <p:cNvCxnSpPr/>
          <p:nvPr/>
        </p:nvCxnSpPr>
        <p:spPr>
          <a:xfrm rot="10800000" flipH="1">
            <a:off x="5172699" y="604112"/>
            <a:ext cx="3239700" cy="4800"/>
          </a:xfrm>
          <a:prstGeom prst="straightConnector1">
            <a:avLst/>
          </a:prstGeom>
          <a:noFill/>
          <a:ln w="9525" cap="flat" cmpd="sng">
            <a:solidFill>
              <a:srgbClr val="094780"/>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grpSp>
        <p:nvGrpSpPr>
          <p:cNvPr id="401" name="Google Shape;401;p50"/>
          <p:cNvGrpSpPr/>
          <p:nvPr/>
        </p:nvGrpSpPr>
        <p:grpSpPr>
          <a:xfrm>
            <a:off x="6493048" y="443071"/>
            <a:ext cx="2560945" cy="4342119"/>
            <a:chOff x="2065846" y="521259"/>
            <a:chExt cx="4734600" cy="4328700"/>
          </a:xfrm>
        </p:grpSpPr>
        <p:sp>
          <p:nvSpPr>
            <p:cNvPr id="402" name="Google Shape;402;p50"/>
            <p:cNvSpPr/>
            <p:nvPr/>
          </p:nvSpPr>
          <p:spPr>
            <a:xfrm>
              <a:off x="2428804" y="521259"/>
              <a:ext cx="4371600" cy="4328700"/>
            </a:xfrm>
            <a:prstGeom prst="roundRect">
              <a:avLst>
                <a:gd name="adj" fmla="val 16667"/>
              </a:avLst>
            </a:prstGeom>
            <a:solidFill>
              <a:srgbClr val="EFE29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ibre Baskerville"/>
                <a:ea typeface="Libre Baskerville"/>
                <a:cs typeface="Libre Baskerville"/>
                <a:sym typeface="Libre Baskerville"/>
              </a:endParaRPr>
            </a:p>
          </p:txBody>
        </p:sp>
        <p:sp>
          <p:nvSpPr>
            <p:cNvPr id="403" name="Google Shape;403;p50"/>
            <p:cNvSpPr txBox="1"/>
            <p:nvPr/>
          </p:nvSpPr>
          <p:spPr>
            <a:xfrm>
              <a:off x="2518659" y="521262"/>
              <a:ext cx="4191900" cy="957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200"/>
                </a:spcBef>
                <a:spcAft>
                  <a:spcPts val="1200"/>
                </a:spcAft>
                <a:buNone/>
              </a:pPr>
              <a:r>
                <a:rPr lang="en" sz="1700" b="1" dirty="0">
                  <a:latin typeface="Playfair Display Medium"/>
                  <a:ea typeface="Playfair Display Medium"/>
                  <a:cs typeface="Playfair Display Medium"/>
                  <a:sym typeface="Playfair Display Medium"/>
                </a:rPr>
                <a:t>Event &amp; Safety Insight</a:t>
              </a:r>
              <a:endParaRPr sz="1700" b="1" dirty="0">
                <a:latin typeface="Playfair Display Medium"/>
                <a:ea typeface="Playfair Display Medium"/>
                <a:cs typeface="Playfair Display Medium"/>
                <a:sym typeface="Playfair Display Medium"/>
              </a:endParaRPr>
            </a:p>
          </p:txBody>
        </p:sp>
        <p:sp>
          <p:nvSpPr>
            <p:cNvPr id="404" name="Google Shape;404;p50"/>
            <p:cNvSpPr txBox="1"/>
            <p:nvPr/>
          </p:nvSpPr>
          <p:spPr>
            <a:xfrm>
              <a:off x="2065846" y="1238035"/>
              <a:ext cx="4734600" cy="18903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SzPts val="1100"/>
                <a:buFont typeface="Playfair Display Medium"/>
                <a:buChar char="●"/>
              </a:pPr>
              <a:r>
                <a:rPr lang="en" sz="1100" b="1">
                  <a:latin typeface="Playfair Display"/>
                  <a:ea typeface="Playfair Display"/>
                  <a:cs typeface="Playfair Display"/>
                  <a:sym typeface="Playfair Display"/>
                </a:rPr>
                <a:t>Event Type Breakdown (Pie Chart):</a:t>
              </a:r>
              <a:r>
                <a:rPr lang="en" sz="1100">
                  <a:latin typeface="Playfair Display Medium"/>
                  <a:ea typeface="Playfair Display Medium"/>
                  <a:cs typeface="Playfair Display Medium"/>
                  <a:sym typeface="Playfair Display Medium"/>
                </a:rPr>
                <a:t> 11.5% of all events are non-normal.</a:t>
              </a:r>
              <a:endParaRPr sz="1100">
                <a:latin typeface="Playfair Display Medium"/>
                <a:ea typeface="Playfair Display Medium"/>
                <a:cs typeface="Playfair Display Medium"/>
                <a:sym typeface="Playfair Display Medium"/>
              </a:endParaRPr>
            </a:p>
            <a:p>
              <a:pPr marL="457200" lvl="0" indent="-298450" algn="l" rtl="0">
                <a:lnSpc>
                  <a:spcPct val="115000"/>
                </a:lnSpc>
                <a:spcBef>
                  <a:spcPts val="0"/>
                </a:spcBef>
                <a:spcAft>
                  <a:spcPts val="0"/>
                </a:spcAft>
                <a:buSzPts val="1100"/>
                <a:buFont typeface="Playfair Display Medium"/>
                <a:buChar char="●"/>
              </a:pPr>
              <a:r>
                <a:rPr lang="en" sz="1100" b="1">
                  <a:latin typeface="Playfair Display"/>
                  <a:ea typeface="Playfair Display"/>
                  <a:cs typeface="Playfair Display"/>
                  <a:sym typeface="Playfair Display"/>
                </a:rPr>
                <a:t>Driver Involvement by Event (Bar Chart):</a:t>
              </a:r>
              <a:r>
                <a:rPr lang="en" sz="1100">
                  <a:latin typeface="Playfair Display Medium"/>
                  <a:ea typeface="Playfair Display Medium"/>
                  <a:cs typeface="Playfair Display Medium"/>
                  <a:sym typeface="Playfair Display Medium"/>
                </a:rPr>
                <a:t> Unsafe following distance and lane departure top violations.</a:t>
              </a:r>
              <a:endParaRPr sz="1100">
                <a:latin typeface="Playfair Display Medium"/>
                <a:ea typeface="Playfair Display Medium"/>
                <a:cs typeface="Playfair Display Medium"/>
                <a:sym typeface="Playfair Display Medium"/>
              </a:endParaRPr>
            </a:p>
            <a:p>
              <a:pPr marL="457200" lvl="0" indent="-298450" algn="l" rtl="0">
                <a:lnSpc>
                  <a:spcPct val="115000"/>
                </a:lnSpc>
                <a:spcBef>
                  <a:spcPts val="0"/>
                </a:spcBef>
                <a:spcAft>
                  <a:spcPts val="0"/>
                </a:spcAft>
                <a:buSzPts val="1100"/>
                <a:buFont typeface="Playfair Display Medium"/>
                <a:buChar char="●"/>
              </a:pPr>
              <a:r>
                <a:rPr lang="en" sz="1100" b="1">
                  <a:latin typeface="Playfair Display"/>
                  <a:ea typeface="Playfair Display"/>
                  <a:cs typeface="Playfair Display"/>
                  <a:sym typeface="Playfair Display"/>
                </a:rPr>
                <a:t>Event Distribution by Driver (Stacked Bar):</a:t>
              </a:r>
              <a:r>
                <a:rPr lang="en" sz="1100">
                  <a:latin typeface="Playfair Display Medium"/>
                  <a:ea typeface="Playfair Display Medium"/>
                  <a:cs typeface="Playfair Display Medium"/>
                  <a:sym typeface="Playfair Display Medium"/>
                </a:rPr>
                <a:t> A73, A35, A50 show repeated violations across types.</a:t>
              </a:r>
              <a:endParaRPr sz="1100">
                <a:latin typeface="Playfair Display Medium"/>
                <a:ea typeface="Playfair Display Medium"/>
                <a:cs typeface="Playfair Display Medium"/>
                <a:sym typeface="Playfair Display Medium"/>
              </a:endParaRPr>
            </a:p>
            <a:p>
              <a:pPr marL="457200" lvl="0" indent="-298450" algn="l" rtl="0">
                <a:lnSpc>
                  <a:spcPct val="115000"/>
                </a:lnSpc>
                <a:spcBef>
                  <a:spcPts val="0"/>
                </a:spcBef>
                <a:spcAft>
                  <a:spcPts val="0"/>
                </a:spcAft>
                <a:buSzPts val="1100"/>
                <a:buFont typeface="Playfair Display Medium"/>
                <a:buChar char="●"/>
              </a:pPr>
              <a:r>
                <a:rPr lang="en" sz="1100" b="1">
                  <a:latin typeface="Playfair Display"/>
                  <a:ea typeface="Playfair Display"/>
                  <a:cs typeface="Playfair Display"/>
                  <a:sym typeface="Playfair Display"/>
                </a:rPr>
                <a:t>Event Log Table:</a:t>
              </a:r>
              <a:r>
                <a:rPr lang="en" sz="1100">
                  <a:latin typeface="Playfair Display Medium"/>
                  <a:ea typeface="Playfair Display Medium"/>
                  <a:cs typeface="Playfair Display Medium"/>
                  <a:sym typeface="Playfair Display Medium"/>
                </a:rPr>
                <a:t> Details specific risky behaviors with speed and location.</a:t>
              </a:r>
              <a:endParaRPr sz="1100">
                <a:latin typeface="Playfair Display Medium"/>
                <a:ea typeface="Playfair Display Medium"/>
                <a:cs typeface="Playfair Display Medium"/>
                <a:sym typeface="Playfair Display Medium"/>
              </a:endParaRPr>
            </a:p>
            <a:p>
              <a:pPr marL="457200" lvl="0" indent="-298450" algn="l" rtl="0">
                <a:lnSpc>
                  <a:spcPct val="115000"/>
                </a:lnSpc>
                <a:spcBef>
                  <a:spcPts val="0"/>
                </a:spcBef>
                <a:spcAft>
                  <a:spcPts val="0"/>
                </a:spcAft>
                <a:buSzPts val="1100"/>
                <a:buFont typeface="Playfair Display Medium"/>
                <a:buChar char="●"/>
              </a:pPr>
              <a:r>
                <a:rPr lang="en" sz="1100" b="1">
                  <a:latin typeface="Playfair Display"/>
                  <a:ea typeface="Playfair Display"/>
                  <a:cs typeface="Playfair Display"/>
                  <a:sym typeface="Playfair Display"/>
                </a:rPr>
                <a:t>Risk Factor (Gauge):</a:t>
              </a:r>
              <a:r>
                <a:rPr lang="en" sz="1100">
                  <a:latin typeface="Playfair Display Medium"/>
                  <a:ea typeface="Playfair Display Medium"/>
                  <a:cs typeface="Playfair Display Medium"/>
                  <a:sym typeface="Playfair Display Medium"/>
                </a:rPr>
                <a:t> Maximum fleet risk factor.</a:t>
              </a:r>
              <a:endParaRPr sz="1100">
                <a:latin typeface="Playfair Display Medium"/>
                <a:ea typeface="Playfair Display Medium"/>
                <a:cs typeface="Playfair Display Medium"/>
                <a:sym typeface="Playfair Display Medium"/>
              </a:endParaRPr>
            </a:p>
            <a:p>
              <a:pPr marL="0" lvl="0" indent="0" algn="l" rtl="0">
                <a:lnSpc>
                  <a:spcPct val="100000"/>
                </a:lnSpc>
                <a:spcBef>
                  <a:spcPts val="1200"/>
                </a:spcBef>
                <a:spcAft>
                  <a:spcPts val="0"/>
                </a:spcAft>
                <a:buNone/>
              </a:pPr>
              <a:endParaRPr sz="1100">
                <a:latin typeface="Playfair Display Medium"/>
                <a:ea typeface="Playfair Display Medium"/>
                <a:cs typeface="Playfair Display Medium"/>
                <a:sym typeface="Playfair Display Medium"/>
              </a:endParaRPr>
            </a:p>
          </p:txBody>
        </p:sp>
      </p:grpSp>
      <p:cxnSp>
        <p:nvCxnSpPr>
          <p:cNvPr id="405" name="Google Shape;405;p50"/>
          <p:cNvCxnSpPr/>
          <p:nvPr/>
        </p:nvCxnSpPr>
        <p:spPr>
          <a:xfrm>
            <a:off x="7061525" y="1330622"/>
            <a:ext cx="1599900" cy="0"/>
          </a:xfrm>
          <a:prstGeom prst="straightConnector1">
            <a:avLst/>
          </a:prstGeom>
          <a:noFill/>
          <a:ln w="9525" cap="flat" cmpd="sng">
            <a:solidFill>
              <a:srgbClr val="403500"/>
            </a:solidFill>
            <a:prstDash val="solid"/>
            <a:round/>
            <a:headEnd type="none" w="med" len="med"/>
            <a:tailEnd type="none" w="med" len="med"/>
          </a:ln>
        </p:spPr>
      </p:cxnSp>
      <p:pic>
        <p:nvPicPr>
          <p:cNvPr id="406" name="Google Shape;406;p50"/>
          <p:cNvPicPr preferRelativeResize="0"/>
          <p:nvPr/>
        </p:nvPicPr>
        <p:blipFill>
          <a:blip r:embed="rId3">
            <a:alphaModFix/>
          </a:blip>
          <a:stretch>
            <a:fillRect/>
          </a:stretch>
        </p:blipFill>
        <p:spPr>
          <a:xfrm>
            <a:off x="191650" y="528000"/>
            <a:ext cx="6321148" cy="353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1"/>
          <p:cNvSpPr txBox="1"/>
          <p:nvPr/>
        </p:nvSpPr>
        <p:spPr>
          <a:xfrm>
            <a:off x="3785946" y="1306138"/>
            <a:ext cx="1582200" cy="1812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 sz="1200">
                <a:solidFill>
                  <a:schemeClr val="accent4"/>
                </a:solidFill>
                <a:latin typeface="Playfair Display Medium"/>
                <a:ea typeface="Playfair Display Medium"/>
                <a:cs typeface="Playfair Display Medium"/>
                <a:sym typeface="Playfair Display Medium"/>
              </a:rPr>
              <a:t>Workflow Overview</a:t>
            </a:r>
            <a:endParaRPr sz="1200">
              <a:solidFill>
                <a:schemeClr val="accent4"/>
              </a:solidFill>
              <a:latin typeface="Playfair Display Medium"/>
              <a:ea typeface="Playfair Display Medium"/>
              <a:cs typeface="Playfair Display Medium"/>
              <a:sym typeface="Playfair Display Medium"/>
            </a:endParaRPr>
          </a:p>
        </p:txBody>
      </p:sp>
      <p:sp>
        <p:nvSpPr>
          <p:cNvPr id="412" name="Google Shape;412;p51"/>
          <p:cNvSpPr/>
          <p:nvPr/>
        </p:nvSpPr>
        <p:spPr>
          <a:xfrm>
            <a:off x="228612" y="1600110"/>
            <a:ext cx="1436700" cy="1156800"/>
          </a:xfrm>
          <a:prstGeom prst="roundRect">
            <a:avLst>
              <a:gd name="adj" fmla="val 12219"/>
            </a:avLst>
          </a:prstGeom>
          <a:solidFill>
            <a:schemeClr val="accent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solidFill>
                  <a:schemeClr val="lt1"/>
                </a:solidFill>
                <a:latin typeface="Playfair Display"/>
                <a:ea typeface="Playfair Display"/>
                <a:cs typeface="Playfair Display"/>
                <a:sym typeface="Playfair Display"/>
              </a:rPr>
              <a:t>Data Source (1)</a:t>
            </a:r>
            <a:endParaRPr sz="800" b="1">
              <a:solidFill>
                <a:schemeClr val="lt1"/>
              </a:solidFill>
              <a:latin typeface="Playfair Display"/>
              <a:ea typeface="Playfair Display"/>
              <a:cs typeface="Playfair Display"/>
              <a:sym typeface="Playfair Display"/>
            </a:endParaRPr>
          </a:p>
          <a:p>
            <a:pPr marL="0" lvl="0" indent="0" algn="l" rtl="0">
              <a:spcBef>
                <a:spcPts val="0"/>
              </a:spcBef>
              <a:spcAft>
                <a:spcPts val="0"/>
              </a:spcAft>
              <a:buNone/>
            </a:pPr>
            <a:r>
              <a:rPr lang="en" sz="800">
                <a:solidFill>
                  <a:schemeClr val="lt1"/>
                </a:solidFill>
                <a:latin typeface="Playfair Display"/>
                <a:ea typeface="Playfair Display"/>
                <a:cs typeface="Playfair Display"/>
                <a:sym typeface="Playfair Display"/>
              </a:rPr>
              <a:t>- Raw data sourced from </a:t>
            </a:r>
            <a:r>
              <a:rPr lang="en" sz="800" b="1">
                <a:solidFill>
                  <a:schemeClr val="lt1"/>
                </a:solidFill>
                <a:latin typeface="Playfair Display"/>
                <a:ea typeface="Playfair Display"/>
                <a:cs typeface="Playfair Display"/>
                <a:sym typeface="Playfair Display"/>
              </a:rPr>
              <a:t>Cloudera</a:t>
            </a:r>
            <a:r>
              <a:rPr lang="en" sz="800">
                <a:solidFill>
                  <a:schemeClr val="lt1"/>
                </a:solidFill>
                <a:latin typeface="Playfair Display"/>
                <a:ea typeface="Playfair Display"/>
                <a:cs typeface="Playfair Display"/>
                <a:sym typeface="Playfair Display"/>
              </a:rPr>
              <a:t>, processed via </a:t>
            </a:r>
            <a:r>
              <a:rPr lang="en" sz="800" b="1">
                <a:solidFill>
                  <a:schemeClr val="lt1"/>
                </a:solidFill>
                <a:latin typeface="Playfair Display"/>
                <a:ea typeface="Playfair Display"/>
                <a:cs typeface="Playfair Display"/>
                <a:sym typeface="Playfair Display"/>
              </a:rPr>
              <a:t>Hive and Pig</a:t>
            </a:r>
            <a:r>
              <a:rPr lang="en" sz="800">
                <a:solidFill>
                  <a:schemeClr val="lt1"/>
                </a:solidFill>
                <a:latin typeface="Playfair Display"/>
                <a:ea typeface="Playfair Display"/>
                <a:cs typeface="Playfair Display"/>
                <a:sym typeface="Playfair Display"/>
              </a:rPr>
              <a:t>, then loaded into Impala.</a:t>
            </a:r>
            <a:endParaRPr sz="800">
              <a:solidFill>
                <a:schemeClr val="lt1"/>
              </a:solidFill>
              <a:latin typeface="Playfair Display"/>
              <a:ea typeface="Playfair Display"/>
              <a:cs typeface="Playfair Display"/>
              <a:sym typeface="Playfair Display"/>
            </a:endParaRPr>
          </a:p>
          <a:p>
            <a:pPr marL="0" lvl="0" indent="0" algn="l" rtl="0">
              <a:spcBef>
                <a:spcPts val="0"/>
              </a:spcBef>
              <a:spcAft>
                <a:spcPts val="0"/>
              </a:spcAft>
              <a:buNone/>
            </a:pPr>
            <a:r>
              <a:rPr lang="en" sz="800">
                <a:solidFill>
                  <a:schemeClr val="lt1"/>
                </a:solidFill>
                <a:latin typeface="Playfair Display"/>
                <a:ea typeface="Playfair Display"/>
                <a:cs typeface="Playfair Display"/>
                <a:sym typeface="Playfair Display"/>
              </a:rPr>
              <a:t>- Imported into </a:t>
            </a:r>
            <a:r>
              <a:rPr lang="en" sz="800" b="1">
                <a:solidFill>
                  <a:schemeClr val="lt1"/>
                </a:solidFill>
                <a:latin typeface="Playfair Display"/>
                <a:ea typeface="Playfair Display"/>
                <a:cs typeface="Playfair Display"/>
                <a:sym typeface="Playfair Display"/>
              </a:rPr>
              <a:t>KNIME </a:t>
            </a:r>
            <a:r>
              <a:rPr lang="en" sz="800">
                <a:solidFill>
                  <a:schemeClr val="lt1"/>
                </a:solidFill>
                <a:latin typeface="Playfair Display"/>
                <a:ea typeface="Playfair Display"/>
                <a:cs typeface="Playfair Display"/>
                <a:sym typeface="Playfair Display"/>
              </a:rPr>
              <a:t>for end-to-end modeling.</a:t>
            </a:r>
            <a:endParaRPr sz="800">
              <a:solidFill>
                <a:schemeClr val="lt1"/>
              </a:solidFill>
              <a:latin typeface="Playfair Display"/>
              <a:ea typeface="Playfair Display"/>
              <a:cs typeface="Playfair Display"/>
              <a:sym typeface="Playfair Display"/>
            </a:endParaRPr>
          </a:p>
          <a:p>
            <a:pPr marL="457200" lvl="0" indent="0" algn="l" rtl="0">
              <a:spcBef>
                <a:spcPts val="0"/>
              </a:spcBef>
              <a:spcAft>
                <a:spcPts val="0"/>
              </a:spcAft>
              <a:buNone/>
            </a:pPr>
            <a:endParaRPr sz="800">
              <a:solidFill>
                <a:schemeClr val="lt1"/>
              </a:solidFill>
              <a:latin typeface="Playfair Display"/>
              <a:ea typeface="Playfair Display"/>
              <a:cs typeface="Playfair Display"/>
              <a:sym typeface="Playfair Display"/>
            </a:endParaRPr>
          </a:p>
        </p:txBody>
      </p:sp>
      <p:sp>
        <p:nvSpPr>
          <p:cNvPr id="413" name="Google Shape;413;p51"/>
          <p:cNvSpPr/>
          <p:nvPr/>
        </p:nvSpPr>
        <p:spPr>
          <a:xfrm>
            <a:off x="1977070" y="1588273"/>
            <a:ext cx="1436700" cy="1156800"/>
          </a:xfrm>
          <a:prstGeom prst="roundRect">
            <a:avLst>
              <a:gd name="adj" fmla="val 12219"/>
            </a:avLst>
          </a:prstGeom>
          <a:solidFill>
            <a:schemeClr val="accent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solidFill>
                  <a:schemeClr val="lt1"/>
                </a:solidFill>
                <a:latin typeface="Playfair Display"/>
                <a:ea typeface="Playfair Display"/>
                <a:cs typeface="Playfair Display"/>
                <a:sym typeface="Playfair Display"/>
              </a:rPr>
              <a:t>Data Cleaning (2)</a:t>
            </a:r>
            <a:endParaRPr sz="800" b="1">
              <a:solidFill>
                <a:schemeClr val="lt1"/>
              </a:solidFill>
              <a:latin typeface="Playfair Display"/>
              <a:ea typeface="Playfair Display"/>
              <a:cs typeface="Playfair Display"/>
              <a:sym typeface="Playfair Display"/>
            </a:endParaRPr>
          </a:p>
          <a:p>
            <a:pPr marL="0" lvl="0" indent="0" algn="l" rtl="0">
              <a:spcBef>
                <a:spcPts val="0"/>
              </a:spcBef>
              <a:spcAft>
                <a:spcPts val="0"/>
              </a:spcAft>
              <a:buNone/>
            </a:pPr>
            <a:r>
              <a:rPr lang="en" sz="800">
                <a:solidFill>
                  <a:schemeClr val="lt1"/>
                </a:solidFill>
                <a:latin typeface="Playfair Display"/>
                <a:ea typeface="Playfair Display"/>
                <a:cs typeface="Playfair Display"/>
                <a:sym typeface="Playfair Display"/>
              </a:rPr>
              <a:t>- Joined using keys (e.g., driver ID, truck ID).</a:t>
            </a:r>
            <a:endParaRPr sz="800">
              <a:solidFill>
                <a:schemeClr val="lt1"/>
              </a:solidFill>
              <a:latin typeface="Playfair Display"/>
              <a:ea typeface="Playfair Display"/>
              <a:cs typeface="Playfair Display"/>
              <a:sym typeface="Playfair Display"/>
            </a:endParaRPr>
          </a:p>
          <a:p>
            <a:pPr marL="0" lvl="0" indent="0" algn="l" rtl="0">
              <a:spcBef>
                <a:spcPts val="0"/>
              </a:spcBef>
              <a:spcAft>
                <a:spcPts val="0"/>
              </a:spcAft>
              <a:buNone/>
            </a:pPr>
            <a:r>
              <a:rPr lang="en" sz="800">
                <a:solidFill>
                  <a:schemeClr val="lt1"/>
                </a:solidFill>
                <a:latin typeface="Playfair Display"/>
                <a:ea typeface="Playfair Display"/>
                <a:cs typeface="Playfair Display"/>
                <a:sym typeface="Playfair Display"/>
              </a:rPr>
              <a:t>- Cleaned missing values, standardized formats, and corrected event/location labels.</a:t>
            </a:r>
            <a:endParaRPr sz="800">
              <a:solidFill>
                <a:schemeClr val="lt1"/>
              </a:solidFill>
              <a:latin typeface="Playfair Display"/>
              <a:ea typeface="Playfair Display"/>
              <a:cs typeface="Playfair Display"/>
              <a:sym typeface="Playfair Display"/>
            </a:endParaRPr>
          </a:p>
          <a:p>
            <a:pPr marL="0" lvl="0" indent="0" algn="l" rtl="0">
              <a:spcBef>
                <a:spcPts val="0"/>
              </a:spcBef>
              <a:spcAft>
                <a:spcPts val="0"/>
              </a:spcAft>
              <a:buNone/>
            </a:pPr>
            <a:endParaRPr sz="800">
              <a:solidFill>
                <a:schemeClr val="lt1"/>
              </a:solidFill>
              <a:latin typeface="Playfair Display"/>
              <a:ea typeface="Playfair Display"/>
              <a:cs typeface="Playfair Display"/>
              <a:sym typeface="Playfair Display"/>
            </a:endParaRPr>
          </a:p>
        </p:txBody>
      </p:sp>
      <p:sp>
        <p:nvSpPr>
          <p:cNvPr id="414" name="Google Shape;414;p51"/>
          <p:cNvSpPr/>
          <p:nvPr/>
        </p:nvSpPr>
        <p:spPr>
          <a:xfrm>
            <a:off x="3792104" y="1607000"/>
            <a:ext cx="1436700" cy="1156800"/>
          </a:xfrm>
          <a:prstGeom prst="roundRect">
            <a:avLst>
              <a:gd name="adj" fmla="val 12219"/>
            </a:avLst>
          </a:prstGeom>
          <a:solidFill>
            <a:schemeClr val="accent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dirty="0">
                <a:solidFill>
                  <a:schemeClr val="lt1"/>
                </a:solidFill>
                <a:latin typeface="Playfair Display"/>
                <a:ea typeface="Playfair Display"/>
                <a:cs typeface="Playfair Display"/>
                <a:sym typeface="Playfair Display"/>
              </a:rPr>
              <a:t>Preprocessing (3)</a:t>
            </a:r>
            <a:endParaRPr sz="800" b="1" dirty="0">
              <a:solidFill>
                <a:schemeClr val="lt1"/>
              </a:solidFill>
              <a:latin typeface="Playfair Display"/>
              <a:ea typeface="Playfair Display"/>
              <a:cs typeface="Playfair Display"/>
              <a:sym typeface="Playfair Display"/>
            </a:endParaRPr>
          </a:p>
          <a:p>
            <a:pPr marL="0" lvl="0" indent="0" algn="l" rtl="0">
              <a:spcBef>
                <a:spcPts val="0"/>
              </a:spcBef>
              <a:spcAft>
                <a:spcPts val="0"/>
              </a:spcAft>
              <a:buNone/>
            </a:pPr>
            <a:r>
              <a:rPr lang="en" sz="800" dirty="0">
                <a:solidFill>
                  <a:schemeClr val="lt1"/>
                </a:solidFill>
                <a:latin typeface="Playfair Display"/>
                <a:ea typeface="Playfair Display"/>
                <a:cs typeface="Playfair Display"/>
                <a:sym typeface="Playfair Display"/>
              </a:rPr>
              <a:t>- Feature engineering (one-hot encoding, event counts, derived risk metrics).</a:t>
            </a:r>
            <a:endParaRPr sz="800" dirty="0">
              <a:solidFill>
                <a:schemeClr val="lt1"/>
              </a:solidFill>
              <a:latin typeface="Playfair Display"/>
              <a:ea typeface="Playfair Display"/>
              <a:cs typeface="Playfair Display"/>
              <a:sym typeface="Playfair Display"/>
            </a:endParaRPr>
          </a:p>
          <a:p>
            <a:pPr marL="0" lvl="0" indent="0" algn="l" rtl="0">
              <a:spcBef>
                <a:spcPts val="0"/>
              </a:spcBef>
              <a:spcAft>
                <a:spcPts val="0"/>
              </a:spcAft>
              <a:buNone/>
            </a:pPr>
            <a:r>
              <a:rPr lang="en" sz="800" dirty="0">
                <a:solidFill>
                  <a:schemeClr val="lt1"/>
                </a:solidFill>
                <a:latin typeface="Playfair Display"/>
                <a:ea typeface="Playfair Display"/>
                <a:cs typeface="Playfair Display"/>
                <a:sym typeface="Playfair Display"/>
              </a:rPr>
              <a:t>- Applied transformation logic for classification (like, risk bands).</a:t>
            </a:r>
            <a:endParaRPr sz="800" dirty="0">
              <a:solidFill>
                <a:schemeClr val="lt1"/>
              </a:solidFill>
              <a:latin typeface="Playfair Display"/>
              <a:ea typeface="Playfair Display"/>
              <a:cs typeface="Playfair Display"/>
              <a:sym typeface="Playfair Display"/>
            </a:endParaRPr>
          </a:p>
          <a:p>
            <a:pPr marL="457200" lvl="0" indent="0" algn="l" rtl="0">
              <a:spcBef>
                <a:spcPts val="0"/>
              </a:spcBef>
              <a:spcAft>
                <a:spcPts val="0"/>
              </a:spcAft>
              <a:buNone/>
            </a:pPr>
            <a:endParaRPr sz="800" dirty="0">
              <a:solidFill>
                <a:schemeClr val="lt1"/>
              </a:solidFill>
              <a:latin typeface="Playfair Display"/>
              <a:ea typeface="Playfair Display"/>
              <a:cs typeface="Playfair Display"/>
              <a:sym typeface="Playfair Display"/>
            </a:endParaRPr>
          </a:p>
        </p:txBody>
      </p:sp>
      <p:sp>
        <p:nvSpPr>
          <p:cNvPr id="415" name="Google Shape;415;p51"/>
          <p:cNvSpPr/>
          <p:nvPr/>
        </p:nvSpPr>
        <p:spPr>
          <a:xfrm>
            <a:off x="5718213" y="1583950"/>
            <a:ext cx="1414800" cy="1156800"/>
          </a:xfrm>
          <a:prstGeom prst="roundRect">
            <a:avLst>
              <a:gd name="adj" fmla="val 12219"/>
            </a:avLst>
          </a:prstGeom>
          <a:solidFill>
            <a:schemeClr val="accent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solidFill>
                  <a:schemeClr val="lt1"/>
                </a:solidFill>
                <a:latin typeface="Playfair Display"/>
                <a:ea typeface="Playfair Display"/>
                <a:cs typeface="Playfair Display"/>
                <a:sym typeface="Playfair Display"/>
              </a:rPr>
              <a:t>Normalization &amp; Partitioning (4)</a:t>
            </a:r>
            <a:endParaRPr sz="800" b="1">
              <a:solidFill>
                <a:schemeClr val="lt1"/>
              </a:solidFill>
              <a:latin typeface="Playfair Display"/>
              <a:ea typeface="Playfair Display"/>
              <a:cs typeface="Playfair Display"/>
              <a:sym typeface="Playfair Display"/>
            </a:endParaRPr>
          </a:p>
          <a:p>
            <a:pPr marL="0" lvl="0" indent="0" algn="l" rtl="0">
              <a:spcBef>
                <a:spcPts val="0"/>
              </a:spcBef>
              <a:spcAft>
                <a:spcPts val="0"/>
              </a:spcAft>
              <a:buNone/>
            </a:pPr>
            <a:r>
              <a:rPr lang="en" sz="800">
                <a:solidFill>
                  <a:schemeClr val="lt1"/>
                </a:solidFill>
                <a:latin typeface="Playfair Display"/>
                <a:ea typeface="Playfair Display"/>
                <a:cs typeface="Playfair Display"/>
                <a:sym typeface="Playfair Display"/>
              </a:rPr>
              <a:t>- Normalized risk scores (1–10 range).</a:t>
            </a:r>
            <a:endParaRPr sz="800">
              <a:solidFill>
                <a:schemeClr val="lt1"/>
              </a:solidFill>
              <a:latin typeface="Playfair Display"/>
              <a:ea typeface="Playfair Display"/>
              <a:cs typeface="Playfair Display"/>
              <a:sym typeface="Playfair Display"/>
            </a:endParaRPr>
          </a:p>
          <a:p>
            <a:pPr marL="0" lvl="0" indent="0" algn="l" rtl="0">
              <a:spcBef>
                <a:spcPts val="0"/>
              </a:spcBef>
              <a:spcAft>
                <a:spcPts val="0"/>
              </a:spcAft>
              <a:buNone/>
            </a:pPr>
            <a:r>
              <a:rPr lang="en" sz="800">
                <a:solidFill>
                  <a:schemeClr val="lt1"/>
                </a:solidFill>
                <a:latin typeface="Playfair Display"/>
                <a:ea typeface="Playfair Display"/>
                <a:cs typeface="Playfair Display"/>
                <a:sym typeface="Playfair Display"/>
              </a:rPr>
              <a:t>- Split into training/testing sets (70/30).</a:t>
            </a:r>
            <a:endParaRPr sz="800">
              <a:solidFill>
                <a:schemeClr val="lt1"/>
              </a:solidFill>
              <a:latin typeface="Playfair Display"/>
              <a:ea typeface="Playfair Display"/>
              <a:cs typeface="Playfair Display"/>
              <a:sym typeface="Playfair Display"/>
            </a:endParaRPr>
          </a:p>
          <a:p>
            <a:pPr marL="457200" lvl="0" indent="0" algn="l" rtl="0">
              <a:spcBef>
                <a:spcPts val="0"/>
              </a:spcBef>
              <a:spcAft>
                <a:spcPts val="0"/>
              </a:spcAft>
              <a:buNone/>
            </a:pPr>
            <a:endParaRPr sz="800">
              <a:solidFill>
                <a:schemeClr val="lt1"/>
              </a:solidFill>
              <a:latin typeface="Playfair Display"/>
              <a:ea typeface="Playfair Display"/>
              <a:cs typeface="Playfair Display"/>
              <a:sym typeface="Playfair Display"/>
            </a:endParaRPr>
          </a:p>
        </p:txBody>
      </p:sp>
      <p:sp>
        <p:nvSpPr>
          <p:cNvPr id="416" name="Google Shape;416;p51"/>
          <p:cNvSpPr/>
          <p:nvPr/>
        </p:nvSpPr>
        <p:spPr>
          <a:xfrm>
            <a:off x="7500588" y="1583950"/>
            <a:ext cx="1414800" cy="1156800"/>
          </a:xfrm>
          <a:prstGeom prst="roundRect">
            <a:avLst>
              <a:gd name="adj" fmla="val 12219"/>
            </a:avLst>
          </a:prstGeom>
          <a:solidFill>
            <a:schemeClr val="accent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b="1">
                <a:solidFill>
                  <a:schemeClr val="lt1"/>
                </a:solidFill>
                <a:latin typeface="Playfair Display"/>
                <a:ea typeface="Playfair Display"/>
                <a:cs typeface="Playfair Display"/>
                <a:sym typeface="Playfair Display"/>
              </a:rPr>
              <a:t>Predictive Modeling (5)</a:t>
            </a:r>
            <a:endParaRPr sz="700" b="1">
              <a:solidFill>
                <a:schemeClr val="lt1"/>
              </a:solidFill>
              <a:latin typeface="Playfair Display"/>
              <a:ea typeface="Playfair Display"/>
              <a:cs typeface="Playfair Display"/>
              <a:sym typeface="Playfair Display"/>
            </a:endParaRPr>
          </a:p>
          <a:p>
            <a:pPr marL="0" lvl="0" indent="0" algn="l" rtl="0">
              <a:spcBef>
                <a:spcPts val="0"/>
              </a:spcBef>
              <a:spcAft>
                <a:spcPts val="0"/>
              </a:spcAft>
              <a:buNone/>
            </a:pPr>
            <a:r>
              <a:rPr lang="en" sz="700">
                <a:solidFill>
                  <a:schemeClr val="lt1"/>
                </a:solidFill>
                <a:latin typeface="Playfair Display"/>
                <a:ea typeface="Playfair Display"/>
                <a:cs typeface="Playfair Display"/>
                <a:sym typeface="Playfair Display"/>
              </a:rPr>
              <a:t>- Logistic Regression &amp; Random Forest (in parallel).</a:t>
            </a:r>
            <a:endParaRPr sz="700">
              <a:solidFill>
                <a:schemeClr val="lt1"/>
              </a:solidFill>
              <a:latin typeface="Playfair Display"/>
              <a:ea typeface="Playfair Display"/>
              <a:cs typeface="Playfair Display"/>
              <a:sym typeface="Playfair Display"/>
            </a:endParaRPr>
          </a:p>
          <a:p>
            <a:pPr marL="0" lvl="0" indent="0" algn="l" rtl="0">
              <a:spcBef>
                <a:spcPts val="0"/>
              </a:spcBef>
              <a:spcAft>
                <a:spcPts val="0"/>
              </a:spcAft>
              <a:buNone/>
            </a:pPr>
            <a:r>
              <a:rPr lang="en" sz="700">
                <a:solidFill>
                  <a:schemeClr val="lt1"/>
                </a:solidFill>
                <a:latin typeface="Playfair Display"/>
                <a:ea typeface="Playfair Display"/>
                <a:cs typeface="Playfair Display"/>
                <a:sym typeface="Playfair Display"/>
              </a:rPr>
              <a:t>- </a:t>
            </a:r>
            <a:r>
              <a:rPr lang="en" sz="700" b="1">
                <a:solidFill>
                  <a:schemeClr val="lt1"/>
                </a:solidFill>
                <a:latin typeface="Playfair Display"/>
                <a:ea typeface="Playfair Display"/>
                <a:cs typeface="Playfair Display"/>
                <a:sym typeface="Playfair Display"/>
              </a:rPr>
              <a:t>Inputs</a:t>
            </a:r>
            <a:r>
              <a:rPr lang="en" sz="700">
                <a:solidFill>
                  <a:schemeClr val="lt1"/>
                </a:solidFill>
                <a:latin typeface="Playfair Display"/>
                <a:ea typeface="Playfair Display"/>
                <a:cs typeface="Playfair Display"/>
                <a:sym typeface="Playfair Display"/>
              </a:rPr>
              <a:t>: Speed, mileage, city, truck patterns, event types.</a:t>
            </a:r>
            <a:endParaRPr sz="700">
              <a:solidFill>
                <a:schemeClr val="lt1"/>
              </a:solidFill>
              <a:latin typeface="Playfair Display"/>
              <a:ea typeface="Playfair Display"/>
              <a:cs typeface="Playfair Display"/>
              <a:sym typeface="Playfair Display"/>
            </a:endParaRPr>
          </a:p>
          <a:p>
            <a:pPr marL="0" lvl="0" indent="0" algn="l" rtl="0">
              <a:spcBef>
                <a:spcPts val="0"/>
              </a:spcBef>
              <a:spcAft>
                <a:spcPts val="0"/>
              </a:spcAft>
              <a:buNone/>
            </a:pPr>
            <a:r>
              <a:rPr lang="en" sz="700">
                <a:solidFill>
                  <a:schemeClr val="lt1"/>
                </a:solidFill>
                <a:latin typeface="Playfair Display"/>
                <a:ea typeface="Playfair Display"/>
                <a:cs typeface="Playfair Display"/>
                <a:sym typeface="Playfair Display"/>
              </a:rPr>
              <a:t>- </a:t>
            </a:r>
            <a:r>
              <a:rPr lang="en" sz="700" b="1">
                <a:solidFill>
                  <a:schemeClr val="lt1"/>
                </a:solidFill>
                <a:latin typeface="Playfair Display"/>
                <a:ea typeface="Playfair Display"/>
                <a:cs typeface="Playfair Display"/>
                <a:sym typeface="Playfair Display"/>
              </a:rPr>
              <a:t>Output</a:t>
            </a:r>
            <a:r>
              <a:rPr lang="en" sz="700">
                <a:solidFill>
                  <a:schemeClr val="lt1"/>
                </a:solidFill>
                <a:latin typeface="Playfair Display"/>
                <a:ea typeface="Playfair Display"/>
                <a:cs typeface="Playfair Display"/>
                <a:sym typeface="Playfair Display"/>
              </a:rPr>
              <a:t>: Binary Risk Flag (High/Low) + Feature Importance.</a:t>
            </a:r>
            <a:endParaRPr sz="700">
              <a:solidFill>
                <a:schemeClr val="lt1"/>
              </a:solidFill>
              <a:latin typeface="Playfair Display"/>
              <a:ea typeface="Playfair Display"/>
              <a:cs typeface="Playfair Display"/>
              <a:sym typeface="Playfair Display"/>
            </a:endParaRPr>
          </a:p>
        </p:txBody>
      </p:sp>
      <p:sp>
        <p:nvSpPr>
          <p:cNvPr id="417" name="Google Shape;417;p51"/>
          <p:cNvSpPr/>
          <p:nvPr/>
        </p:nvSpPr>
        <p:spPr>
          <a:xfrm>
            <a:off x="228600" y="107600"/>
            <a:ext cx="8686800" cy="584400"/>
          </a:xfrm>
          <a:prstGeom prst="roundRect">
            <a:avLst>
              <a:gd name="adj" fmla="val 26895"/>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3"/>
                </a:solidFill>
                <a:latin typeface="Playfair Display Medium"/>
                <a:ea typeface="Playfair Display Medium"/>
                <a:cs typeface="Playfair Display Medium"/>
                <a:sym typeface="Playfair Display Medium"/>
              </a:rPr>
              <a:t>KNIME Predictive Modeling Dashboard</a:t>
            </a:r>
            <a:endParaRPr sz="3500">
              <a:solidFill>
                <a:schemeClr val="accent3"/>
              </a:solidFill>
              <a:latin typeface="Playfair Display Medium"/>
              <a:ea typeface="Playfair Display Medium"/>
              <a:cs typeface="Playfair Display Medium"/>
              <a:sym typeface="Playfair Display Medium"/>
            </a:endParaRPr>
          </a:p>
          <a:p>
            <a:pPr marL="0" lvl="0" indent="0" algn="l" rtl="0">
              <a:spcBef>
                <a:spcPts val="0"/>
              </a:spcBef>
              <a:spcAft>
                <a:spcPts val="0"/>
              </a:spcAft>
              <a:buNone/>
            </a:pPr>
            <a:endParaRPr sz="1000">
              <a:solidFill>
                <a:schemeClr val="accent3"/>
              </a:solidFill>
              <a:latin typeface="Playfair Display Medium"/>
              <a:ea typeface="Playfair Display Medium"/>
              <a:cs typeface="Playfair Display Medium"/>
              <a:sym typeface="Playfair Display Medium"/>
            </a:endParaRPr>
          </a:p>
        </p:txBody>
      </p:sp>
      <p:sp>
        <p:nvSpPr>
          <p:cNvPr id="418" name="Google Shape;418;p51"/>
          <p:cNvSpPr/>
          <p:nvPr/>
        </p:nvSpPr>
        <p:spPr>
          <a:xfrm>
            <a:off x="3652738" y="1319938"/>
            <a:ext cx="89400" cy="153600"/>
          </a:xfrm>
          <a:prstGeom prst="plaque">
            <a:avLst>
              <a:gd name="adj" fmla="val 44918"/>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layfair Display"/>
              <a:ea typeface="Playfair Display"/>
              <a:cs typeface="Playfair Display"/>
              <a:sym typeface="Playfair Display"/>
            </a:endParaRPr>
          </a:p>
        </p:txBody>
      </p:sp>
      <p:sp>
        <p:nvSpPr>
          <p:cNvPr id="419" name="Google Shape;419;p51"/>
          <p:cNvSpPr/>
          <p:nvPr/>
        </p:nvSpPr>
        <p:spPr>
          <a:xfrm rot="5400000">
            <a:off x="4342450" y="-924775"/>
            <a:ext cx="336000" cy="3902400"/>
          </a:xfrm>
          <a:prstGeom prst="round2SameRect">
            <a:avLst>
              <a:gd name="adj1" fmla="val 27582"/>
              <a:gd name="adj2" fmla="val 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0" name="Google Shape;420;p51"/>
          <p:cNvSpPr txBox="1">
            <a:spLocks noGrp="1"/>
          </p:cNvSpPr>
          <p:nvPr>
            <p:ph type="subTitle" idx="4294967295"/>
          </p:nvPr>
        </p:nvSpPr>
        <p:spPr>
          <a:xfrm>
            <a:off x="2551300" y="805475"/>
            <a:ext cx="3918300" cy="3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Playfair Display"/>
                <a:ea typeface="Playfair Display"/>
                <a:cs typeface="Playfair Display"/>
                <a:sym typeface="Playfair Display"/>
              </a:rPr>
              <a:t>Objective: </a:t>
            </a:r>
            <a:r>
              <a:rPr lang="en" sz="800">
                <a:latin typeface="Playfair Display"/>
                <a:ea typeface="Playfair Display"/>
                <a:cs typeface="Playfair Display"/>
                <a:sym typeface="Playfair Display"/>
              </a:rPr>
              <a:t>Leverage KNIME to build a predictive model that identifies high-risk drivers using behavioral and operational data</a:t>
            </a:r>
            <a:endParaRPr sz="800">
              <a:latin typeface="Playfair Display"/>
              <a:ea typeface="Playfair Display"/>
              <a:cs typeface="Playfair Display"/>
              <a:sym typeface="Playfair Display"/>
            </a:endParaRPr>
          </a:p>
        </p:txBody>
      </p:sp>
      <p:sp>
        <p:nvSpPr>
          <p:cNvPr id="421" name="Google Shape;421;p51"/>
          <p:cNvSpPr/>
          <p:nvPr/>
        </p:nvSpPr>
        <p:spPr>
          <a:xfrm rot="5400000">
            <a:off x="4381508" y="2603650"/>
            <a:ext cx="381000" cy="3918300"/>
          </a:xfrm>
          <a:prstGeom prst="round2SameRect">
            <a:avLst>
              <a:gd name="adj1" fmla="val 27582"/>
              <a:gd name="adj2" fmla="val 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2" name="Google Shape;422;p51"/>
          <p:cNvSpPr txBox="1"/>
          <p:nvPr/>
        </p:nvSpPr>
        <p:spPr>
          <a:xfrm>
            <a:off x="2586300" y="4347251"/>
            <a:ext cx="397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solidFill>
                  <a:schemeClr val="lt1"/>
                </a:solidFill>
                <a:latin typeface="Playfair Display"/>
                <a:ea typeface="Playfair Display"/>
                <a:cs typeface="Playfair Display"/>
                <a:sym typeface="Playfair Display"/>
              </a:rPr>
              <a:t>Outcome: </a:t>
            </a:r>
            <a:r>
              <a:rPr lang="en" sz="800">
                <a:solidFill>
                  <a:schemeClr val="lt1"/>
                </a:solidFill>
                <a:latin typeface="Playfair Display"/>
                <a:ea typeface="Playfair Display"/>
                <a:cs typeface="Playfair Display"/>
                <a:sym typeface="Playfair Display"/>
              </a:rPr>
              <a:t>Model predicts high-risk behavior before it escalates—flagging subtle risk indicators beyond human judgment.</a:t>
            </a:r>
            <a:endParaRPr sz="800">
              <a:solidFill>
                <a:schemeClr val="lt1"/>
              </a:solidFill>
              <a:latin typeface="Playfair Display"/>
              <a:ea typeface="Playfair Display"/>
              <a:cs typeface="Playfair Display"/>
              <a:sym typeface="Playfair Display"/>
            </a:endParaRPr>
          </a:p>
        </p:txBody>
      </p:sp>
      <p:sp>
        <p:nvSpPr>
          <p:cNvPr id="423" name="Google Shape;423;p51"/>
          <p:cNvSpPr/>
          <p:nvPr/>
        </p:nvSpPr>
        <p:spPr>
          <a:xfrm>
            <a:off x="1720846" y="2109042"/>
            <a:ext cx="200700" cy="1527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424" name="Google Shape;424;p51"/>
          <p:cNvSpPr/>
          <p:nvPr/>
        </p:nvSpPr>
        <p:spPr>
          <a:xfrm>
            <a:off x="3502592" y="2102142"/>
            <a:ext cx="200700" cy="1527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425" name="Google Shape;425;p51"/>
          <p:cNvSpPr/>
          <p:nvPr/>
        </p:nvSpPr>
        <p:spPr>
          <a:xfrm>
            <a:off x="7217941" y="2085997"/>
            <a:ext cx="197700" cy="1527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426" name="Google Shape;426;p51"/>
          <p:cNvSpPr/>
          <p:nvPr/>
        </p:nvSpPr>
        <p:spPr>
          <a:xfrm>
            <a:off x="5374651" y="2086010"/>
            <a:ext cx="197700" cy="1527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pic>
        <p:nvPicPr>
          <p:cNvPr id="427" name="Google Shape;427;p51"/>
          <p:cNvPicPr preferRelativeResize="0"/>
          <p:nvPr/>
        </p:nvPicPr>
        <p:blipFill>
          <a:blip r:embed="rId3">
            <a:alphaModFix/>
          </a:blip>
          <a:stretch>
            <a:fillRect/>
          </a:stretch>
        </p:blipFill>
        <p:spPr>
          <a:xfrm>
            <a:off x="228600" y="2975625"/>
            <a:ext cx="8686802" cy="1221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2"/>
          <p:cNvSpPr txBox="1">
            <a:spLocks noGrp="1"/>
          </p:cNvSpPr>
          <p:nvPr>
            <p:ph type="title"/>
          </p:nvPr>
        </p:nvSpPr>
        <p:spPr>
          <a:xfrm>
            <a:off x="228600" y="228600"/>
            <a:ext cx="3713100" cy="4633200"/>
          </a:xfrm>
          <a:prstGeom prst="rect">
            <a:avLst/>
          </a:prstGeom>
        </p:spPr>
        <p:txBody>
          <a:bodyPr spcFirstLastPara="1" wrap="square" lIns="0" tIns="0" rIns="0" bIns="0" anchor="t" anchorCtr="0">
            <a:spAutoFit/>
          </a:bodyPr>
          <a:lstStyle/>
          <a:p>
            <a:pPr marL="0" lvl="0" indent="0" algn="l" rtl="0">
              <a:spcBef>
                <a:spcPts val="0"/>
              </a:spcBef>
              <a:spcAft>
                <a:spcPts val="0"/>
              </a:spcAft>
              <a:buNone/>
            </a:pPr>
            <a:endParaRPr sz="800">
              <a:latin typeface="Playfair Display Medium"/>
              <a:ea typeface="Playfair Display Medium"/>
              <a:cs typeface="Playfair Display Medium"/>
              <a:sym typeface="Playfair Display Medium"/>
            </a:endParaRPr>
          </a:p>
          <a:p>
            <a:pPr marL="0" lvl="0" indent="0" algn="l" rtl="0">
              <a:spcBef>
                <a:spcPts val="0"/>
              </a:spcBef>
              <a:spcAft>
                <a:spcPts val="0"/>
              </a:spcAft>
              <a:buNone/>
            </a:pPr>
            <a:r>
              <a:rPr lang="en" sz="2900" b="1">
                <a:latin typeface="Playfair Display"/>
                <a:ea typeface="Playfair Display"/>
                <a:cs typeface="Playfair Display"/>
                <a:sym typeface="Playfair Display"/>
              </a:rPr>
              <a:t>Our Findings:</a:t>
            </a:r>
            <a:endParaRPr sz="2900" b="1">
              <a:latin typeface="Playfair Display"/>
              <a:ea typeface="Playfair Display"/>
              <a:cs typeface="Playfair Display"/>
              <a:sym typeface="Playfair Display"/>
            </a:endParaRPr>
          </a:p>
          <a:p>
            <a:pPr marL="0" lvl="0" indent="0" algn="l" rtl="0">
              <a:spcBef>
                <a:spcPts val="0"/>
              </a:spcBef>
              <a:spcAft>
                <a:spcPts val="0"/>
              </a:spcAft>
              <a:buNone/>
            </a:pPr>
            <a:endParaRPr sz="800">
              <a:latin typeface="Playfair Display Medium"/>
              <a:ea typeface="Playfair Display Medium"/>
              <a:cs typeface="Playfair Display Medium"/>
              <a:sym typeface="Playfair Display Medium"/>
            </a:endParaRPr>
          </a:p>
          <a:p>
            <a:pPr marL="0" lvl="0" indent="0" algn="l" rtl="0">
              <a:spcBef>
                <a:spcPts val="0"/>
              </a:spcBef>
              <a:spcAft>
                <a:spcPts val="0"/>
              </a:spcAft>
              <a:buNone/>
            </a:pPr>
            <a:endParaRPr sz="800">
              <a:latin typeface="Playfair Display Medium"/>
              <a:ea typeface="Playfair Display Medium"/>
              <a:cs typeface="Playfair Display Medium"/>
              <a:sym typeface="Playfair Display Medium"/>
            </a:endParaRPr>
          </a:p>
          <a:p>
            <a:pPr marL="0" lvl="0" indent="0" algn="l" rtl="0">
              <a:spcBef>
                <a:spcPts val="0"/>
              </a:spcBef>
              <a:spcAft>
                <a:spcPts val="0"/>
              </a:spcAft>
              <a:buNone/>
            </a:pPr>
            <a:r>
              <a:rPr lang="en" sz="800" b="1">
                <a:latin typeface="Playfair Display"/>
                <a:ea typeface="Playfair Display"/>
                <a:cs typeface="Playfair Display"/>
                <a:sym typeface="Playfair Display"/>
              </a:rPr>
              <a:t>1. Driver Overview: Risk Snapshot</a:t>
            </a:r>
            <a:endParaRPr sz="800" b="1">
              <a:latin typeface="Playfair Display"/>
              <a:ea typeface="Playfair Display"/>
              <a:cs typeface="Playfair Display"/>
              <a:sym typeface="Playfair Display"/>
            </a:endParaRPr>
          </a:p>
          <a:p>
            <a:pPr marL="0" lvl="0" indent="0" algn="l" rtl="0">
              <a:spcBef>
                <a:spcPts val="0"/>
              </a:spcBef>
              <a:spcAft>
                <a:spcPts val="0"/>
              </a:spcAft>
              <a:buNone/>
            </a:pPr>
            <a:endParaRPr sz="800">
              <a:latin typeface="Playfair Display Medium"/>
              <a:ea typeface="Playfair Display Medium"/>
              <a:cs typeface="Playfair Display Medium"/>
              <a:sym typeface="Playfair Display Medium"/>
            </a:endParaRPr>
          </a:p>
          <a:p>
            <a:pPr marL="0" lvl="0" indent="0" algn="l" rtl="0">
              <a:spcBef>
                <a:spcPts val="0"/>
              </a:spcBef>
              <a:spcAft>
                <a:spcPts val="0"/>
              </a:spcAft>
              <a:buNone/>
            </a:pPr>
            <a:r>
              <a:rPr lang="en" sz="800">
                <a:latin typeface="Playfair Display Medium"/>
                <a:ea typeface="Playfair Display Medium"/>
                <a:cs typeface="Playfair Display Medium"/>
                <a:sym typeface="Playfair Display Medium"/>
              </a:rPr>
              <a:t>Driver A73 logged significantly high risk behavior, topping the fleet with a risk factor near 10, despite being one of the more active drivers in terms of mileage. This indicates an urgent need for targeted intervention such as coaching or reassignment.</a:t>
            </a:r>
            <a:endParaRPr sz="800">
              <a:latin typeface="Playfair Display Medium"/>
              <a:ea typeface="Playfair Display Medium"/>
              <a:cs typeface="Playfair Display Medium"/>
              <a:sym typeface="Playfair Display Medium"/>
            </a:endParaRPr>
          </a:p>
          <a:p>
            <a:pPr marL="0" lvl="0" indent="0" algn="l" rtl="0">
              <a:spcBef>
                <a:spcPts val="0"/>
              </a:spcBef>
              <a:spcAft>
                <a:spcPts val="0"/>
              </a:spcAft>
              <a:buNone/>
            </a:pPr>
            <a:endParaRPr sz="800">
              <a:latin typeface="Playfair Display Medium"/>
              <a:ea typeface="Playfair Display Medium"/>
              <a:cs typeface="Playfair Display Medium"/>
              <a:sym typeface="Playfair Display Medium"/>
            </a:endParaRPr>
          </a:p>
          <a:p>
            <a:pPr marL="0" lvl="0" indent="0" algn="l" rtl="0">
              <a:spcBef>
                <a:spcPts val="0"/>
              </a:spcBef>
              <a:spcAft>
                <a:spcPts val="0"/>
              </a:spcAft>
              <a:buNone/>
            </a:pPr>
            <a:r>
              <a:rPr lang="en" sz="800" b="1">
                <a:latin typeface="Playfair Display"/>
                <a:ea typeface="Playfair Display"/>
                <a:cs typeface="Playfair Display"/>
                <a:sym typeface="Playfair Display"/>
              </a:rPr>
              <a:t>2. Truck Performance: Efficiency &amp; Usage</a:t>
            </a:r>
            <a:endParaRPr sz="800" b="1">
              <a:latin typeface="Playfair Display"/>
              <a:ea typeface="Playfair Display"/>
              <a:cs typeface="Playfair Display"/>
              <a:sym typeface="Playfair Display"/>
            </a:endParaRPr>
          </a:p>
          <a:p>
            <a:pPr marL="0" lvl="0" indent="0" algn="l" rtl="0">
              <a:spcBef>
                <a:spcPts val="0"/>
              </a:spcBef>
              <a:spcAft>
                <a:spcPts val="0"/>
              </a:spcAft>
              <a:buNone/>
            </a:pPr>
            <a:endParaRPr sz="800">
              <a:latin typeface="Playfair Display Medium"/>
              <a:ea typeface="Playfair Display Medium"/>
              <a:cs typeface="Playfair Display Medium"/>
              <a:sym typeface="Playfair Display Medium"/>
            </a:endParaRPr>
          </a:p>
          <a:p>
            <a:pPr marL="0" lvl="0" indent="0" algn="l" rtl="0">
              <a:spcBef>
                <a:spcPts val="0"/>
              </a:spcBef>
              <a:spcAft>
                <a:spcPts val="0"/>
              </a:spcAft>
              <a:buNone/>
            </a:pPr>
            <a:r>
              <a:rPr lang="en" sz="800">
                <a:latin typeface="Playfair Display Medium"/>
                <a:ea typeface="Playfair Display Medium"/>
                <a:cs typeface="Playfair Display Medium"/>
                <a:sym typeface="Playfair Display Medium"/>
              </a:rPr>
              <a:t>Truck ID A35 (Freightliner model) recorded one of the lowest average MPG rates across the fleet in July 2015, while simultaneously exhibiting a risk factor above 7 — classifying it as both inefficient and high-risk.</a:t>
            </a:r>
            <a:endParaRPr sz="800">
              <a:latin typeface="Playfair Display Medium"/>
              <a:ea typeface="Playfair Display Medium"/>
              <a:cs typeface="Playfair Display Medium"/>
              <a:sym typeface="Playfair Display Medium"/>
            </a:endParaRPr>
          </a:p>
          <a:p>
            <a:pPr marL="0" lvl="0" indent="0" algn="l" rtl="0">
              <a:spcBef>
                <a:spcPts val="0"/>
              </a:spcBef>
              <a:spcAft>
                <a:spcPts val="0"/>
              </a:spcAft>
              <a:buNone/>
            </a:pPr>
            <a:endParaRPr sz="800">
              <a:latin typeface="Playfair Display Medium"/>
              <a:ea typeface="Playfair Display Medium"/>
              <a:cs typeface="Playfair Display Medium"/>
              <a:sym typeface="Playfair Display Medium"/>
            </a:endParaRPr>
          </a:p>
          <a:p>
            <a:pPr marL="0" lvl="0" indent="0" algn="l" rtl="0">
              <a:spcBef>
                <a:spcPts val="0"/>
              </a:spcBef>
              <a:spcAft>
                <a:spcPts val="0"/>
              </a:spcAft>
              <a:buNone/>
            </a:pPr>
            <a:r>
              <a:rPr lang="en" sz="800" b="1">
                <a:latin typeface="Playfair Display"/>
                <a:ea typeface="Playfair Display"/>
                <a:cs typeface="Playfair Display"/>
                <a:sym typeface="Playfair Display"/>
              </a:rPr>
              <a:t>3. Geographic Risk Landscape</a:t>
            </a:r>
            <a:endParaRPr sz="800" b="1">
              <a:latin typeface="Playfair Display"/>
              <a:ea typeface="Playfair Display"/>
              <a:cs typeface="Playfair Display"/>
              <a:sym typeface="Playfair Display"/>
            </a:endParaRPr>
          </a:p>
          <a:p>
            <a:pPr marL="0" lvl="0" indent="0" algn="l" rtl="0">
              <a:spcBef>
                <a:spcPts val="0"/>
              </a:spcBef>
              <a:spcAft>
                <a:spcPts val="0"/>
              </a:spcAft>
              <a:buNone/>
            </a:pPr>
            <a:endParaRPr sz="800">
              <a:latin typeface="Playfair Display Medium"/>
              <a:ea typeface="Playfair Display Medium"/>
              <a:cs typeface="Playfair Display Medium"/>
              <a:sym typeface="Playfair Display Medium"/>
            </a:endParaRPr>
          </a:p>
          <a:p>
            <a:pPr marL="0" lvl="0" indent="0" algn="l" rtl="0">
              <a:spcBef>
                <a:spcPts val="0"/>
              </a:spcBef>
              <a:spcAft>
                <a:spcPts val="0"/>
              </a:spcAft>
              <a:buNone/>
            </a:pPr>
            <a:r>
              <a:rPr lang="en" sz="800">
                <a:latin typeface="Playfair Display Medium"/>
                <a:ea typeface="Playfair Display Medium"/>
                <a:cs typeface="Playfair Display Medium"/>
                <a:sym typeface="Playfair Display Medium"/>
              </a:rPr>
              <a:t>The city of Santa Rosa showed a disproportionately high number of unsafe tail distance violations, with most of the risky drivers contributing to these incidents. </a:t>
            </a:r>
            <a:endParaRPr sz="800">
              <a:latin typeface="Playfair Display Medium"/>
              <a:ea typeface="Playfair Display Medium"/>
              <a:cs typeface="Playfair Display Medium"/>
              <a:sym typeface="Playfair Display Medium"/>
            </a:endParaRPr>
          </a:p>
          <a:p>
            <a:pPr marL="0" lvl="0" indent="0" algn="l" rtl="0">
              <a:spcBef>
                <a:spcPts val="0"/>
              </a:spcBef>
              <a:spcAft>
                <a:spcPts val="0"/>
              </a:spcAft>
              <a:buNone/>
            </a:pPr>
            <a:endParaRPr sz="800">
              <a:latin typeface="Playfair Display Medium"/>
              <a:ea typeface="Playfair Display Medium"/>
              <a:cs typeface="Playfair Display Medium"/>
              <a:sym typeface="Playfair Display Medium"/>
            </a:endParaRPr>
          </a:p>
          <a:p>
            <a:pPr marL="0" lvl="0" indent="0" algn="l" rtl="0">
              <a:spcBef>
                <a:spcPts val="0"/>
              </a:spcBef>
              <a:spcAft>
                <a:spcPts val="0"/>
              </a:spcAft>
              <a:buNone/>
            </a:pPr>
            <a:r>
              <a:rPr lang="en" sz="800" b="1">
                <a:latin typeface="Playfair Display"/>
                <a:ea typeface="Playfair Display"/>
                <a:cs typeface="Playfair Display"/>
                <a:sym typeface="Playfair Display"/>
              </a:rPr>
              <a:t>4. Temporal Patterns &amp; Risk Trends</a:t>
            </a:r>
            <a:endParaRPr sz="800" b="1">
              <a:latin typeface="Playfair Display"/>
              <a:ea typeface="Playfair Display"/>
              <a:cs typeface="Playfair Display"/>
              <a:sym typeface="Playfair Display"/>
            </a:endParaRPr>
          </a:p>
          <a:p>
            <a:pPr marL="0" lvl="0" indent="0" algn="l" rtl="0">
              <a:spcBef>
                <a:spcPts val="0"/>
              </a:spcBef>
              <a:spcAft>
                <a:spcPts val="0"/>
              </a:spcAft>
              <a:buNone/>
            </a:pPr>
            <a:endParaRPr sz="800">
              <a:latin typeface="Playfair Display Medium"/>
              <a:ea typeface="Playfair Display Medium"/>
              <a:cs typeface="Playfair Display Medium"/>
              <a:sym typeface="Playfair Display Medium"/>
            </a:endParaRPr>
          </a:p>
          <a:p>
            <a:pPr marL="0" lvl="0" indent="0" algn="l" rtl="0">
              <a:spcBef>
                <a:spcPts val="0"/>
              </a:spcBef>
              <a:spcAft>
                <a:spcPts val="0"/>
              </a:spcAft>
              <a:buNone/>
            </a:pPr>
            <a:r>
              <a:rPr lang="en" sz="800">
                <a:latin typeface="Playfair Display Medium"/>
                <a:ea typeface="Playfair Display Medium"/>
                <a:cs typeface="Playfair Display Medium"/>
                <a:sym typeface="Playfair Display Medium"/>
              </a:rPr>
              <a:t>A notable spike in non-normal events occurred in October 2015, with peak risk scores observed on Thursdays and Fridays. Weekday activity consistently outpaces weekends in both volume and severity.</a:t>
            </a:r>
            <a:endParaRPr sz="800">
              <a:latin typeface="Playfair Display Medium"/>
              <a:ea typeface="Playfair Display Medium"/>
              <a:cs typeface="Playfair Display Medium"/>
              <a:sym typeface="Playfair Display Medium"/>
            </a:endParaRPr>
          </a:p>
          <a:p>
            <a:pPr marL="0" lvl="0" indent="0" algn="l" rtl="0">
              <a:spcBef>
                <a:spcPts val="0"/>
              </a:spcBef>
              <a:spcAft>
                <a:spcPts val="0"/>
              </a:spcAft>
              <a:buNone/>
            </a:pPr>
            <a:endParaRPr sz="800">
              <a:latin typeface="Playfair Display Medium"/>
              <a:ea typeface="Playfair Display Medium"/>
              <a:cs typeface="Playfair Display Medium"/>
              <a:sym typeface="Playfair Display Medium"/>
            </a:endParaRPr>
          </a:p>
          <a:p>
            <a:pPr marL="0" lvl="0" indent="0" algn="l" rtl="0">
              <a:spcBef>
                <a:spcPts val="0"/>
              </a:spcBef>
              <a:spcAft>
                <a:spcPts val="0"/>
              </a:spcAft>
              <a:buNone/>
            </a:pPr>
            <a:r>
              <a:rPr lang="en" sz="800" b="1">
                <a:latin typeface="Playfair Display"/>
                <a:ea typeface="Playfair Display"/>
                <a:cs typeface="Playfair Display"/>
                <a:sym typeface="Playfair Display"/>
              </a:rPr>
              <a:t>5. Event &amp; Safety Insight</a:t>
            </a:r>
            <a:endParaRPr sz="800" b="1">
              <a:latin typeface="Playfair Display"/>
              <a:ea typeface="Playfair Display"/>
              <a:cs typeface="Playfair Display"/>
              <a:sym typeface="Playfair Display"/>
            </a:endParaRPr>
          </a:p>
          <a:p>
            <a:pPr marL="0" lvl="0" indent="0" algn="l" rtl="0">
              <a:spcBef>
                <a:spcPts val="0"/>
              </a:spcBef>
              <a:spcAft>
                <a:spcPts val="0"/>
              </a:spcAft>
              <a:buNone/>
            </a:pPr>
            <a:endParaRPr sz="800">
              <a:latin typeface="Playfair Display Medium"/>
              <a:ea typeface="Playfair Display Medium"/>
              <a:cs typeface="Playfair Display Medium"/>
              <a:sym typeface="Playfair Display Medium"/>
            </a:endParaRPr>
          </a:p>
          <a:p>
            <a:pPr marL="0" lvl="0" indent="0" algn="l" rtl="0">
              <a:spcBef>
                <a:spcPts val="0"/>
              </a:spcBef>
              <a:spcAft>
                <a:spcPts val="0"/>
              </a:spcAft>
              <a:buNone/>
            </a:pPr>
            <a:r>
              <a:rPr lang="en" sz="800">
                <a:latin typeface="Playfair Display Medium"/>
                <a:ea typeface="Playfair Display Medium"/>
                <a:cs typeface="Playfair Display Medium"/>
                <a:sym typeface="Playfair Display Medium"/>
              </a:rPr>
              <a:t>Unsafe following distance and lane departure are the top two most frequent non-normal events, each involving over 7 drivers repeatedly. A35 and A50 show recurring involvement in both categories.</a:t>
            </a:r>
            <a:endParaRPr sz="800">
              <a:latin typeface="Playfair Display Medium"/>
              <a:ea typeface="Playfair Display Medium"/>
              <a:cs typeface="Playfair Display Medium"/>
              <a:sym typeface="Playfair Display Medium"/>
            </a:endParaRPr>
          </a:p>
          <a:p>
            <a:pPr marL="0" lvl="0" indent="0" algn="l" rtl="0">
              <a:spcBef>
                <a:spcPts val="0"/>
              </a:spcBef>
              <a:spcAft>
                <a:spcPts val="0"/>
              </a:spcAft>
              <a:buNone/>
            </a:pPr>
            <a:endParaRPr sz="800">
              <a:latin typeface="Playfair Display Medium"/>
              <a:ea typeface="Playfair Display Medium"/>
              <a:cs typeface="Playfair Display Medium"/>
              <a:sym typeface="Playfair Display Medium"/>
            </a:endParaRPr>
          </a:p>
        </p:txBody>
      </p:sp>
      <p:sp>
        <p:nvSpPr>
          <p:cNvPr id="433" name="Google Shape;433;p52"/>
          <p:cNvSpPr txBox="1">
            <a:spLocks noGrp="1"/>
          </p:cNvSpPr>
          <p:nvPr>
            <p:ph type="subTitle" idx="4294967295"/>
          </p:nvPr>
        </p:nvSpPr>
        <p:spPr>
          <a:xfrm>
            <a:off x="4928525" y="157075"/>
            <a:ext cx="3780600" cy="488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900">
                <a:latin typeface="Playfair Display Medium"/>
                <a:ea typeface="Playfair Display Medium"/>
                <a:cs typeface="Playfair Display Medium"/>
                <a:sym typeface="Playfair Display Medium"/>
              </a:rPr>
              <a:t>Recommendations:</a:t>
            </a:r>
            <a:endParaRPr sz="2900">
              <a:latin typeface="Playfair Display Medium"/>
              <a:ea typeface="Playfair Display Medium"/>
              <a:cs typeface="Playfair Display Medium"/>
              <a:sym typeface="Playfair Display Medium"/>
            </a:endParaRPr>
          </a:p>
          <a:p>
            <a:pPr marL="0" lvl="0" indent="0" algn="l" rtl="0">
              <a:lnSpc>
                <a:spcPct val="100000"/>
              </a:lnSpc>
              <a:spcBef>
                <a:spcPts val="0"/>
              </a:spcBef>
              <a:spcAft>
                <a:spcPts val="0"/>
              </a:spcAft>
              <a:buNone/>
            </a:pPr>
            <a:endParaRPr sz="800">
              <a:latin typeface="Playfair Display Medium"/>
              <a:ea typeface="Playfair Display Medium"/>
              <a:cs typeface="Playfair Display Medium"/>
              <a:sym typeface="Playfair Display Medium"/>
            </a:endParaRPr>
          </a:p>
          <a:p>
            <a:pPr marL="0" lvl="0" indent="0" algn="l" rtl="0">
              <a:lnSpc>
                <a:spcPct val="100000"/>
              </a:lnSpc>
              <a:spcBef>
                <a:spcPts val="0"/>
              </a:spcBef>
              <a:spcAft>
                <a:spcPts val="0"/>
              </a:spcAft>
              <a:buNone/>
            </a:pPr>
            <a:endParaRPr sz="800">
              <a:latin typeface="Playfair Display Medium"/>
              <a:ea typeface="Playfair Display Medium"/>
              <a:cs typeface="Playfair Display Medium"/>
              <a:sym typeface="Playfair Display Medium"/>
            </a:endParaRPr>
          </a:p>
          <a:p>
            <a:pPr marL="0" lvl="0" indent="0" algn="l" rtl="0">
              <a:lnSpc>
                <a:spcPct val="100000"/>
              </a:lnSpc>
              <a:spcBef>
                <a:spcPts val="0"/>
              </a:spcBef>
              <a:spcAft>
                <a:spcPts val="0"/>
              </a:spcAft>
              <a:buNone/>
            </a:pPr>
            <a:r>
              <a:rPr lang="en" sz="800" b="1">
                <a:latin typeface="Playfair Display"/>
                <a:ea typeface="Playfair Display"/>
                <a:cs typeface="Playfair Display"/>
                <a:sym typeface="Playfair Display"/>
              </a:rPr>
              <a:t>1. Targeted Driver Coaching</a:t>
            </a:r>
            <a:endParaRPr sz="800" b="1">
              <a:latin typeface="Playfair Display"/>
              <a:ea typeface="Playfair Display"/>
              <a:cs typeface="Playfair Display"/>
              <a:sym typeface="Playfair Display"/>
            </a:endParaRPr>
          </a:p>
          <a:p>
            <a:pPr marL="0" lvl="0" indent="0" algn="l" rtl="0">
              <a:lnSpc>
                <a:spcPct val="100000"/>
              </a:lnSpc>
              <a:spcBef>
                <a:spcPts val="1000"/>
              </a:spcBef>
              <a:spcAft>
                <a:spcPts val="0"/>
              </a:spcAft>
              <a:buNone/>
            </a:pPr>
            <a:r>
              <a:rPr lang="en" sz="800">
                <a:latin typeface="Playfair Display Medium"/>
                <a:ea typeface="Playfair Display Medium"/>
                <a:cs typeface="Playfair Display Medium"/>
                <a:sym typeface="Playfair Display Medium"/>
              </a:rPr>
              <a:t>Immediately enroll high‑risk drivers (A73, A35, A50) in a focused safety‑training program and monitor monthly.</a:t>
            </a:r>
            <a:endParaRPr sz="800">
              <a:latin typeface="Playfair Display Medium"/>
              <a:ea typeface="Playfair Display Medium"/>
              <a:cs typeface="Playfair Display Medium"/>
              <a:sym typeface="Playfair Display Medium"/>
            </a:endParaRPr>
          </a:p>
          <a:p>
            <a:pPr marL="0" lvl="0" indent="0" algn="l" rtl="0">
              <a:lnSpc>
                <a:spcPct val="100000"/>
              </a:lnSpc>
              <a:spcBef>
                <a:spcPts val="1000"/>
              </a:spcBef>
              <a:spcAft>
                <a:spcPts val="0"/>
              </a:spcAft>
              <a:buNone/>
            </a:pPr>
            <a:r>
              <a:rPr lang="en" sz="800" b="1">
                <a:latin typeface="Playfair Display"/>
                <a:ea typeface="Playfair Display"/>
                <a:cs typeface="Playfair Display"/>
                <a:sym typeface="Playfair Display"/>
              </a:rPr>
              <a:t>2. Risk‑Based Routing &amp; Scheduling</a:t>
            </a:r>
            <a:endParaRPr sz="800" b="1">
              <a:latin typeface="Playfair Display"/>
              <a:ea typeface="Playfair Display"/>
              <a:cs typeface="Playfair Display"/>
              <a:sym typeface="Playfair Display"/>
            </a:endParaRPr>
          </a:p>
          <a:p>
            <a:pPr marL="0" lvl="0" indent="0" algn="l" rtl="0">
              <a:lnSpc>
                <a:spcPct val="100000"/>
              </a:lnSpc>
              <a:spcBef>
                <a:spcPts val="1000"/>
              </a:spcBef>
              <a:spcAft>
                <a:spcPts val="0"/>
              </a:spcAft>
              <a:buNone/>
            </a:pPr>
            <a:r>
              <a:rPr lang="en" sz="800">
                <a:latin typeface="Playfair Display Medium"/>
                <a:ea typeface="Playfair Display Medium"/>
                <a:cs typeface="Playfair Display Medium"/>
                <a:sym typeface="Playfair Display Medium"/>
              </a:rPr>
              <a:t>Reassign or stagger routes to reduce Apple Valley and Thursday‑Friday exposure where violations spike.</a:t>
            </a:r>
            <a:endParaRPr sz="800">
              <a:latin typeface="Playfair Display Medium"/>
              <a:ea typeface="Playfair Display Medium"/>
              <a:cs typeface="Playfair Display Medium"/>
              <a:sym typeface="Playfair Display Medium"/>
            </a:endParaRPr>
          </a:p>
          <a:p>
            <a:pPr marL="0" lvl="0" indent="0" algn="l" rtl="0">
              <a:lnSpc>
                <a:spcPct val="100000"/>
              </a:lnSpc>
              <a:spcBef>
                <a:spcPts val="1000"/>
              </a:spcBef>
              <a:spcAft>
                <a:spcPts val="0"/>
              </a:spcAft>
              <a:buNone/>
            </a:pPr>
            <a:r>
              <a:rPr lang="en" sz="800" b="1">
                <a:latin typeface="Playfair Display"/>
                <a:ea typeface="Playfair Display"/>
                <a:cs typeface="Playfair Display"/>
                <a:sym typeface="Playfair Display"/>
              </a:rPr>
              <a:t>3. Maintenance &amp; Fuel‑Efficiency Audits</a:t>
            </a:r>
            <a:endParaRPr sz="800" b="1">
              <a:latin typeface="Playfair Display"/>
              <a:ea typeface="Playfair Display"/>
              <a:cs typeface="Playfair Display"/>
              <a:sym typeface="Playfair Display"/>
            </a:endParaRPr>
          </a:p>
          <a:p>
            <a:pPr marL="0" lvl="0" indent="0" algn="l" rtl="0">
              <a:lnSpc>
                <a:spcPct val="100000"/>
              </a:lnSpc>
              <a:spcBef>
                <a:spcPts val="1000"/>
              </a:spcBef>
              <a:spcAft>
                <a:spcPts val="0"/>
              </a:spcAft>
              <a:buNone/>
            </a:pPr>
            <a:r>
              <a:rPr lang="en" sz="800">
                <a:latin typeface="Playfair Display Medium"/>
                <a:ea typeface="Playfair Display Medium"/>
                <a:cs typeface="Playfair Display Medium"/>
                <a:sym typeface="Playfair Display Medium"/>
              </a:rPr>
              <a:t>Inspect under‑performing trucks (A35, A73, A5) for mechanical issues; integrate MPG targets into routine service.</a:t>
            </a:r>
            <a:endParaRPr sz="800">
              <a:latin typeface="Playfair Display Medium"/>
              <a:ea typeface="Playfair Display Medium"/>
              <a:cs typeface="Playfair Display Medium"/>
              <a:sym typeface="Playfair Display Medium"/>
            </a:endParaRPr>
          </a:p>
          <a:p>
            <a:pPr marL="0" lvl="0" indent="0" algn="l" rtl="0">
              <a:lnSpc>
                <a:spcPct val="100000"/>
              </a:lnSpc>
              <a:spcBef>
                <a:spcPts val="1000"/>
              </a:spcBef>
              <a:spcAft>
                <a:spcPts val="0"/>
              </a:spcAft>
              <a:buNone/>
            </a:pPr>
            <a:r>
              <a:rPr lang="en" sz="800" b="1">
                <a:latin typeface="Playfair Display"/>
                <a:ea typeface="Playfair Display"/>
                <a:cs typeface="Playfair Display"/>
                <a:sym typeface="Playfair Display"/>
              </a:rPr>
              <a:t>4. City‑Specific Safety Initiatives</a:t>
            </a:r>
            <a:endParaRPr sz="800" b="1">
              <a:latin typeface="Playfair Display"/>
              <a:ea typeface="Playfair Display"/>
              <a:cs typeface="Playfair Display"/>
              <a:sym typeface="Playfair Display"/>
            </a:endParaRPr>
          </a:p>
          <a:p>
            <a:pPr marL="0" lvl="0" indent="0" algn="l" rtl="0">
              <a:lnSpc>
                <a:spcPct val="100000"/>
              </a:lnSpc>
              <a:spcBef>
                <a:spcPts val="1000"/>
              </a:spcBef>
              <a:spcAft>
                <a:spcPts val="0"/>
              </a:spcAft>
              <a:buNone/>
            </a:pPr>
            <a:r>
              <a:rPr lang="en" sz="800">
                <a:latin typeface="Playfair Display Medium"/>
                <a:ea typeface="Playfair Display Medium"/>
                <a:cs typeface="Playfair Display Medium"/>
                <a:sym typeface="Playfair Display Medium"/>
              </a:rPr>
              <a:t>Launch geo‑focused interventions (e.g., Santa Rosa safety campaign) and track local KPIs.</a:t>
            </a:r>
            <a:endParaRPr sz="800">
              <a:latin typeface="Playfair Display Medium"/>
              <a:ea typeface="Playfair Display Medium"/>
              <a:cs typeface="Playfair Display Medium"/>
              <a:sym typeface="Playfair Display Medium"/>
            </a:endParaRPr>
          </a:p>
          <a:p>
            <a:pPr marL="0" lvl="0" indent="0" algn="l" rtl="0">
              <a:lnSpc>
                <a:spcPct val="100000"/>
              </a:lnSpc>
              <a:spcBef>
                <a:spcPts val="1000"/>
              </a:spcBef>
              <a:spcAft>
                <a:spcPts val="0"/>
              </a:spcAft>
              <a:buNone/>
            </a:pPr>
            <a:r>
              <a:rPr lang="en" sz="800" b="1">
                <a:latin typeface="Playfair Display"/>
                <a:ea typeface="Playfair Display"/>
                <a:cs typeface="Playfair Display"/>
                <a:sym typeface="Playfair Display"/>
              </a:rPr>
              <a:t>5. Policy &amp; Compliance Updates</a:t>
            </a:r>
            <a:endParaRPr sz="800" b="1">
              <a:latin typeface="Playfair Display"/>
              <a:ea typeface="Playfair Display"/>
              <a:cs typeface="Playfair Display"/>
              <a:sym typeface="Playfair Display"/>
            </a:endParaRPr>
          </a:p>
          <a:p>
            <a:pPr marL="0" lvl="0" indent="0" algn="l" rtl="0">
              <a:lnSpc>
                <a:spcPct val="100000"/>
              </a:lnSpc>
              <a:spcBef>
                <a:spcPts val="1000"/>
              </a:spcBef>
              <a:spcAft>
                <a:spcPts val="0"/>
              </a:spcAft>
              <a:buNone/>
            </a:pPr>
            <a:r>
              <a:rPr lang="en" sz="800">
                <a:latin typeface="Playfair Display Medium"/>
                <a:ea typeface="Playfair Display Medium"/>
                <a:cs typeface="Playfair Display Medium"/>
                <a:sym typeface="Playfair Display Medium"/>
              </a:rPr>
              <a:t>Strengthen lane‑discipline and following‑distance policies; use dash‑cam footage and KNIME risk flags for proactive enforcement.</a:t>
            </a:r>
            <a:endParaRPr sz="800">
              <a:latin typeface="Playfair Display Medium"/>
              <a:ea typeface="Playfair Display Medium"/>
              <a:cs typeface="Playfair Display Medium"/>
              <a:sym typeface="Playfair Display Medium"/>
            </a:endParaRPr>
          </a:p>
          <a:p>
            <a:pPr marL="0" lvl="0" indent="0" algn="l" rtl="0">
              <a:lnSpc>
                <a:spcPct val="100000"/>
              </a:lnSpc>
              <a:spcBef>
                <a:spcPts val="1000"/>
              </a:spcBef>
              <a:spcAft>
                <a:spcPts val="0"/>
              </a:spcAft>
              <a:buNone/>
            </a:pPr>
            <a:r>
              <a:rPr lang="en" sz="800" b="1">
                <a:latin typeface="Playfair Display"/>
                <a:ea typeface="Playfair Display"/>
                <a:cs typeface="Playfair Display"/>
                <a:sym typeface="Playfair Display"/>
              </a:rPr>
              <a:t>6. Continuous Analytics Loop</a:t>
            </a:r>
            <a:endParaRPr sz="800" b="1">
              <a:latin typeface="Playfair Display"/>
              <a:ea typeface="Playfair Display"/>
              <a:cs typeface="Playfair Display"/>
              <a:sym typeface="Playfair Display"/>
            </a:endParaRPr>
          </a:p>
          <a:p>
            <a:pPr marL="0" lvl="0" indent="0" algn="l" rtl="0">
              <a:lnSpc>
                <a:spcPct val="100000"/>
              </a:lnSpc>
              <a:spcBef>
                <a:spcPts val="1000"/>
              </a:spcBef>
              <a:spcAft>
                <a:spcPts val="0"/>
              </a:spcAft>
              <a:buNone/>
            </a:pPr>
            <a:r>
              <a:rPr lang="en" sz="800">
                <a:latin typeface="Playfair Display Medium"/>
                <a:ea typeface="Playfair Display Medium"/>
                <a:cs typeface="Playfair Display Medium"/>
                <a:sym typeface="Playfair Display Medium"/>
              </a:rPr>
              <a:t>Refresh dashboards weekly and retrain the KNIME model quarterly to capture emerging risk patterns.</a:t>
            </a:r>
            <a:endParaRPr sz="800">
              <a:latin typeface="Playfair Display Medium"/>
              <a:ea typeface="Playfair Display Medium"/>
              <a:cs typeface="Playfair Display Medium"/>
              <a:sym typeface="Playfair Display Medium"/>
            </a:endParaRPr>
          </a:p>
          <a:p>
            <a:pPr marL="0" lvl="0" indent="0" algn="l" rtl="0">
              <a:lnSpc>
                <a:spcPct val="100000"/>
              </a:lnSpc>
              <a:spcBef>
                <a:spcPts val="1000"/>
              </a:spcBef>
              <a:spcAft>
                <a:spcPts val="0"/>
              </a:spcAft>
              <a:buNone/>
            </a:pPr>
            <a:r>
              <a:rPr lang="en" sz="800">
                <a:latin typeface="Playfair Display Medium"/>
                <a:ea typeface="Playfair Display Medium"/>
                <a:cs typeface="Playfair Display Medium"/>
                <a:sym typeface="Playfair Display Medium"/>
              </a:rPr>
              <a:t>Outcome: A data‑driven framework that cuts operational risk, trims fuel waste, and elevates fleet safety culture.</a:t>
            </a:r>
            <a:endParaRPr sz="800">
              <a:latin typeface="Playfair Display Medium"/>
              <a:ea typeface="Playfair Display Medium"/>
              <a:cs typeface="Playfair Display Medium"/>
              <a:sym typeface="Playfair Display Medium"/>
            </a:endParaRPr>
          </a:p>
          <a:p>
            <a:pPr marL="0" lvl="0" indent="0" algn="l" rtl="0">
              <a:lnSpc>
                <a:spcPct val="100000"/>
              </a:lnSpc>
              <a:spcBef>
                <a:spcPts val="1000"/>
              </a:spcBef>
              <a:spcAft>
                <a:spcPts val="0"/>
              </a:spcAft>
              <a:buNone/>
            </a:pPr>
            <a:endParaRPr sz="800">
              <a:latin typeface="Playfair Display Medium"/>
              <a:ea typeface="Playfair Display Medium"/>
              <a:cs typeface="Playfair Display Medium"/>
              <a:sym typeface="Playfair Display Medium"/>
            </a:endParaRPr>
          </a:p>
          <a:p>
            <a:pPr marL="0" lvl="0" indent="0" algn="l" rtl="0">
              <a:lnSpc>
                <a:spcPct val="100000"/>
              </a:lnSpc>
              <a:spcBef>
                <a:spcPts val="0"/>
              </a:spcBef>
              <a:spcAft>
                <a:spcPts val="0"/>
              </a:spcAft>
              <a:buNone/>
            </a:pPr>
            <a:endParaRPr sz="800">
              <a:latin typeface="Playfair Display Medium"/>
              <a:ea typeface="Playfair Display Medium"/>
              <a:cs typeface="Playfair Display Medium"/>
              <a:sym typeface="Playfair Display Medium"/>
            </a:endParaRPr>
          </a:p>
        </p:txBody>
      </p:sp>
      <p:cxnSp>
        <p:nvCxnSpPr>
          <p:cNvPr id="434" name="Google Shape;434;p52"/>
          <p:cNvCxnSpPr/>
          <p:nvPr/>
        </p:nvCxnSpPr>
        <p:spPr>
          <a:xfrm rot="10800000" flipH="1">
            <a:off x="215950" y="844275"/>
            <a:ext cx="2449200" cy="4800"/>
          </a:xfrm>
          <a:prstGeom prst="straightConnector1">
            <a:avLst/>
          </a:prstGeom>
          <a:noFill/>
          <a:ln w="9525" cap="flat" cmpd="sng">
            <a:solidFill>
              <a:schemeClr val="dk1"/>
            </a:solidFill>
            <a:prstDash val="solid"/>
            <a:round/>
            <a:headEnd type="none" w="med" len="med"/>
            <a:tailEnd type="none" w="med" len="med"/>
          </a:ln>
        </p:spPr>
      </p:cxnSp>
      <p:cxnSp>
        <p:nvCxnSpPr>
          <p:cNvPr id="435" name="Google Shape;435;p52"/>
          <p:cNvCxnSpPr/>
          <p:nvPr/>
        </p:nvCxnSpPr>
        <p:spPr>
          <a:xfrm rot="10800000" flipH="1">
            <a:off x="4928525" y="716625"/>
            <a:ext cx="3356100" cy="51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Workshop Facilitation">
  <a:themeElements>
    <a:clrScheme name="Simple Light">
      <a:dk1>
        <a:srgbClr val="10100F"/>
      </a:dk1>
      <a:lt1>
        <a:srgbClr val="F8F3EC"/>
      </a:lt1>
      <a:dk2>
        <a:srgbClr val="810100"/>
      </a:dk2>
      <a:lt2>
        <a:srgbClr val="F8F3EC"/>
      </a:lt2>
      <a:accent1>
        <a:srgbClr val="B82D2D"/>
      </a:accent1>
      <a:accent2>
        <a:srgbClr val="FB6058"/>
      </a:accent2>
      <a:accent3>
        <a:srgbClr val="FFD979"/>
      </a:accent3>
      <a:accent4>
        <a:srgbClr val="FFADA8"/>
      </a:accent4>
      <a:accent5>
        <a:srgbClr val="570100"/>
      </a:accent5>
      <a:accent6>
        <a:srgbClr val="303030"/>
      </a:accent6>
      <a:hlink>
        <a:srgbClr val="FC60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1878</Words>
  <Application>Microsoft Office PowerPoint</Application>
  <PresentationFormat>On-screen Show (16:9)</PresentationFormat>
  <Paragraphs>153</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Plus Jakarta Sans Medium</vt:lpstr>
      <vt:lpstr>Playfair Display Medium</vt:lpstr>
      <vt:lpstr>Plus Jakarta Sans</vt:lpstr>
      <vt:lpstr>Playfair Display</vt:lpstr>
      <vt:lpstr>Inter</vt:lpstr>
      <vt:lpstr>Arial</vt:lpstr>
      <vt:lpstr>Libre Baskerville</vt:lpstr>
      <vt:lpstr>Workshop Facilitation</vt:lpstr>
      <vt:lpstr>TRUCK FLEET ANALYSIS</vt:lpstr>
      <vt:lpstr>PowerPoint Presentation</vt:lpstr>
      <vt:lpstr>PowerPoint Presentation</vt:lpstr>
      <vt:lpstr>PowerPoint Presentation</vt:lpstr>
      <vt:lpstr>PowerPoint Presentation</vt:lpstr>
      <vt:lpstr>PowerPoint Presentation</vt:lpstr>
      <vt:lpstr>PowerPoint Presentation</vt:lpstr>
      <vt:lpstr> Our Findings:   1. Driver Overview: Risk Snapshot  Driver A73 logged significantly high risk behavior, topping the fleet with a risk factor near 10, despite being one of the more active drivers in terms of mileage. This indicates an urgent need for targeted intervention such as coaching or reassignment.  2. Truck Performance: Efficiency &amp; Usage  Truck ID A35 (Freightliner model) recorded one of the lowest average MPG rates across the fleet in July 2015, while simultaneously exhibiting a risk factor above 7 — classifying it as both inefficient and high-risk.  3. Geographic Risk Landscape  The city of Santa Rosa showed a disproportionately high number of unsafe tail distance violations, with most of the risky drivers contributing to these incidents.   4. Temporal Patterns &amp; Risk Trends  A notable spike in non-normal events occurred in October 2015, with peak risk scores observed on Thursdays and Fridays. Weekday activity consistently outpaces weekends in both volume and severity.  5. Event &amp; Safety Insight  Unsafe following distance and lane departure are the top two most frequent non-normal events, each involving over 7 drivers repeatedly. A35 and A50 show recurring involvement in both categories.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Debasmita Ray</dc:creator>
  <cp:lastModifiedBy>Debasmita Ray</cp:lastModifiedBy>
  <cp:revision>5</cp:revision>
  <dcterms:modified xsi:type="dcterms:W3CDTF">2025-05-05T18:57:47Z</dcterms:modified>
</cp:coreProperties>
</file>