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61" r:id="rId3"/>
    <p:sldId id="264" r:id="rId4"/>
    <p:sldId id="258" r:id="rId5"/>
    <p:sldId id="267" r:id="rId6"/>
    <p:sldId id="268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72E"/>
    <a:srgbClr val="DDA650"/>
    <a:srgbClr val="FEC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101"/>
    <p:restoredTop sz="95196"/>
  </p:normalViewPr>
  <p:slideViewPr>
    <p:cSldViewPr snapToGrid="0" snapToObjects="1">
      <p:cViewPr varScale="1">
        <p:scale>
          <a:sx n="96" d="100"/>
          <a:sy n="96" d="100"/>
        </p:scale>
        <p:origin x="1048" y="176"/>
      </p:cViewPr>
      <p:guideLst/>
    </p:cSldViewPr>
  </p:slideViewPr>
  <p:outlineViewPr>
    <p:cViewPr>
      <p:scale>
        <a:sx n="33" d="100"/>
        <a:sy n="33" d="100"/>
      </p:scale>
      <p:origin x="0" y="-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9T03:35:0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9T03:35:02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9T03:35:0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9T03:34:35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BBB99-4744-3946-9B52-2E37A9396A7A}" type="datetimeFigureOut">
              <a:rPr lang="en-US" smtClean="0"/>
              <a:t>9/24/20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832E7-05C9-4E4C-A7A3-19821CDA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01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832E7-05C9-4E4C-A7A3-19821CDA76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17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832E7-05C9-4E4C-A7A3-19821CDA76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15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832E7-05C9-4E4C-A7A3-19821CDA76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43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832E7-05C9-4E4C-A7A3-19821CDA76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78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832E7-05C9-4E4C-A7A3-19821CDA76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31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832E7-05C9-4E4C-A7A3-19821CDA76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4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CD414B7-E2D9-7944-AE56-009D7C5B95BC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7042EB5-D4CC-5142-8CFB-A40AE94F508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968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14B7-E2D9-7944-AE56-009D7C5B95BC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2EB5-D4CC-5142-8CFB-A40AE94F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4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14B7-E2D9-7944-AE56-009D7C5B95BC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2EB5-D4CC-5142-8CFB-A40AE94F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6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14B7-E2D9-7944-AE56-009D7C5B95BC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2EB5-D4CC-5142-8CFB-A40AE94F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5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CD414B7-E2D9-7944-AE56-009D7C5B95BC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7042EB5-D4CC-5142-8CFB-A40AE94F508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48060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14B7-E2D9-7944-AE56-009D7C5B95BC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2EB5-D4CC-5142-8CFB-A40AE94F5085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A524DB8-B32F-AF4D-9409-8DF82A899A99}"/>
              </a:ext>
            </a:extLst>
          </p:cNvPr>
          <p:cNvGrpSpPr/>
          <p:nvPr userDrawn="1"/>
        </p:nvGrpSpPr>
        <p:grpSpPr>
          <a:xfrm>
            <a:off x="3399781" y="606742"/>
            <a:ext cx="360" cy="360"/>
            <a:chOff x="3399781" y="606742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09F8F55-51D9-144A-B4C0-0B5EA6563061}"/>
                    </a:ext>
                  </a:extLst>
                </p14:cNvPr>
                <p14:cNvContentPartPr/>
                <p14:nvPr userDrawn="1"/>
              </p14:nvContentPartPr>
              <p14:xfrm>
                <a:off x="3399781" y="606742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09F8F55-51D9-144A-B4C0-0B5EA656306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90781" y="59774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1EC56F8-F909-114F-9594-57B1457A9A3E}"/>
                    </a:ext>
                  </a:extLst>
                </p14:cNvPr>
                <p14:cNvContentPartPr/>
                <p14:nvPr userDrawn="1"/>
              </p14:nvContentPartPr>
              <p14:xfrm>
                <a:off x="3399781" y="606742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1EC56F8-F909-114F-9594-57B1457A9A3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90781" y="59774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1782FE1-0928-194D-B9D1-4D128D11F80D}"/>
                  </a:ext>
                </a:extLst>
              </p14:cNvPr>
              <p14:cNvContentPartPr/>
              <p14:nvPr userDrawn="1"/>
            </p14:nvContentPartPr>
            <p14:xfrm>
              <a:off x="3399781" y="60674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1782FE1-0928-194D-B9D1-4D128D11F8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0781" y="59774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00502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14B7-E2D9-7944-AE56-009D7C5B95BC}" type="datetimeFigureOut">
              <a:rPr lang="en-US" smtClean="0"/>
              <a:t>9/24/20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2EB5-D4CC-5142-8CFB-A40AE94F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67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14B7-E2D9-7944-AE56-009D7C5B95BC}" type="datetimeFigureOut">
              <a:rPr lang="en-US" smtClean="0"/>
              <a:t>9/24/20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2EB5-D4CC-5142-8CFB-A40AE94F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14B7-E2D9-7944-AE56-009D7C5B95BC}" type="datetimeFigureOut">
              <a:rPr lang="en-US" smtClean="0"/>
              <a:t>9/24/20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2EB5-D4CC-5142-8CFB-A40AE94F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1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8112824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596" y="354164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35595" y="1881331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CD414B7-E2D9-7944-AE56-009D7C5B95BC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7042EB5-D4CC-5142-8CFB-A40AE94F50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3B4AB2C-9779-4F44-A8AF-C6AE4E2DCDFF}"/>
                  </a:ext>
                </a:extLst>
              </p14:cNvPr>
              <p14:cNvContentPartPr/>
              <p14:nvPr userDrawn="1"/>
            </p14:nvContentPartPr>
            <p14:xfrm>
              <a:off x="7806541" y="369410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3B4AB2C-9779-4F44-A8AF-C6AE4E2DCD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97541" y="368546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4669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8121535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CD414B7-E2D9-7944-AE56-009D7C5B95BC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7042EB5-D4CC-5142-8CFB-A40AE94F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2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CD414B7-E2D9-7944-AE56-009D7C5B95BC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7042EB5-D4CC-5142-8CFB-A40AE94F508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05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C74E6B79-40E3-BA44-95D4-5FDF3AA92F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84" r="1" b="18735"/>
          <a:stretch/>
        </p:blipFill>
        <p:spPr>
          <a:xfrm>
            <a:off x="-12590" y="-1"/>
            <a:ext cx="12192000" cy="288648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962C63-25F8-6C4F-B32C-09DB6ED3D17A}"/>
              </a:ext>
            </a:extLst>
          </p:cNvPr>
          <p:cNvCxnSpPr>
            <a:cxnSpLocks/>
          </p:cNvCxnSpPr>
          <p:nvPr/>
        </p:nvCxnSpPr>
        <p:spPr>
          <a:xfrm flipH="1">
            <a:off x="-136442" y="2768542"/>
            <a:ext cx="12328442" cy="0"/>
          </a:xfrm>
          <a:prstGeom prst="line">
            <a:avLst/>
          </a:prstGeom>
          <a:ln w="266700">
            <a:solidFill>
              <a:srgbClr val="DDA6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076B26A-F715-7A49-AB99-12CC7C8AA887}"/>
              </a:ext>
            </a:extLst>
          </p:cNvPr>
          <p:cNvSpPr txBox="1">
            <a:spLocks/>
          </p:cNvSpPr>
          <p:nvPr/>
        </p:nvSpPr>
        <p:spPr>
          <a:xfrm>
            <a:off x="1112520" y="6299050"/>
            <a:ext cx="9966960" cy="440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rgbClr val="DDA650"/>
                </a:solidFill>
                <a:latin typeface="Egyptienne F 65" panose="02020800000000000000" pitchFamily="18" charset="0"/>
              </a:rPr>
              <a:t>By Tara Celesta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394AA-D12C-0D46-9478-92139046B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348" y="3343822"/>
            <a:ext cx="8791303" cy="2176679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Egyptienne F 65" panose="02020800000000000000" pitchFamily="18" charset="0"/>
              </a:rPr>
              <a:t>SAT Analysis</a:t>
            </a:r>
          </a:p>
        </p:txBody>
      </p:sp>
    </p:spTree>
    <p:extLst>
      <p:ext uri="{BB962C8B-B14F-4D97-AF65-F5344CB8AC3E}">
        <p14:creationId xmlns:p14="http://schemas.microsoft.com/office/powerpoint/2010/main" val="1965708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3408ACDA-FBD2-4415-9EE4-4D1BBDF17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30595D-127E-4DC3-8E40-9374B113D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F31C52B-DEF9-4845-9A79-72C9330F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id="{63DACD0E-B2B1-49C4-B085-D93AC5F6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D3FA6-5518-4C43-AD6C-730A8DC8C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484631"/>
            <a:ext cx="6610031" cy="16384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 spc="200" dirty="0">
                <a:solidFill>
                  <a:schemeClr val="tx2"/>
                </a:solidFill>
                <a:latin typeface="Egyptienne F 65" panose="02020800000000000000" pitchFamily="18" charset="0"/>
              </a:rPr>
              <a:t>Problem Statement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F5074D-2B0A-40BB-B69E-C08F65EC3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A6B331-2E41-DC47-B37E-98C5FABFA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051" y="1565918"/>
            <a:ext cx="6306309" cy="4440435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1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Our SAT test is criticized as being a tool that creates racial disparity. This critique stems from the idea that our exam gives an unfair advantage to students who attend white-majority schools. </a:t>
            </a:r>
          </a:p>
          <a:p>
            <a:pPr marL="285750" indent="-228600">
              <a:lnSpc>
                <a:spcPct val="11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This project aims to identify, at the Colorado state level, the differences in participation rates and test scores of students by their race. </a:t>
            </a:r>
          </a:p>
          <a:p>
            <a:pPr marL="285750" indent="-228600">
              <a:lnSpc>
                <a:spcPct val="11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From this information, </a:t>
            </a:r>
            <a:r>
              <a:rPr lang="en-US" sz="2000" dirty="0" err="1">
                <a:solidFill>
                  <a:srgbClr val="000000"/>
                </a:solidFill>
              </a:rPr>
              <a:t>CollegeBoard</a:t>
            </a:r>
            <a:r>
              <a:rPr lang="en-US" sz="2000" dirty="0">
                <a:solidFill>
                  <a:srgbClr val="000000"/>
                </a:solidFill>
              </a:rPr>
              <a:t> can improve funding decisions to ensure that our test is BIPOC inclusive. Achieving this inclusivity will allow us to achieve our mission of providing a fair measurement of success for all students.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87054AF-A027-514B-B55C-BBE0E5D18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9961" b="19169"/>
          <a:stretch/>
        </p:blipFill>
        <p:spPr>
          <a:xfrm>
            <a:off x="8050787" y="2872560"/>
            <a:ext cx="3656581" cy="111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5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68DA-9D16-554A-96D2-08F113B35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1517" y="2461106"/>
            <a:ext cx="4614329" cy="1678613"/>
          </a:xfrm>
        </p:spPr>
        <p:txBody>
          <a:bodyPr/>
          <a:lstStyle/>
          <a:p>
            <a:r>
              <a:rPr lang="en-US" sz="4000" dirty="0">
                <a:latin typeface="Egyptienne F 65" panose="02020800000000000000" pitchFamily="18" charset="0"/>
              </a:rPr>
              <a:t>Procedure </a:t>
            </a:r>
            <a:br>
              <a:rPr lang="en-US" sz="4000" dirty="0">
                <a:latin typeface="Egyptienne F 65" panose="02020800000000000000" pitchFamily="18" charset="0"/>
              </a:rPr>
            </a:br>
            <a:r>
              <a:rPr lang="en-US" sz="4000" dirty="0">
                <a:latin typeface="Egyptienne F 65" panose="02020800000000000000" pitchFamily="18" charset="0"/>
              </a:rPr>
              <a:t>&amp; </a:t>
            </a:r>
            <a:br>
              <a:rPr lang="en-US" sz="4000" dirty="0">
                <a:latin typeface="Egyptienne F 65" panose="02020800000000000000" pitchFamily="18" charset="0"/>
              </a:rPr>
            </a:br>
            <a:r>
              <a:rPr lang="en-US" sz="4000" dirty="0">
                <a:latin typeface="Egyptienne F 65" panose="02020800000000000000" pitchFamily="18" charset="0"/>
              </a:rPr>
              <a:t>Methods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74180C70-D633-E94B-A664-2F64A7755F2B}"/>
              </a:ext>
            </a:extLst>
          </p:cNvPr>
          <p:cNvSpPr txBox="1">
            <a:spLocks/>
          </p:cNvSpPr>
          <p:nvPr/>
        </p:nvSpPr>
        <p:spPr>
          <a:xfrm>
            <a:off x="581309" y="277791"/>
            <a:ext cx="2826276" cy="249338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sz="7200" u="sng" dirty="0">
                <a:solidFill>
                  <a:schemeClr val="bg1"/>
                </a:solidFill>
                <a:ea typeface="ＭＳ Ｐゴシック" panose="020B0600070205080204" pitchFamily="34" charset="-128"/>
              </a:rPr>
              <a:t>What</a:t>
            </a:r>
          </a:p>
          <a:p>
            <a:r>
              <a:rPr lang="en-US" dirty="0">
                <a:solidFill>
                  <a:schemeClr val="bg1"/>
                </a:solidFill>
              </a:rPr>
              <a:t>SAT scores</a:t>
            </a:r>
          </a:p>
          <a:p>
            <a:r>
              <a:rPr lang="en-US" dirty="0">
                <a:solidFill>
                  <a:schemeClr val="bg1"/>
                </a:solidFill>
              </a:rPr>
              <a:t>SAT participation  results</a:t>
            </a:r>
          </a:p>
          <a:p>
            <a:r>
              <a:rPr lang="en-US" dirty="0">
                <a:solidFill>
                  <a:schemeClr val="bg1"/>
                </a:solidFill>
              </a:rPr>
              <a:t>Highschool Students of Colorado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4D792-069C-E443-9601-014E47BBA93A}"/>
              </a:ext>
            </a:extLst>
          </p:cNvPr>
          <p:cNvSpPr txBox="1">
            <a:spLocks/>
          </p:cNvSpPr>
          <p:nvPr/>
        </p:nvSpPr>
        <p:spPr>
          <a:xfrm>
            <a:off x="8962129" y="3898566"/>
            <a:ext cx="2826276" cy="2493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7200" u="sng" dirty="0">
                <a:solidFill>
                  <a:schemeClr val="bg1"/>
                </a:solidFill>
                <a:ea typeface="ＭＳ Ｐゴシック" panose="020B0600070205080204" pitchFamily="34" charset="-128"/>
              </a:rPr>
              <a:t>How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Python to analyze data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Python and Google Sheets for graphs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9FA24D3-CCC9-574A-8354-DCDF754026A8}"/>
              </a:ext>
            </a:extLst>
          </p:cNvPr>
          <p:cNvSpPr txBox="1">
            <a:spLocks/>
          </p:cNvSpPr>
          <p:nvPr/>
        </p:nvSpPr>
        <p:spPr>
          <a:xfrm>
            <a:off x="8962129" y="277792"/>
            <a:ext cx="2826276" cy="2493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sz="7200" u="sng" dirty="0">
                <a:solidFill>
                  <a:schemeClr val="bg1"/>
                </a:solidFill>
                <a:ea typeface="ＭＳ Ｐゴシック" panose="020B0600070205080204" pitchFamily="34" charset="-128"/>
              </a:rPr>
              <a:t>Where</a:t>
            </a:r>
          </a:p>
          <a:p>
            <a:r>
              <a:rPr lang="en-US" dirty="0">
                <a:solidFill>
                  <a:schemeClr val="bg1"/>
                </a:solidFill>
              </a:rPr>
              <a:t>Colorado department of Education website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F9BEE0A-27B4-6A46-8746-8D3E0B90D019}"/>
              </a:ext>
            </a:extLst>
          </p:cNvPr>
          <p:cNvSpPr txBox="1">
            <a:spLocks/>
          </p:cNvSpPr>
          <p:nvPr/>
        </p:nvSpPr>
        <p:spPr>
          <a:xfrm>
            <a:off x="581309" y="3899527"/>
            <a:ext cx="2826276" cy="2493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sz="7200" u="sng" dirty="0">
                <a:solidFill>
                  <a:schemeClr val="bg1"/>
                </a:solidFill>
                <a:ea typeface="ＭＳ Ｐゴシック" panose="020B0600070205080204" pitchFamily="34" charset="-128"/>
              </a:rPr>
              <a:t>When</a:t>
            </a:r>
          </a:p>
          <a:p>
            <a:r>
              <a:rPr lang="en-US" dirty="0">
                <a:solidFill>
                  <a:schemeClr val="bg1"/>
                </a:solidFill>
              </a:rPr>
              <a:t>2019 test results</a:t>
            </a:r>
          </a:p>
        </p:txBody>
      </p:sp>
    </p:spTree>
    <p:extLst>
      <p:ext uri="{BB962C8B-B14F-4D97-AF65-F5344CB8AC3E}">
        <p14:creationId xmlns:p14="http://schemas.microsoft.com/office/powerpoint/2010/main" val="328468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7C615D28-8D37-47CB-9D5B-9ACFDA30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109489-AE5D-1049-BD47-A20BCB9989C3}"/>
              </a:ext>
            </a:extLst>
          </p:cNvPr>
          <p:cNvSpPr txBox="1"/>
          <p:nvPr/>
        </p:nvSpPr>
        <p:spPr>
          <a:xfrm>
            <a:off x="5971956" y="2821338"/>
            <a:ext cx="2356488" cy="1197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cap="all" spc="200" dirty="0">
                <a:solidFill>
                  <a:schemeClr val="tx2"/>
                </a:solidFill>
                <a:latin typeface="Egyptienne F 65" panose="02020800000000000000" pitchFamily="18" charset="0"/>
                <a:ea typeface="+mj-ea"/>
                <a:cs typeface="+mj-cs"/>
              </a:rPr>
              <a:t>Primary 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cap="all" spc="200" dirty="0">
                <a:solidFill>
                  <a:schemeClr val="tx2"/>
                </a:solidFill>
                <a:latin typeface="Egyptienne F 65" panose="02020800000000000000" pitchFamily="18" charset="0"/>
                <a:ea typeface="+mj-ea"/>
                <a:cs typeface="+mj-cs"/>
              </a:rPr>
              <a:t>Findings</a:t>
            </a: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D6B215F4-747D-4CC6-A400-179A94AB8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9668" y="0"/>
            <a:ext cx="4232332" cy="3701000"/>
          </a:xfrm>
          <a:custGeom>
            <a:avLst/>
            <a:gdLst>
              <a:gd name="connsiteX0" fmla="*/ 319701 w 4232332"/>
              <a:gd name="connsiteY0" fmla="*/ 0 h 3701000"/>
              <a:gd name="connsiteX1" fmla="*/ 4232332 w 4232332"/>
              <a:gd name="connsiteY1" fmla="*/ 0 h 3701000"/>
              <a:gd name="connsiteX2" fmla="*/ 4232332 w 4232332"/>
              <a:gd name="connsiteY2" fmla="*/ 3034486 h 3701000"/>
              <a:gd name="connsiteX3" fmla="*/ 4230268 w 4232332"/>
              <a:gd name="connsiteY3" fmla="*/ 3035198 h 3701000"/>
              <a:gd name="connsiteX4" fmla="*/ 4185051 w 4232332"/>
              <a:gd name="connsiteY4" fmla="*/ 3049231 h 3701000"/>
              <a:gd name="connsiteX5" fmla="*/ 4136714 w 4232332"/>
              <a:gd name="connsiteY5" fmla="*/ 3061706 h 3701000"/>
              <a:gd name="connsiteX6" fmla="*/ 4089935 w 4232332"/>
              <a:gd name="connsiteY6" fmla="*/ 3074180 h 3701000"/>
              <a:gd name="connsiteX7" fmla="*/ 4043158 w 4232332"/>
              <a:gd name="connsiteY7" fmla="*/ 3088214 h 3701000"/>
              <a:gd name="connsiteX8" fmla="*/ 3997940 w 4232332"/>
              <a:gd name="connsiteY8" fmla="*/ 3103806 h 3701000"/>
              <a:gd name="connsiteX9" fmla="*/ 3955840 w 4232332"/>
              <a:gd name="connsiteY9" fmla="*/ 3122518 h 3701000"/>
              <a:gd name="connsiteX10" fmla="*/ 3916860 w 4232332"/>
              <a:gd name="connsiteY10" fmla="*/ 3144346 h 3701000"/>
              <a:gd name="connsiteX11" fmla="*/ 3882555 w 4232332"/>
              <a:gd name="connsiteY11" fmla="*/ 3172413 h 3701000"/>
              <a:gd name="connsiteX12" fmla="*/ 3846692 w 4232332"/>
              <a:gd name="connsiteY12" fmla="*/ 3203599 h 3701000"/>
              <a:gd name="connsiteX13" fmla="*/ 3815506 w 4232332"/>
              <a:gd name="connsiteY13" fmla="*/ 3239461 h 3701000"/>
              <a:gd name="connsiteX14" fmla="*/ 3785881 w 4232332"/>
              <a:gd name="connsiteY14" fmla="*/ 3276884 h 3701000"/>
              <a:gd name="connsiteX15" fmla="*/ 3756254 w 4232332"/>
              <a:gd name="connsiteY15" fmla="*/ 3315864 h 3701000"/>
              <a:gd name="connsiteX16" fmla="*/ 3726629 w 4232332"/>
              <a:gd name="connsiteY16" fmla="*/ 3354846 h 3701000"/>
              <a:gd name="connsiteX17" fmla="*/ 3697003 w 4232332"/>
              <a:gd name="connsiteY17" fmla="*/ 3392268 h 3701000"/>
              <a:gd name="connsiteX18" fmla="*/ 3664258 w 4232332"/>
              <a:gd name="connsiteY18" fmla="*/ 3428131 h 3701000"/>
              <a:gd name="connsiteX19" fmla="*/ 3631513 w 4232332"/>
              <a:gd name="connsiteY19" fmla="*/ 3459315 h 3701000"/>
              <a:gd name="connsiteX20" fmla="*/ 3594093 w 4232332"/>
              <a:gd name="connsiteY20" fmla="*/ 3485823 h 3701000"/>
              <a:gd name="connsiteX21" fmla="*/ 3555111 w 4232332"/>
              <a:gd name="connsiteY21" fmla="*/ 3506094 h 3701000"/>
              <a:gd name="connsiteX22" fmla="*/ 3508332 w 4232332"/>
              <a:gd name="connsiteY22" fmla="*/ 3520128 h 3701000"/>
              <a:gd name="connsiteX23" fmla="*/ 3459994 w 4232332"/>
              <a:gd name="connsiteY23" fmla="*/ 3526365 h 3701000"/>
              <a:gd name="connsiteX24" fmla="*/ 3410100 w 4232332"/>
              <a:gd name="connsiteY24" fmla="*/ 3527923 h 3701000"/>
              <a:gd name="connsiteX25" fmla="*/ 3357084 w 4232332"/>
              <a:gd name="connsiteY25" fmla="*/ 3523245 h 3701000"/>
              <a:gd name="connsiteX26" fmla="*/ 3304070 w 4232332"/>
              <a:gd name="connsiteY26" fmla="*/ 3517009 h 3701000"/>
              <a:gd name="connsiteX27" fmla="*/ 3251054 w 4232332"/>
              <a:gd name="connsiteY27" fmla="*/ 3509211 h 3701000"/>
              <a:gd name="connsiteX28" fmla="*/ 3198040 w 4232332"/>
              <a:gd name="connsiteY28" fmla="*/ 3502976 h 3701000"/>
              <a:gd name="connsiteX29" fmla="*/ 3145024 w 4232332"/>
              <a:gd name="connsiteY29" fmla="*/ 3499857 h 3701000"/>
              <a:gd name="connsiteX30" fmla="*/ 3093569 w 4232332"/>
              <a:gd name="connsiteY30" fmla="*/ 3499857 h 3701000"/>
              <a:gd name="connsiteX31" fmla="*/ 3045233 w 4232332"/>
              <a:gd name="connsiteY31" fmla="*/ 3506094 h 3701000"/>
              <a:gd name="connsiteX32" fmla="*/ 2995337 w 4232332"/>
              <a:gd name="connsiteY32" fmla="*/ 3518569 h 3701000"/>
              <a:gd name="connsiteX33" fmla="*/ 2950118 w 4232332"/>
              <a:gd name="connsiteY33" fmla="*/ 3537278 h 3701000"/>
              <a:gd name="connsiteX34" fmla="*/ 2903340 w 4232332"/>
              <a:gd name="connsiteY34" fmla="*/ 3562227 h 3701000"/>
              <a:gd name="connsiteX35" fmla="*/ 2856564 w 4232332"/>
              <a:gd name="connsiteY35" fmla="*/ 3587176 h 3701000"/>
              <a:gd name="connsiteX36" fmla="*/ 2809785 w 4232332"/>
              <a:gd name="connsiteY36" fmla="*/ 3615241 h 3701000"/>
              <a:gd name="connsiteX37" fmla="*/ 2764565 w 4232332"/>
              <a:gd name="connsiteY37" fmla="*/ 3641749 h 3701000"/>
              <a:gd name="connsiteX38" fmla="*/ 2716230 w 4232332"/>
              <a:gd name="connsiteY38" fmla="*/ 3665138 h 3701000"/>
              <a:gd name="connsiteX39" fmla="*/ 2669451 w 4232332"/>
              <a:gd name="connsiteY39" fmla="*/ 3683850 h 3701000"/>
              <a:gd name="connsiteX40" fmla="*/ 2621114 w 4232332"/>
              <a:gd name="connsiteY40" fmla="*/ 3696324 h 3701000"/>
              <a:gd name="connsiteX41" fmla="*/ 2571219 w 4232332"/>
              <a:gd name="connsiteY41" fmla="*/ 3701000 h 3701000"/>
              <a:gd name="connsiteX42" fmla="*/ 2521322 w 4232332"/>
              <a:gd name="connsiteY42" fmla="*/ 3696324 h 3701000"/>
              <a:gd name="connsiteX43" fmla="*/ 2472985 w 4232332"/>
              <a:gd name="connsiteY43" fmla="*/ 3683850 h 3701000"/>
              <a:gd name="connsiteX44" fmla="*/ 2426209 w 4232332"/>
              <a:gd name="connsiteY44" fmla="*/ 3665138 h 3701000"/>
              <a:gd name="connsiteX45" fmla="*/ 2377871 w 4232332"/>
              <a:gd name="connsiteY45" fmla="*/ 3641749 h 3701000"/>
              <a:gd name="connsiteX46" fmla="*/ 2332651 w 4232332"/>
              <a:gd name="connsiteY46" fmla="*/ 3615241 h 3701000"/>
              <a:gd name="connsiteX47" fmla="*/ 2285874 w 4232332"/>
              <a:gd name="connsiteY47" fmla="*/ 3587176 h 3701000"/>
              <a:gd name="connsiteX48" fmla="*/ 2239096 w 4232332"/>
              <a:gd name="connsiteY48" fmla="*/ 3562227 h 3701000"/>
              <a:gd name="connsiteX49" fmla="*/ 2192319 w 4232332"/>
              <a:gd name="connsiteY49" fmla="*/ 3537278 h 3701000"/>
              <a:gd name="connsiteX50" fmla="*/ 2145542 w 4232332"/>
              <a:gd name="connsiteY50" fmla="*/ 3518569 h 3701000"/>
              <a:gd name="connsiteX51" fmla="*/ 2097204 w 4232332"/>
              <a:gd name="connsiteY51" fmla="*/ 3506094 h 3701000"/>
              <a:gd name="connsiteX52" fmla="*/ 2048867 w 4232332"/>
              <a:gd name="connsiteY52" fmla="*/ 3499857 h 3701000"/>
              <a:gd name="connsiteX53" fmla="*/ 1997410 w 4232332"/>
              <a:gd name="connsiteY53" fmla="*/ 3499857 h 3701000"/>
              <a:gd name="connsiteX54" fmla="*/ 1944396 w 4232332"/>
              <a:gd name="connsiteY54" fmla="*/ 3502976 h 3701000"/>
              <a:gd name="connsiteX55" fmla="*/ 1891382 w 4232332"/>
              <a:gd name="connsiteY55" fmla="*/ 3509211 h 3701000"/>
              <a:gd name="connsiteX56" fmla="*/ 1838366 w 4232332"/>
              <a:gd name="connsiteY56" fmla="*/ 3517009 h 3701000"/>
              <a:gd name="connsiteX57" fmla="*/ 1785350 w 4232332"/>
              <a:gd name="connsiteY57" fmla="*/ 3523245 h 3701000"/>
              <a:gd name="connsiteX58" fmla="*/ 1732336 w 4232332"/>
              <a:gd name="connsiteY58" fmla="*/ 3527923 h 3701000"/>
              <a:gd name="connsiteX59" fmla="*/ 1682442 w 4232332"/>
              <a:gd name="connsiteY59" fmla="*/ 3526365 h 3701000"/>
              <a:gd name="connsiteX60" fmla="*/ 1634105 w 4232332"/>
              <a:gd name="connsiteY60" fmla="*/ 3520128 h 3701000"/>
              <a:gd name="connsiteX61" fmla="*/ 1587326 w 4232332"/>
              <a:gd name="connsiteY61" fmla="*/ 3506094 h 3701000"/>
              <a:gd name="connsiteX62" fmla="*/ 1548345 w 4232332"/>
              <a:gd name="connsiteY62" fmla="*/ 3485823 h 3701000"/>
              <a:gd name="connsiteX63" fmla="*/ 1510922 w 4232332"/>
              <a:gd name="connsiteY63" fmla="*/ 3459315 h 3701000"/>
              <a:gd name="connsiteX64" fmla="*/ 1478179 w 4232332"/>
              <a:gd name="connsiteY64" fmla="*/ 3428131 h 3701000"/>
              <a:gd name="connsiteX65" fmla="*/ 1445433 w 4232332"/>
              <a:gd name="connsiteY65" fmla="*/ 3392268 h 3701000"/>
              <a:gd name="connsiteX66" fmla="*/ 1415807 w 4232332"/>
              <a:gd name="connsiteY66" fmla="*/ 3354846 h 3701000"/>
              <a:gd name="connsiteX67" fmla="*/ 1386182 w 4232332"/>
              <a:gd name="connsiteY67" fmla="*/ 3315864 h 3701000"/>
              <a:gd name="connsiteX68" fmla="*/ 1356556 w 4232332"/>
              <a:gd name="connsiteY68" fmla="*/ 3276884 h 3701000"/>
              <a:gd name="connsiteX69" fmla="*/ 1326930 w 4232332"/>
              <a:gd name="connsiteY69" fmla="*/ 3239461 h 3701000"/>
              <a:gd name="connsiteX70" fmla="*/ 1295744 w 4232332"/>
              <a:gd name="connsiteY70" fmla="*/ 3203599 h 3701000"/>
              <a:gd name="connsiteX71" fmla="*/ 1259881 w 4232332"/>
              <a:gd name="connsiteY71" fmla="*/ 3172413 h 3701000"/>
              <a:gd name="connsiteX72" fmla="*/ 1225577 w 4232332"/>
              <a:gd name="connsiteY72" fmla="*/ 3144346 h 3701000"/>
              <a:gd name="connsiteX73" fmla="*/ 1186596 w 4232332"/>
              <a:gd name="connsiteY73" fmla="*/ 3122518 h 3701000"/>
              <a:gd name="connsiteX74" fmla="*/ 1144496 w 4232332"/>
              <a:gd name="connsiteY74" fmla="*/ 3103806 h 3701000"/>
              <a:gd name="connsiteX75" fmla="*/ 1099278 w 4232332"/>
              <a:gd name="connsiteY75" fmla="*/ 3088214 h 3701000"/>
              <a:gd name="connsiteX76" fmla="*/ 1052499 w 4232332"/>
              <a:gd name="connsiteY76" fmla="*/ 3074180 h 3701000"/>
              <a:gd name="connsiteX77" fmla="*/ 1005723 w 4232332"/>
              <a:gd name="connsiteY77" fmla="*/ 3061706 h 3701000"/>
              <a:gd name="connsiteX78" fmla="*/ 957386 w 4232332"/>
              <a:gd name="connsiteY78" fmla="*/ 3049231 h 3701000"/>
              <a:gd name="connsiteX79" fmla="*/ 912167 w 4232332"/>
              <a:gd name="connsiteY79" fmla="*/ 3035198 h 3701000"/>
              <a:gd name="connsiteX80" fmla="*/ 866948 w 4232332"/>
              <a:gd name="connsiteY80" fmla="*/ 3019606 h 3701000"/>
              <a:gd name="connsiteX81" fmla="*/ 824850 w 4232332"/>
              <a:gd name="connsiteY81" fmla="*/ 3000894 h 3701000"/>
              <a:gd name="connsiteX82" fmla="*/ 787426 w 4232332"/>
              <a:gd name="connsiteY82" fmla="*/ 2977505 h 3701000"/>
              <a:gd name="connsiteX83" fmla="*/ 753122 w 4232332"/>
              <a:gd name="connsiteY83" fmla="*/ 2949439 h 3701000"/>
              <a:gd name="connsiteX84" fmla="*/ 725057 w 4232332"/>
              <a:gd name="connsiteY84" fmla="*/ 2915136 h 3701000"/>
              <a:gd name="connsiteX85" fmla="*/ 701668 w 4232332"/>
              <a:gd name="connsiteY85" fmla="*/ 2877713 h 3701000"/>
              <a:gd name="connsiteX86" fmla="*/ 682956 w 4232332"/>
              <a:gd name="connsiteY86" fmla="*/ 2835613 h 3701000"/>
              <a:gd name="connsiteX87" fmla="*/ 667364 w 4232332"/>
              <a:gd name="connsiteY87" fmla="*/ 2790396 h 3701000"/>
              <a:gd name="connsiteX88" fmla="*/ 653331 w 4232332"/>
              <a:gd name="connsiteY88" fmla="*/ 2745177 h 3701000"/>
              <a:gd name="connsiteX89" fmla="*/ 640857 w 4232332"/>
              <a:gd name="connsiteY89" fmla="*/ 2696840 h 3701000"/>
              <a:gd name="connsiteX90" fmla="*/ 628382 w 4232332"/>
              <a:gd name="connsiteY90" fmla="*/ 2650063 h 3701000"/>
              <a:gd name="connsiteX91" fmla="*/ 614349 w 4232332"/>
              <a:gd name="connsiteY91" fmla="*/ 2603285 h 3701000"/>
              <a:gd name="connsiteX92" fmla="*/ 598756 w 4232332"/>
              <a:gd name="connsiteY92" fmla="*/ 2558065 h 3701000"/>
              <a:gd name="connsiteX93" fmla="*/ 580044 w 4232332"/>
              <a:gd name="connsiteY93" fmla="*/ 2515965 h 3701000"/>
              <a:gd name="connsiteX94" fmla="*/ 558214 w 4232332"/>
              <a:gd name="connsiteY94" fmla="*/ 2476984 h 3701000"/>
              <a:gd name="connsiteX95" fmla="*/ 530150 w 4232332"/>
              <a:gd name="connsiteY95" fmla="*/ 2442681 h 3701000"/>
              <a:gd name="connsiteX96" fmla="*/ 498963 w 4232332"/>
              <a:gd name="connsiteY96" fmla="*/ 2406817 h 3701000"/>
              <a:gd name="connsiteX97" fmla="*/ 463101 w 4232332"/>
              <a:gd name="connsiteY97" fmla="*/ 2375633 h 3701000"/>
              <a:gd name="connsiteX98" fmla="*/ 424118 w 4232332"/>
              <a:gd name="connsiteY98" fmla="*/ 2346007 h 3701000"/>
              <a:gd name="connsiteX99" fmla="*/ 385138 w 4232332"/>
              <a:gd name="connsiteY99" fmla="*/ 2316382 h 3701000"/>
              <a:gd name="connsiteX100" fmla="*/ 346157 w 4232332"/>
              <a:gd name="connsiteY100" fmla="*/ 2286756 h 3701000"/>
              <a:gd name="connsiteX101" fmla="*/ 308733 w 4232332"/>
              <a:gd name="connsiteY101" fmla="*/ 2257129 h 3701000"/>
              <a:gd name="connsiteX102" fmla="*/ 272871 w 4232332"/>
              <a:gd name="connsiteY102" fmla="*/ 2224386 h 3701000"/>
              <a:gd name="connsiteX103" fmla="*/ 241686 w 4232332"/>
              <a:gd name="connsiteY103" fmla="*/ 2191641 h 3701000"/>
              <a:gd name="connsiteX104" fmla="*/ 215179 w 4232332"/>
              <a:gd name="connsiteY104" fmla="*/ 2154219 h 3701000"/>
              <a:gd name="connsiteX105" fmla="*/ 194909 w 4232332"/>
              <a:gd name="connsiteY105" fmla="*/ 2115238 h 3701000"/>
              <a:gd name="connsiteX106" fmla="*/ 180876 w 4232332"/>
              <a:gd name="connsiteY106" fmla="*/ 2068461 h 3701000"/>
              <a:gd name="connsiteX107" fmla="*/ 174638 w 4232332"/>
              <a:gd name="connsiteY107" fmla="*/ 2020123 h 3701000"/>
              <a:gd name="connsiteX108" fmla="*/ 173078 w 4232332"/>
              <a:gd name="connsiteY108" fmla="*/ 1970225 h 3701000"/>
              <a:gd name="connsiteX109" fmla="*/ 177756 w 4232332"/>
              <a:gd name="connsiteY109" fmla="*/ 1917211 h 3701000"/>
              <a:gd name="connsiteX110" fmla="*/ 183993 w 4232332"/>
              <a:gd name="connsiteY110" fmla="*/ 1864197 h 3701000"/>
              <a:gd name="connsiteX111" fmla="*/ 191789 w 4232332"/>
              <a:gd name="connsiteY111" fmla="*/ 1811182 h 3701000"/>
              <a:gd name="connsiteX112" fmla="*/ 198027 w 4232332"/>
              <a:gd name="connsiteY112" fmla="*/ 1758167 h 3701000"/>
              <a:gd name="connsiteX113" fmla="*/ 201146 w 4232332"/>
              <a:gd name="connsiteY113" fmla="*/ 1705153 h 3701000"/>
              <a:gd name="connsiteX114" fmla="*/ 201146 w 4232332"/>
              <a:gd name="connsiteY114" fmla="*/ 1653697 h 3701000"/>
              <a:gd name="connsiteX115" fmla="*/ 194909 w 4232332"/>
              <a:gd name="connsiteY115" fmla="*/ 1605362 h 3701000"/>
              <a:gd name="connsiteX116" fmla="*/ 182434 w 4232332"/>
              <a:gd name="connsiteY116" fmla="*/ 1557024 h 3701000"/>
              <a:gd name="connsiteX117" fmla="*/ 163723 w 4232332"/>
              <a:gd name="connsiteY117" fmla="*/ 1511804 h 3701000"/>
              <a:gd name="connsiteX118" fmla="*/ 140335 w 4232332"/>
              <a:gd name="connsiteY118" fmla="*/ 1465027 h 3701000"/>
              <a:gd name="connsiteX119" fmla="*/ 113826 w 4232332"/>
              <a:gd name="connsiteY119" fmla="*/ 1418251 h 3701000"/>
              <a:gd name="connsiteX120" fmla="*/ 85761 w 4232332"/>
              <a:gd name="connsiteY120" fmla="*/ 1371472 h 3701000"/>
              <a:gd name="connsiteX121" fmla="*/ 59253 w 4232332"/>
              <a:gd name="connsiteY121" fmla="*/ 1326252 h 3701000"/>
              <a:gd name="connsiteX122" fmla="*/ 35863 w 4232332"/>
              <a:gd name="connsiteY122" fmla="*/ 1277917 h 3701000"/>
              <a:gd name="connsiteX123" fmla="*/ 17153 w 4232332"/>
              <a:gd name="connsiteY123" fmla="*/ 1231139 h 3701000"/>
              <a:gd name="connsiteX124" fmla="*/ 4679 w 4232332"/>
              <a:gd name="connsiteY124" fmla="*/ 1182801 h 3701000"/>
              <a:gd name="connsiteX125" fmla="*/ 0 w 4232332"/>
              <a:gd name="connsiteY125" fmla="*/ 1132905 h 3701000"/>
              <a:gd name="connsiteX126" fmla="*/ 4679 w 4232332"/>
              <a:gd name="connsiteY126" fmla="*/ 1083010 h 3701000"/>
              <a:gd name="connsiteX127" fmla="*/ 17153 w 4232332"/>
              <a:gd name="connsiteY127" fmla="*/ 1034673 h 3701000"/>
              <a:gd name="connsiteX128" fmla="*/ 35863 w 4232332"/>
              <a:gd name="connsiteY128" fmla="*/ 987895 h 3701000"/>
              <a:gd name="connsiteX129" fmla="*/ 59253 w 4232332"/>
              <a:gd name="connsiteY129" fmla="*/ 939559 h 3701000"/>
              <a:gd name="connsiteX130" fmla="*/ 85761 w 4232332"/>
              <a:gd name="connsiteY130" fmla="*/ 894339 h 3701000"/>
              <a:gd name="connsiteX131" fmla="*/ 113826 w 4232332"/>
              <a:gd name="connsiteY131" fmla="*/ 847563 h 3701000"/>
              <a:gd name="connsiteX132" fmla="*/ 140335 w 4232332"/>
              <a:gd name="connsiteY132" fmla="*/ 800784 h 3701000"/>
              <a:gd name="connsiteX133" fmla="*/ 163723 w 4232332"/>
              <a:gd name="connsiteY133" fmla="*/ 754007 h 3701000"/>
              <a:gd name="connsiteX134" fmla="*/ 182434 w 4232332"/>
              <a:gd name="connsiteY134" fmla="*/ 708787 h 3701000"/>
              <a:gd name="connsiteX135" fmla="*/ 194909 w 4232332"/>
              <a:gd name="connsiteY135" fmla="*/ 660451 h 3701000"/>
              <a:gd name="connsiteX136" fmla="*/ 201146 w 4232332"/>
              <a:gd name="connsiteY136" fmla="*/ 612115 h 3701000"/>
              <a:gd name="connsiteX137" fmla="*/ 201146 w 4232332"/>
              <a:gd name="connsiteY137" fmla="*/ 560659 h 3701000"/>
              <a:gd name="connsiteX138" fmla="*/ 198027 w 4232332"/>
              <a:gd name="connsiteY138" fmla="*/ 507644 h 3701000"/>
              <a:gd name="connsiteX139" fmla="*/ 191789 w 4232332"/>
              <a:gd name="connsiteY139" fmla="*/ 454630 h 3701000"/>
              <a:gd name="connsiteX140" fmla="*/ 183993 w 4232332"/>
              <a:gd name="connsiteY140" fmla="*/ 401614 h 3701000"/>
              <a:gd name="connsiteX141" fmla="*/ 177756 w 4232332"/>
              <a:gd name="connsiteY141" fmla="*/ 348600 h 3701000"/>
              <a:gd name="connsiteX142" fmla="*/ 173078 w 4232332"/>
              <a:gd name="connsiteY142" fmla="*/ 295586 h 3701000"/>
              <a:gd name="connsiteX143" fmla="*/ 174638 w 4232332"/>
              <a:gd name="connsiteY143" fmla="*/ 245689 h 3701000"/>
              <a:gd name="connsiteX144" fmla="*/ 180876 w 4232332"/>
              <a:gd name="connsiteY144" fmla="*/ 197353 h 3701000"/>
              <a:gd name="connsiteX145" fmla="*/ 194909 w 4232332"/>
              <a:gd name="connsiteY145" fmla="*/ 150574 h 3701000"/>
              <a:gd name="connsiteX146" fmla="*/ 215179 w 4232332"/>
              <a:gd name="connsiteY146" fmla="*/ 111594 h 3701000"/>
              <a:gd name="connsiteX147" fmla="*/ 241686 w 4232332"/>
              <a:gd name="connsiteY147" fmla="*/ 74171 h 3701000"/>
              <a:gd name="connsiteX148" fmla="*/ 272871 w 4232332"/>
              <a:gd name="connsiteY148" fmla="*/ 41427 h 3701000"/>
              <a:gd name="connsiteX149" fmla="*/ 308733 w 4232332"/>
              <a:gd name="connsiteY149" fmla="*/ 8683 h 370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4232332" h="3701000">
                <a:moveTo>
                  <a:pt x="319701" y="0"/>
                </a:moveTo>
                <a:lnTo>
                  <a:pt x="4232332" y="0"/>
                </a:lnTo>
                <a:lnTo>
                  <a:pt x="4232332" y="3034486"/>
                </a:lnTo>
                <a:lnTo>
                  <a:pt x="4230268" y="3035198"/>
                </a:lnTo>
                <a:lnTo>
                  <a:pt x="4185051" y="3049231"/>
                </a:lnTo>
                <a:lnTo>
                  <a:pt x="4136714" y="3061706"/>
                </a:lnTo>
                <a:lnTo>
                  <a:pt x="4089935" y="3074180"/>
                </a:lnTo>
                <a:lnTo>
                  <a:pt x="4043158" y="3088214"/>
                </a:lnTo>
                <a:lnTo>
                  <a:pt x="3997940" y="3103806"/>
                </a:lnTo>
                <a:lnTo>
                  <a:pt x="3955840" y="3122518"/>
                </a:lnTo>
                <a:lnTo>
                  <a:pt x="3916860" y="3144346"/>
                </a:lnTo>
                <a:lnTo>
                  <a:pt x="3882555" y="3172413"/>
                </a:lnTo>
                <a:lnTo>
                  <a:pt x="3846692" y="3203599"/>
                </a:lnTo>
                <a:lnTo>
                  <a:pt x="3815506" y="3239461"/>
                </a:lnTo>
                <a:lnTo>
                  <a:pt x="3785881" y="3276884"/>
                </a:lnTo>
                <a:lnTo>
                  <a:pt x="3756254" y="3315864"/>
                </a:lnTo>
                <a:lnTo>
                  <a:pt x="3726629" y="3354846"/>
                </a:lnTo>
                <a:lnTo>
                  <a:pt x="3697003" y="3392268"/>
                </a:lnTo>
                <a:lnTo>
                  <a:pt x="3664258" y="3428131"/>
                </a:lnTo>
                <a:lnTo>
                  <a:pt x="3631513" y="3459315"/>
                </a:lnTo>
                <a:lnTo>
                  <a:pt x="3594093" y="3485823"/>
                </a:lnTo>
                <a:lnTo>
                  <a:pt x="3555111" y="3506094"/>
                </a:lnTo>
                <a:lnTo>
                  <a:pt x="3508332" y="3520128"/>
                </a:lnTo>
                <a:lnTo>
                  <a:pt x="3459994" y="3526365"/>
                </a:lnTo>
                <a:lnTo>
                  <a:pt x="3410100" y="3527923"/>
                </a:lnTo>
                <a:lnTo>
                  <a:pt x="3357084" y="3523245"/>
                </a:lnTo>
                <a:lnTo>
                  <a:pt x="3304070" y="3517009"/>
                </a:lnTo>
                <a:lnTo>
                  <a:pt x="3251054" y="3509211"/>
                </a:lnTo>
                <a:lnTo>
                  <a:pt x="3198040" y="3502976"/>
                </a:lnTo>
                <a:lnTo>
                  <a:pt x="3145024" y="3499857"/>
                </a:lnTo>
                <a:lnTo>
                  <a:pt x="3093569" y="3499857"/>
                </a:lnTo>
                <a:lnTo>
                  <a:pt x="3045233" y="3506094"/>
                </a:lnTo>
                <a:lnTo>
                  <a:pt x="2995337" y="3518569"/>
                </a:lnTo>
                <a:lnTo>
                  <a:pt x="2950118" y="3537278"/>
                </a:lnTo>
                <a:lnTo>
                  <a:pt x="2903340" y="3562227"/>
                </a:lnTo>
                <a:lnTo>
                  <a:pt x="2856564" y="3587176"/>
                </a:lnTo>
                <a:lnTo>
                  <a:pt x="2809785" y="3615241"/>
                </a:lnTo>
                <a:lnTo>
                  <a:pt x="2764565" y="3641749"/>
                </a:lnTo>
                <a:lnTo>
                  <a:pt x="2716230" y="3665138"/>
                </a:lnTo>
                <a:lnTo>
                  <a:pt x="2669451" y="3683850"/>
                </a:lnTo>
                <a:lnTo>
                  <a:pt x="2621114" y="3696324"/>
                </a:lnTo>
                <a:lnTo>
                  <a:pt x="2571219" y="3701000"/>
                </a:lnTo>
                <a:lnTo>
                  <a:pt x="2521322" y="3696324"/>
                </a:lnTo>
                <a:lnTo>
                  <a:pt x="2472985" y="3683850"/>
                </a:lnTo>
                <a:lnTo>
                  <a:pt x="2426209" y="3665138"/>
                </a:lnTo>
                <a:lnTo>
                  <a:pt x="2377871" y="3641749"/>
                </a:lnTo>
                <a:lnTo>
                  <a:pt x="2332651" y="3615241"/>
                </a:lnTo>
                <a:lnTo>
                  <a:pt x="2285874" y="3587176"/>
                </a:lnTo>
                <a:lnTo>
                  <a:pt x="2239096" y="3562227"/>
                </a:lnTo>
                <a:lnTo>
                  <a:pt x="2192319" y="3537278"/>
                </a:lnTo>
                <a:lnTo>
                  <a:pt x="2145542" y="3518569"/>
                </a:lnTo>
                <a:lnTo>
                  <a:pt x="2097204" y="3506094"/>
                </a:lnTo>
                <a:lnTo>
                  <a:pt x="2048867" y="3499857"/>
                </a:lnTo>
                <a:lnTo>
                  <a:pt x="1997410" y="3499857"/>
                </a:lnTo>
                <a:lnTo>
                  <a:pt x="1944396" y="3502976"/>
                </a:lnTo>
                <a:lnTo>
                  <a:pt x="1891382" y="3509211"/>
                </a:lnTo>
                <a:lnTo>
                  <a:pt x="1838366" y="3517009"/>
                </a:lnTo>
                <a:lnTo>
                  <a:pt x="1785350" y="3523245"/>
                </a:lnTo>
                <a:lnTo>
                  <a:pt x="1732336" y="3527923"/>
                </a:lnTo>
                <a:lnTo>
                  <a:pt x="1682442" y="3526365"/>
                </a:lnTo>
                <a:lnTo>
                  <a:pt x="1634105" y="3520128"/>
                </a:lnTo>
                <a:lnTo>
                  <a:pt x="1587326" y="3506094"/>
                </a:lnTo>
                <a:lnTo>
                  <a:pt x="1548345" y="3485823"/>
                </a:lnTo>
                <a:lnTo>
                  <a:pt x="1510922" y="3459315"/>
                </a:lnTo>
                <a:lnTo>
                  <a:pt x="1478179" y="3428131"/>
                </a:lnTo>
                <a:lnTo>
                  <a:pt x="1445433" y="3392268"/>
                </a:lnTo>
                <a:lnTo>
                  <a:pt x="1415807" y="3354846"/>
                </a:lnTo>
                <a:lnTo>
                  <a:pt x="1386182" y="3315864"/>
                </a:lnTo>
                <a:lnTo>
                  <a:pt x="1356556" y="3276884"/>
                </a:lnTo>
                <a:lnTo>
                  <a:pt x="1326930" y="3239461"/>
                </a:lnTo>
                <a:lnTo>
                  <a:pt x="1295744" y="3203599"/>
                </a:lnTo>
                <a:lnTo>
                  <a:pt x="1259881" y="3172413"/>
                </a:lnTo>
                <a:lnTo>
                  <a:pt x="1225577" y="3144346"/>
                </a:lnTo>
                <a:lnTo>
                  <a:pt x="1186596" y="3122518"/>
                </a:lnTo>
                <a:lnTo>
                  <a:pt x="1144496" y="3103806"/>
                </a:lnTo>
                <a:lnTo>
                  <a:pt x="1099278" y="3088214"/>
                </a:lnTo>
                <a:lnTo>
                  <a:pt x="1052499" y="3074180"/>
                </a:lnTo>
                <a:lnTo>
                  <a:pt x="1005723" y="3061706"/>
                </a:lnTo>
                <a:lnTo>
                  <a:pt x="957386" y="3049231"/>
                </a:lnTo>
                <a:lnTo>
                  <a:pt x="912167" y="3035198"/>
                </a:lnTo>
                <a:lnTo>
                  <a:pt x="866948" y="3019606"/>
                </a:lnTo>
                <a:lnTo>
                  <a:pt x="824850" y="3000894"/>
                </a:lnTo>
                <a:lnTo>
                  <a:pt x="787426" y="2977505"/>
                </a:lnTo>
                <a:lnTo>
                  <a:pt x="753122" y="2949439"/>
                </a:lnTo>
                <a:lnTo>
                  <a:pt x="725057" y="2915136"/>
                </a:lnTo>
                <a:lnTo>
                  <a:pt x="701668" y="2877713"/>
                </a:lnTo>
                <a:lnTo>
                  <a:pt x="682956" y="2835613"/>
                </a:lnTo>
                <a:lnTo>
                  <a:pt x="667364" y="2790396"/>
                </a:lnTo>
                <a:lnTo>
                  <a:pt x="653331" y="2745177"/>
                </a:lnTo>
                <a:lnTo>
                  <a:pt x="640857" y="2696840"/>
                </a:lnTo>
                <a:lnTo>
                  <a:pt x="628382" y="2650063"/>
                </a:lnTo>
                <a:lnTo>
                  <a:pt x="614349" y="2603285"/>
                </a:lnTo>
                <a:lnTo>
                  <a:pt x="598756" y="2558065"/>
                </a:lnTo>
                <a:lnTo>
                  <a:pt x="580044" y="2515965"/>
                </a:lnTo>
                <a:lnTo>
                  <a:pt x="558214" y="2476984"/>
                </a:lnTo>
                <a:lnTo>
                  <a:pt x="530150" y="2442681"/>
                </a:lnTo>
                <a:lnTo>
                  <a:pt x="498963" y="2406817"/>
                </a:lnTo>
                <a:lnTo>
                  <a:pt x="463101" y="2375633"/>
                </a:lnTo>
                <a:lnTo>
                  <a:pt x="424118" y="2346007"/>
                </a:lnTo>
                <a:lnTo>
                  <a:pt x="385138" y="2316382"/>
                </a:lnTo>
                <a:lnTo>
                  <a:pt x="346157" y="2286756"/>
                </a:lnTo>
                <a:lnTo>
                  <a:pt x="308733" y="2257129"/>
                </a:lnTo>
                <a:lnTo>
                  <a:pt x="272871" y="2224386"/>
                </a:lnTo>
                <a:lnTo>
                  <a:pt x="241686" y="2191641"/>
                </a:lnTo>
                <a:lnTo>
                  <a:pt x="215179" y="2154219"/>
                </a:lnTo>
                <a:lnTo>
                  <a:pt x="194909" y="2115238"/>
                </a:lnTo>
                <a:lnTo>
                  <a:pt x="180876" y="2068461"/>
                </a:lnTo>
                <a:lnTo>
                  <a:pt x="174638" y="2020123"/>
                </a:lnTo>
                <a:lnTo>
                  <a:pt x="173078" y="1970225"/>
                </a:lnTo>
                <a:lnTo>
                  <a:pt x="177756" y="1917211"/>
                </a:lnTo>
                <a:lnTo>
                  <a:pt x="183993" y="1864197"/>
                </a:lnTo>
                <a:lnTo>
                  <a:pt x="191789" y="1811182"/>
                </a:lnTo>
                <a:lnTo>
                  <a:pt x="198027" y="1758167"/>
                </a:lnTo>
                <a:lnTo>
                  <a:pt x="201146" y="1705153"/>
                </a:lnTo>
                <a:lnTo>
                  <a:pt x="201146" y="1653697"/>
                </a:lnTo>
                <a:lnTo>
                  <a:pt x="194909" y="1605362"/>
                </a:lnTo>
                <a:lnTo>
                  <a:pt x="182434" y="1557024"/>
                </a:lnTo>
                <a:lnTo>
                  <a:pt x="163723" y="1511804"/>
                </a:lnTo>
                <a:lnTo>
                  <a:pt x="140335" y="1465027"/>
                </a:lnTo>
                <a:lnTo>
                  <a:pt x="113826" y="1418251"/>
                </a:lnTo>
                <a:lnTo>
                  <a:pt x="85761" y="1371472"/>
                </a:lnTo>
                <a:lnTo>
                  <a:pt x="59253" y="1326252"/>
                </a:lnTo>
                <a:lnTo>
                  <a:pt x="35863" y="1277917"/>
                </a:lnTo>
                <a:lnTo>
                  <a:pt x="17153" y="1231139"/>
                </a:lnTo>
                <a:lnTo>
                  <a:pt x="4679" y="1182801"/>
                </a:lnTo>
                <a:lnTo>
                  <a:pt x="0" y="1132905"/>
                </a:lnTo>
                <a:lnTo>
                  <a:pt x="4679" y="1083010"/>
                </a:lnTo>
                <a:lnTo>
                  <a:pt x="17153" y="1034673"/>
                </a:lnTo>
                <a:lnTo>
                  <a:pt x="35863" y="987895"/>
                </a:lnTo>
                <a:lnTo>
                  <a:pt x="59253" y="939559"/>
                </a:lnTo>
                <a:lnTo>
                  <a:pt x="85761" y="894339"/>
                </a:lnTo>
                <a:lnTo>
                  <a:pt x="113826" y="847563"/>
                </a:lnTo>
                <a:lnTo>
                  <a:pt x="140335" y="800784"/>
                </a:lnTo>
                <a:lnTo>
                  <a:pt x="163723" y="754007"/>
                </a:lnTo>
                <a:lnTo>
                  <a:pt x="182434" y="708787"/>
                </a:lnTo>
                <a:lnTo>
                  <a:pt x="194909" y="660451"/>
                </a:lnTo>
                <a:lnTo>
                  <a:pt x="201146" y="612115"/>
                </a:lnTo>
                <a:lnTo>
                  <a:pt x="201146" y="560659"/>
                </a:lnTo>
                <a:lnTo>
                  <a:pt x="198027" y="507644"/>
                </a:lnTo>
                <a:lnTo>
                  <a:pt x="191789" y="454630"/>
                </a:lnTo>
                <a:lnTo>
                  <a:pt x="183993" y="401614"/>
                </a:lnTo>
                <a:lnTo>
                  <a:pt x="177756" y="348600"/>
                </a:lnTo>
                <a:lnTo>
                  <a:pt x="173078" y="295586"/>
                </a:lnTo>
                <a:lnTo>
                  <a:pt x="174638" y="245689"/>
                </a:lnTo>
                <a:lnTo>
                  <a:pt x="180876" y="197353"/>
                </a:lnTo>
                <a:lnTo>
                  <a:pt x="194909" y="150574"/>
                </a:lnTo>
                <a:lnTo>
                  <a:pt x="215179" y="111594"/>
                </a:lnTo>
                <a:lnTo>
                  <a:pt x="241686" y="74171"/>
                </a:lnTo>
                <a:lnTo>
                  <a:pt x="272871" y="41427"/>
                </a:lnTo>
                <a:lnTo>
                  <a:pt x="308733" y="868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336FE1A-0BAD-4B17-A0E2-47F328026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5116" y="0"/>
            <a:ext cx="4116885" cy="3585722"/>
          </a:xfrm>
          <a:custGeom>
            <a:avLst/>
            <a:gdLst>
              <a:gd name="connsiteX0" fmla="*/ 371204 w 4116885"/>
              <a:gd name="connsiteY0" fmla="*/ 0 h 3585722"/>
              <a:gd name="connsiteX1" fmla="*/ 4116885 w 4116885"/>
              <a:gd name="connsiteY1" fmla="*/ 0 h 3585722"/>
              <a:gd name="connsiteX2" fmla="*/ 4116885 w 4116885"/>
              <a:gd name="connsiteY2" fmla="*/ 2920084 h 3585722"/>
              <a:gd name="connsiteX3" fmla="*/ 4083518 w 4116885"/>
              <a:gd name="connsiteY3" fmla="*/ 2934914 h 3585722"/>
              <a:gd name="connsiteX4" fmla="*/ 4040331 w 4116885"/>
              <a:gd name="connsiteY4" fmla="*/ 2949806 h 3585722"/>
              <a:gd name="connsiteX5" fmla="*/ 3997143 w 4116885"/>
              <a:gd name="connsiteY5" fmla="*/ 2963209 h 3585722"/>
              <a:gd name="connsiteX6" fmla="*/ 3950976 w 4116885"/>
              <a:gd name="connsiteY6" fmla="*/ 2975125 h 3585722"/>
              <a:gd name="connsiteX7" fmla="*/ 3906298 w 4116885"/>
              <a:gd name="connsiteY7" fmla="*/ 2987039 h 3585722"/>
              <a:gd name="connsiteX8" fmla="*/ 3861622 w 4116885"/>
              <a:gd name="connsiteY8" fmla="*/ 3000442 h 3585722"/>
              <a:gd name="connsiteX9" fmla="*/ 3818433 w 4116885"/>
              <a:gd name="connsiteY9" fmla="*/ 3015336 h 3585722"/>
              <a:gd name="connsiteX10" fmla="*/ 3778225 w 4116885"/>
              <a:gd name="connsiteY10" fmla="*/ 3033207 h 3585722"/>
              <a:gd name="connsiteX11" fmla="*/ 3740994 w 4116885"/>
              <a:gd name="connsiteY11" fmla="*/ 3054056 h 3585722"/>
              <a:gd name="connsiteX12" fmla="*/ 3708230 w 4116885"/>
              <a:gd name="connsiteY12" fmla="*/ 3080861 h 3585722"/>
              <a:gd name="connsiteX13" fmla="*/ 3673977 w 4116885"/>
              <a:gd name="connsiteY13" fmla="*/ 3110649 h 3585722"/>
              <a:gd name="connsiteX14" fmla="*/ 3644190 w 4116885"/>
              <a:gd name="connsiteY14" fmla="*/ 3144902 h 3585722"/>
              <a:gd name="connsiteX15" fmla="*/ 3615895 w 4116885"/>
              <a:gd name="connsiteY15" fmla="*/ 3180643 h 3585722"/>
              <a:gd name="connsiteX16" fmla="*/ 3587600 w 4116885"/>
              <a:gd name="connsiteY16" fmla="*/ 3217874 h 3585722"/>
              <a:gd name="connsiteX17" fmla="*/ 3559305 w 4116885"/>
              <a:gd name="connsiteY17" fmla="*/ 3255107 h 3585722"/>
              <a:gd name="connsiteX18" fmla="*/ 3531009 w 4116885"/>
              <a:gd name="connsiteY18" fmla="*/ 3290849 h 3585722"/>
              <a:gd name="connsiteX19" fmla="*/ 3499734 w 4116885"/>
              <a:gd name="connsiteY19" fmla="*/ 3325101 h 3585722"/>
              <a:gd name="connsiteX20" fmla="*/ 3468459 w 4116885"/>
              <a:gd name="connsiteY20" fmla="*/ 3354887 h 3585722"/>
              <a:gd name="connsiteX21" fmla="*/ 3432719 w 4116885"/>
              <a:gd name="connsiteY21" fmla="*/ 3380204 h 3585722"/>
              <a:gd name="connsiteX22" fmla="*/ 3395487 w 4116885"/>
              <a:gd name="connsiteY22" fmla="*/ 3399565 h 3585722"/>
              <a:gd name="connsiteX23" fmla="*/ 3350809 w 4116885"/>
              <a:gd name="connsiteY23" fmla="*/ 3412968 h 3585722"/>
              <a:gd name="connsiteX24" fmla="*/ 3304642 w 4116885"/>
              <a:gd name="connsiteY24" fmla="*/ 3418925 h 3585722"/>
              <a:gd name="connsiteX25" fmla="*/ 3256988 w 4116885"/>
              <a:gd name="connsiteY25" fmla="*/ 3420415 h 3585722"/>
              <a:gd name="connsiteX26" fmla="*/ 3206353 w 4116885"/>
              <a:gd name="connsiteY26" fmla="*/ 3415946 h 3585722"/>
              <a:gd name="connsiteX27" fmla="*/ 3155719 w 4116885"/>
              <a:gd name="connsiteY27" fmla="*/ 3409991 h 3585722"/>
              <a:gd name="connsiteX28" fmla="*/ 3105083 w 4116885"/>
              <a:gd name="connsiteY28" fmla="*/ 3402543 h 3585722"/>
              <a:gd name="connsiteX29" fmla="*/ 3054450 w 4116885"/>
              <a:gd name="connsiteY29" fmla="*/ 3396587 h 3585722"/>
              <a:gd name="connsiteX30" fmla="*/ 3003814 w 4116885"/>
              <a:gd name="connsiteY30" fmla="*/ 3393607 h 3585722"/>
              <a:gd name="connsiteX31" fmla="*/ 2954669 w 4116885"/>
              <a:gd name="connsiteY31" fmla="*/ 3393607 h 3585722"/>
              <a:gd name="connsiteX32" fmla="*/ 2908503 w 4116885"/>
              <a:gd name="connsiteY32" fmla="*/ 3399565 h 3585722"/>
              <a:gd name="connsiteX33" fmla="*/ 2860847 w 4116885"/>
              <a:gd name="connsiteY33" fmla="*/ 3411479 h 3585722"/>
              <a:gd name="connsiteX34" fmla="*/ 2817659 w 4116885"/>
              <a:gd name="connsiteY34" fmla="*/ 3429350 h 3585722"/>
              <a:gd name="connsiteX35" fmla="*/ 2772981 w 4116885"/>
              <a:gd name="connsiteY35" fmla="*/ 3453178 h 3585722"/>
              <a:gd name="connsiteX36" fmla="*/ 2728305 w 4116885"/>
              <a:gd name="connsiteY36" fmla="*/ 3477008 h 3585722"/>
              <a:gd name="connsiteX37" fmla="*/ 2683627 w 4116885"/>
              <a:gd name="connsiteY37" fmla="*/ 3503814 h 3585722"/>
              <a:gd name="connsiteX38" fmla="*/ 2640437 w 4116885"/>
              <a:gd name="connsiteY38" fmla="*/ 3529131 h 3585722"/>
              <a:gd name="connsiteX39" fmla="*/ 2594272 w 4116885"/>
              <a:gd name="connsiteY39" fmla="*/ 3551469 h 3585722"/>
              <a:gd name="connsiteX40" fmla="*/ 2549594 w 4116885"/>
              <a:gd name="connsiteY40" fmla="*/ 3569341 h 3585722"/>
              <a:gd name="connsiteX41" fmla="*/ 2503426 w 4116885"/>
              <a:gd name="connsiteY41" fmla="*/ 3581255 h 3585722"/>
              <a:gd name="connsiteX42" fmla="*/ 2455772 w 4116885"/>
              <a:gd name="connsiteY42" fmla="*/ 3585722 h 3585722"/>
              <a:gd name="connsiteX43" fmla="*/ 2408116 w 4116885"/>
              <a:gd name="connsiteY43" fmla="*/ 3581255 h 3585722"/>
              <a:gd name="connsiteX44" fmla="*/ 2361949 w 4116885"/>
              <a:gd name="connsiteY44" fmla="*/ 3569341 h 3585722"/>
              <a:gd name="connsiteX45" fmla="*/ 2317272 w 4116885"/>
              <a:gd name="connsiteY45" fmla="*/ 3551469 h 3585722"/>
              <a:gd name="connsiteX46" fmla="*/ 2271105 w 4116885"/>
              <a:gd name="connsiteY46" fmla="*/ 3529131 h 3585722"/>
              <a:gd name="connsiteX47" fmla="*/ 2227917 w 4116885"/>
              <a:gd name="connsiteY47" fmla="*/ 3503814 h 3585722"/>
              <a:gd name="connsiteX48" fmla="*/ 2183239 w 4116885"/>
              <a:gd name="connsiteY48" fmla="*/ 3477008 h 3585722"/>
              <a:gd name="connsiteX49" fmla="*/ 2138561 w 4116885"/>
              <a:gd name="connsiteY49" fmla="*/ 3453178 h 3585722"/>
              <a:gd name="connsiteX50" fmla="*/ 2093885 w 4116885"/>
              <a:gd name="connsiteY50" fmla="*/ 3429350 h 3585722"/>
              <a:gd name="connsiteX51" fmla="*/ 2049208 w 4116885"/>
              <a:gd name="connsiteY51" fmla="*/ 3411479 h 3585722"/>
              <a:gd name="connsiteX52" fmla="*/ 2003041 w 4116885"/>
              <a:gd name="connsiteY52" fmla="*/ 3399565 h 3585722"/>
              <a:gd name="connsiteX53" fmla="*/ 1956874 w 4116885"/>
              <a:gd name="connsiteY53" fmla="*/ 3393607 h 3585722"/>
              <a:gd name="connsiteX54" fmla="*/ 1907728 w 4116885"/>
              <a:gd name="connsiteY54" fmla="*/ 3393607 h 3585722"/>
              <a:gd name="connsiteX55" fmla="*/ 1857094 w 4116885"/>
              <a:gd name="connsiteY55" fmla="*/ 3396587 h 3585722"/>
              <a:gd name="connsiteX56" fmla="*/ 1806460 w 4116885"/>
              <a:gd name="connsiteY56" fmla="*/ 3402543 h 3585722"/>
              <a:gd name="connsiteX57" fmla="*/ 1755825 w 4116885"/>
              <a:gd name="connsiteY57" fmla="*/ 3409991 h 3585722"/>
              <a:gd name="connsiteX58" fmla="*/ 1705189 w 4116885"/>
              <a:gd name="connsiteY58" fmla="*/ 3415946 h 3585722"/>
              <a:gd name="connsiteX59" fmla="*/ 1654555 w 4116885"/>
              <a:gd name="connsiteY59" fmla="*/ 3420415 h 3585722"/>
              <a:gd name="connsiteX60" fmla="*/ 1606901 w 4116885"/>
              <a:gd name="connsiteY60" fmla="*/ 3418925 h 3585722"/>
              <a:gd name="connsiteX61" fmla="*/ 1560733 w 4116885"/>
              <a:gd name="connsiteY61" fmla="*/ 3412968 h 3585722"/>
              <a:gd name="connsiteX62" fmla="*/ 1516055 w 4116885"/>
              <a:gd name="connsiteY62" fmla="*/ 3399565 h 3585722"/>
              <a:gd name="connsiteX63" fmla="*/ 1478825 w 4116885"/>
              <a:gd name="connsiteY63" fmla="*/ 3380204 h 3585722"/>
              <a:gd name="connsiteX64" fmla="*/ 1443081 w 4116885"/>
              <a:gd name="connsiteY64" fmla="*/ 3354887 h 3585722"/>
              <a:gd name="connsiteX65" fmla="*/ 1411808 w 4116885"/>
              <a:gd name="connsiteY65" fmla="*/ 3325101 h 3585722"/>
              <a:gd name="connsiteX66" fmla="*/ 1380533 w 4116885"/>
              <a:gd name="connsiteY66" fmla="*/ 3290849 h 3585722"/>
              <a:gd name="connsiteX67" fmla="*/ 1352239 w 4116885"/>
              <a:gd name="connsiteY67" fmla="*/ 3255107 h 3585722"/>
              <a:gd name="connsiteX68" fmla="*/ 1323942 w 4116885"/>
              <a:gd name="connsiteY68" fmla="*/ 3217874 h 3585722"/>
              <a:gd name="connsiteX69" fmla="*/ 1295647 w 4116885"/>
              <a:gd name="connsiteY69" fmla="*/ 3180643 h 3585722"/>
              <a:gd name="connsiteX70" fmla="*/ 1267352 w 4116885"/>
              <a:gd name="connsiteY70" fmla="*/ 3144902 h 3585722"/>
              <a:gd name="connsiteX71" fmla="*/ 1237566 w 4116885"/>
              <a:gd name="connsiteY71" fmla="*/ 3110649 h 3585722"/>
              <a:gd name="connsiteX72" fmla="*/ 1203314 w 4116885"/>
              <a:gd name="connsiteY72" fmla="*/ 3080861 h 3585722"/>
              <a:gd name="connsiteX73" fmla="*/ 1170550 w 4116885"/>
              <a:gd name="connsiteY73" fmla="*/ 3054056 h 3585722"/>
              <a:gd name="connsiteX74" fmla="*/ 1133319 w 4116885"/>
              <a:gd name="connsiteY74" fmla="*/ 3033207 h 3585722"/>
              <a:gd name="connsiteX75" fmla="*/ 1093109 w 4116885"/>
              <a:gd name="connsiteY75" fmla="*/ 3015336 h 3585722"/>
              <a:gd name="connsiteX76" fmla="*/ 1049921 w 4116885"/>
              <a:gd name="connsiteY76" fmla="*/ 3000442 h 3585722"/>
              <a:gd name="connsiteX77" fmla="*/ 1005242 w 4116885"/>
              <a:gd name="connsiteY77" fmla="*/ 2987039 h 3585722"/>
              <a:gd name="connsiteX78" fmla="*/ 960566 w 4116885"/>
              <a:gd name="connsiteY78" fmla="*/ 2975125 h 3585722"/>
              <a:gd name="connsiteX79" fmla="*/ 914400 w 4116885"/>
              <a:gd name="connsiteY79" fmla="*/ 2963209 h 3585722"/>
              <a:gd name="connsiteX80" fmla="*/ 871211 w 4116885"/>
              <a:gd name="connsiteY80" fmla="*/ 2949806 h 3585722"/>
              <a:gd name="connsiteX81" fmla="*/ 828022 w 4116885"/>
              <a:gd name="connsiteY81" fmla="*/ 2934914 h 3585722"/>
              <a:gd name="connsiteX82" fmla="*/ 787813 w 4116885"/>
              <a:gd name="connsiteY82" fmla="*/ 2917043 h 3585722"/>
              <a:gd name="connsiteX83" fmla="*/ 752072 w 4116885"/>
              <a:gd name="connsiteY83" fmla="*/ 2894704 h 3585722"/>
              <a:gd name="connsiteX84" fmla="*/ 719306 w 4116885"/>
              <a:gd name="connsiteY84" fmla="*/ 2867898 h 3585722"/>
              <a:gd name="connsiteX85" fmla="*/ 692502 w 4116885"/>
              <a:gd name="connsiteY85" fmla="*/ 2835134 h 3585722"/>
              <a:gd name="connsiteX86" fmla="*/ 670163 w 4116885"/>
              <a:gd name="connsiteY86" fmla="*/ 2799391 h 3585722"/>
              <a:gd name="connsiteX87" fmla="*/ 652291 w 4116885"/>
              <a:gd name="connsiteY87" fmla="*/ 2759180 h 3585722"/>
              <a:gd name="connsiteX88" fmla="*/ 637399 w 4116885"/>
              <a:gd name="connsiteY88" fmla="*/ 2715993 h 3585722"/>
              <a:gd name="connsiteX89" fmla="*/ 623997 w 4116885"/>
              <a:gd name="connsiteY89" fmla="*/ 2672804 h 3585722"/>
              <a:gd name="connsiteX90" fmla="*/ 612083 w 4116885"/>
              <a:gd name="connsiteY90" fmla="*/ 2626638 h 3585722"/>
              <a:gd name="connsiteX91" fmla="*/ 600169 w 4116885"/>
              <a:gd name="connsiteY91" fmla="*/ 2581960 h 3585722"/>
              <a:gd name="connsiteX92" fmla="*/ 586764 w 4116885"/>
              <a:gd name="connsiteY92" fmla="*/ 2537281 h 3585722"/>
              <a:gd name="connsiteX93" fmla="*/ 571872 w 4116885"/>
              <a:gd name="connsiteY93" fmla="*/ 2494092 h 3585722"/>
              <a:gd name="connsiteX94" fmla="*/ 554000 w 4116885"/>
              <a:gd name="connsiteY94" fmla="*/ 2453882 h 3585722"/>
              <a:gd name="connsiteX95" fmla="*/ 533152 w 4116885"/>
              <a:gd name="connsiteY95" fmla="*/ 2416651 h 3585722"/>
              <a:gd name="connsiteX96" fmla="*/ 506346 w 4116885"/>
              <a:gd name="connsiteY96" fmla="*/ 2383887 h 3585722"/>
              <a:gd name="connsiteX97" fmla="*/ 476561 w 4116885"/>
              <a:gd name="connsiteY97" fmla="*/ 2349633 h 3585722"/>
              <a:gd name="connsiteX98" fmla="*/ 442308 w 4116885"/>
              <a:gd name="connsiteY98" fmla="*/ 2319849 h 3585722"/>
              <a:gd name="connsiteX99" fmla="*/ 405075 w 4116885"/>
              <a:gd name="connsiteY99" fmla="*/ 2291554 h 3585722"/>
              <a:gd name="connsiteX100" fmla="*/ 367844 w 4116885"/>
              <a:gd name="connsiteY100" fmla="*/ 2263257 h 3585722"/>
              <a:gd name="connsiteX101" fmla="*/ 330615 w 4116885"/>
              <a:gd name="connsiteY101" fmla="*/ 2234962 h 3585722"/>
              <a:gd name="connsiteX102" fmla="*/ 294872 w 4116885"/>
              <a:gd name="connsiteY102" fmla="*/ 2206664 h 3585722"/>
              <a:gd name="connsiteX103" fmla="*/ 260619 w 4116885"/>
              <a:gd name="connsiteY103" fmla="*/ 2175390 h 3585722"/>
              <a:gd name="connsiteX104" fmla="*/ 230835 w 4116885"/>
              <a:gd name="connsiteY104" fmla="*/ 2144116 h 3585722"/>
              <a:gd name="connsiteX105" fmla="*/ 205519 w 4116885"/>
              <a:gd name="connsiteY105" fmla="*/ 2108372 h 3585722"/>
              <a:gd name="connsiteX106" fmla="*/ 186158 w 4116885"/>
              <a:gd name="connsiteY106" fmla="*/ 2071141 h 3585722"/>
              <a:gd name="connsiteX107" fmla="*/ 172755 w 4116885"/>
              <a:gd name="connsiteY107" fmla="*/ 2026465 h 3585722"/>
              <a:gd name="connsiteX108" fmla="*/ 166797 w 4116885"/>
              <a:gd name="connsiteY108" fmla="*/ 1980297 h 3585722"/>
              <a:gd name="connsiteX109" fmla="*/ 165306 w 4116885"/>
              <a:gd name="connsiteY109" fmla="*/ 1932640 h 3585722"/>
              <a:gd name="connsiteX110" fmla="*/ 169775 w 4116885"/>
              <a:gd name="connsiteY110" fmla="*/ 1882006 h 3585722"/>
              <a:gd name="connsiteX111" fmla="*/ 175733 w 4116885"/>
              <a:gd name="connsiteY111" fmla="*/ 1831370 h 3585722"/>
              <a:gd name="connsiteX112" fmla="*/ 183178 w 4116885"/>
              <a:gd name="connsiteY112" fmla="*/ 1780735 h 3585722"/>
              <a:gd name="connsiteX113" fmla="*/ 189136 w 4116885"/>
              <a:gd name="connsiteY113" fmla="*/ 1730101 h 3585722"/>
              <a:gd name="connsiteX114" fmla="*/ 192116 w 4116885"/>
              <a:gd name="connsiteY114" fmla="*/ 1679466 h 3585722"/>
              <a:gd name="connsiteX115" fmla="*/ 192116 w 4116885"/>
              <a:gd name="connsiteY115" fmla="*/ 1630319 h 3585722"/>
              <a:gd name="connsiteX116" fmla="*/ 186158 w 4116885"/>
              <a:gd name="connsiteY116" fmla="*/ 1584152 h 3585722"/>
              <a:gd name="connsiteX117" fmla="*/ 174244 w 4116885"/>
              <a:gd name="connsiteY117" fmla="*/ 1537986 h 3585722"/>
              <a:gd name="connsiteX118" fmla="*/ 156372 w 4116885"/>
              <a:gd name="connsiteY118" fmla="*/ 1494795 h 3585722"/>
              <a:gd name="connsiteX119" fmla="*/ 134033 w 4116885"/>
              <a:gd name="connsiteY119" fmla="*/ 1450119 h 3585722"/>
              <a:gd name="connsiteX120" fmla="*/ 108716 w 4116885"/>
              <a:gd name="connsiteY120" fmla="*/ 1405442 h 3585722"/>
              <a:gd name="connsiteX121" fmla="*/ 81910 w 4116885"/>
              <a:gd name="connsiteY121" fmla="*/ 1360762 h 3585722"/>
              <a:gd name="connsiteX122" fmla="*/ 56594 w 4116885"/>
              <a:gd name="connsiteY122" fmla="*/ 1317574 h 3585722"/>
              <a:gd name="connsiteX123" fmla="*/ 34253 w 4116885"/>
              <a:gd name="connsiteY123" fmla="*/ 1271407 h 3585722"/>
              <a:gd name="connsiteX124" fmla="*/ 16383 w 4116885"/>
              <a:gd name="connsiteY124" fmla="*/ 1226729 h 3585722"/>
              <a:gd name="connsiteX125" fmla="*/ 4469 w 4116885"/>
              <a:gd name="connsiteY125" fmla="*/ 1180561 h 3585722"/>
              <a:gd name="connsiteX126" fmla="*/ 0 w 4116885"/>
              <a:gd name="connsiteY126" fmla="*/ 1132905 h 3585722"/>
              <a:gd name="connsiteX127" fmla="*/ 4469 w 4116885"/>
              <a:gd name="connsiteY127" fmla="*/ 1085249 h 3585722"/>
              <a:gd name="connsiteX128" fmla="*/ 16383 w 4116885"/>
              <a:gd name="connsiteY128" fmla="*/ 1039083 h 3585722"/>
              <a:gd name="connsiteX129" fmla="*/ 34253 w 4116885"/>
              <a:gd name="connsiteY129" fmla="*/ 994403 h 3585722"/>
              <a:gd name="connsiteX130" fmla="*/ 56594 w 4116885"/>
              <a:gd name="connsiteY130" fmla="*/ 948238 h 3585722"/>
              <a:gd name="connsiteX131" fmla="*/ 81910 w 4116885"/>
              <a:gd name="connsiteY131" fmla="*/ 905048 h 3585722"/>
              <a:gd name="connsiteX132" fmla="*/ 108716 w 4116885"/>
              <a:gd name="connsiteY132" fmla="*/ 860370 h 3585722"/>
              <a:gd name="connsiteX133" fmla="*/ 134033 w 4116885"/>
              <a:gd name="connsiteY133" fmla="*/ 815693 h 3585722"/>
              <a:gd name="connsiteX134" fmla="*/ 156372 w 4116885"/>
              <a:gd name="connsiteY134" fmla="*/ 771015 h 3585722"/>
              <a:gd name="connsiteX135" fmla="*/ 174244 w 4116885"/>
              <a:gd name="connsiteY135" fmla="*/ 727825 h 3585722"/>
              <a:gd name="connsiteX136" fmla="*/ 186158 w 4116885"/>
              <a:gd name="connsiteY136" fmla="*/ 681658 h 3585722"/>
              <a:gd name="connsiteX137" fmla="*/ 192116 w 4116885"/>
              <a:gd name="connsiteY137" fmla="*/ 635491 h 3585722"/>
              <a:gd name="connsiteX138" fmla="*/ 192116 w 4116885"/>
              <a:gd name="connsiteY138" fmla="*/ 586346 h 3585722"/>
              <a:gd name="connsiteX139" fmla="*/ 189136 w 4116885"/>
              <a:gd name="connsiteY139" fmla="*/ 535711 h 3585722"/>
              <a:gd name="connsiteX140" fmla="*/ 183178 w 4116885"/>
              <a:gd name="connsiteY140" fmla="*/ 485075 h 3585722"/>
              <a:gd name="connsiteX141" fmla="*/ 175733 w 4116885"/>
              <a:gd name="connsiteY141" fmla="*/ 434440 h 3585722"/>
              <a:gd name="connsiteX142" fmla="*/ 169775 w 4116885"/>
              <a:gd name="connsiteY142" fmla="*/ 383806 h 3585722"/>
              <a:gd name="connsiteX143" fmla="*/ 165306 w 4116885"/>
              <a:gd name="connsiteY143" fmla="*/ 333172 h 3585722"/>
              <a:gd name="connsiteX144" fmla="*/ 166797 w 4116885"/>
              <a:gd name="connsiteY144" fmla="*/ 285515 h 3585722"/>
              <a:gd name="connsiteX145" fmla="*/ 172755 w 4116885"/>
              <a:gd name="connsiteY145" fmla="*/ 239348 h 3585722"/>
              <a:gd name="connsiteX146" fmla="*/ 186158 w 4116885"/>
              <a:gd name="connsiteY146" fmla="*/ 194669 h 3585722"/>
              <a:gd name="connsiteX147" fmla="*/ 205519 w 4116885"/>
              <a:gd name="connsiteY147" fmla="*/ 157438 h 3585722"/>
              <a:gd name="connsiteX148" fmla="*/ 230835 w 4116885"/>
              <a:gd name="connsiteY148" fmla="*/ 121696 h 3585722"/>
              <a:gd name="connsiteX149" fmla="*/ 260619 w 4116885"/>
              <a:gd name="connsiteY149" fmla="*/ 90421 h 3585722"/>
              <a:gd name="connsiteX150" fmla="*/ 294872 w 4116885"/>
              <a:gd name="connsiteY150" fmla="*/ 59147 h 3585722"/>
              <a:gd name="connsiteX151" fmla="*/ 330615 w 4116885"/>
              <a:gd name="connsiteY151" fmla="*/ 30850 h 3585722"/>
              <a:gd name="connsiteX152" fmla="*/ 367844 w 4116885"/>
              <a:gd name="connsiteY152" fmla="*/ 2553 h 358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4116885" h="3585722">
                <a:moveTo>
                  <a:pt x="371204" y="0"/>
                </a:moveTo>
                <a:lnTo>
                  <a:pt x="4116885" y="0"/>
                </a:lnTo>
                <a:lnTo>
                  <a:pt x="4116885" y="2920084"/>
                </a:lnTo>
                <a:lnTo>
                  <a:pt x="4083518" y="2934914"/>
                </a:lnTo>
                <a:lnTo>
                  <a:pt x="4040331" y="2949806"/>
                </a:lnTo>
                <a:lnTo>
                  <a:pt x="3997143" y="2963209"/>
                </a:lnTo>
                <a:lnTo>
                  <a:pt x="3950976" y="2975125"/>
                </a:lnTo>
                <a:lnTo>
                  <a:pt x="3906298" y="2987039"/>
                </a:lnTo>
                <a:lnTo>
                  <a:pt x="3861622" y="3000442"/>
                </a:lnTo>
                <a:lnTo>
                  <a:pt x="3818433" y="3015336"/>
                </a:lnTo>
                <a:lnTo>
                  <a:pt x="3778225" y="3033207"/>
                </a:lnTo>
                <a:lnTo>
                  <a:pt x="3740994" y="3054056"/>
                </a:lnTo>
                <a:lnTo>
                  <a:pt x="3708230" y="3080861"/>
                </a:lnTo>
                <a:lnTo>
                  <a:pt x="3673977" y="3110649"/>
                </a:lnTo>
                <a:lnTo>
                  <a:pt x="3644190" y="3144902"/>
                </a:lnTo>
                <a:lnTo>
                  <a:pt x="3615895" y="3180643"/>
                </a:lnTo>
                <a:lnTo>
                  <a:pt x="3587600" y="3217874"/>
                </a:lnTo>
                <a:lnTo>
                  <a:pt x="3559305" y="3255107"/>
                </a:lnTo>
                <a:lnTo>
                  <a:pt x="3531009" y="3290849"/>
                </a:lnTo>
                <a:lnTo>
                  <a:pt x="3499734" y="3325101"/>
                </a:lnTo>
                <a:lnTo>
                  <a:pt x="3468459" y="3354887"/>
                </a:lnTo>
                <a:lnTo>
                  <a:pt x="3432719" y="3380204"/>
                </a:lnTo>
                <a:lnTo>
                  <a:pt x="3395487" y="3399565"/>
                </a:lnTo>
                <a:lnTo>
                  <a:pt x="3350809" y="3412968"/>
                </a:lnTo>
                <a:lnTo>
                  <a:pt x="3304642" y="3418925"/>
                </a:lnTo>
                <a:lnTo>
                  <a:pt x="3256988" y="3420415"/>
                </a:lnTo>
                <a:lnTo>
                  <a:pt x="3206353" y="3415946"/>
                </a:lnTo>
                <a:lnTo>
                  <a:pt x="3155719" y="3409991"/>
                </a:lnTo>
                <a:lnTo>
                  <a:pt x="3105083" y="3402543"/>
                </a:lnTo>
                <a:lnTo>
                  <a:pt x="3054450" y="3396587"/>
                </a:lnTo>
                <a:lnTo>
                  <a:pt x="3003814" y="3393607"/>
                </a:lnTo>
                <a:lnTo>
                  <a:pt x="2954669" y="3393607"/>
                </a:lnTo>
                <a:lnTo>
                  <a:pt x="2908503" y="3399565"/>
                </a:lnTo>
                <a:lnTo>
                  <a:pt x="2860847" y="3411479"/>
                </a:lnTo>
                <a:lnTo>
                  <a:pt x="2817659" y="3429350"/>
                </a:lnTo>
                <a:lnTo>
                  <a:pt x="2772981" y="3453178"/>
                </a:lnTo>
                <a:lnTo>
                  <a:pt x="2728305" y="3477008"/>
                </a:lnTo>
                <a:lnTo>
                  <a:pt x="2683627" y="3503814"/>
                </a:lnTo>
                <a:lnTo>
                  <a:pt x="2640437" y="3529131"/>
                </a:lnTo>
                <a:lnTo>
                  <a:pt x="2594272" y="3551469"/>
                </a:lnTo>
                <a:lnTo>
                  <a:pt x="2549594" y="3569341"/>
                </a:lnTo>
                <a:lnTo>
                  <a:pt x="2503426" y="3581255"/>
                </a:lnTo>
                <a:lnTo>
                  <a:pt x="2455772" y="3585722"/>
                </a:lnTo>
                <a:lnTo>
                  <a:pt x="2408116" y="3581255"/>
                </a:lnTo>
                <a:lnTo>
                  <a:pt x="2361949" y="3569341"/>
                </a:lnTo>
                <a:lnTo>
                  <a:pt x="2317272" y="3551469"/>
                </a:lnTo>
                <a:lnTo>
                  <a:pt x="2271105" y="3529131"/>
                </a:lnTo>
                <a:lnTo>
                  <a:pt x="2227917" y="3503814"/>
                </a:lnTo>
                <a:lnTo>
                  <a:pt x="2183239" y="3477008"/>
                </a:lnTo>
                <a:lnTo>
                  <a:pt x="2138561" y="3453178"/>
                </a:lnTo>
                <a:lnTo>
                  <a:pt x="2093885" y="3429350"/>
                </a:lnTo>
                <a:lnTo>
                  <a:pt x="2049208" y="3411479"/>
                </a:lnTo>
                <a:lnTo>
                  <a:pt x="2003041" y="3399565"/>
                </a:lnTo>
                <a:lnTo>
                  <a:pt x="1956874" y="3393607"/>
                </a:lnTo>
                <a:lnTo>
                  <a:pt x="1907728" y="3393607"/>
                </a:lnTo>
                <a:lnTo>
                  <a:pt x="1857094" y="3396587"/>
                </a:lnTo>
                <a:lnTo>
                  <a:pt x="1806460" y="3402543"/>
                </a:lnTo>
                <a:lnTo>
                  <a:pt x="1755825" y="3409991"/>
                </a:lnTo>
                <a:lnTo>
                  <a:pt x="1705189" y="3415946"/>
                </a:lnTo>
                <a:lnTo>
                  <a:pt x="1654555" y="3420415"/>
                </a:lnTo>
                <a:lnTo>
                  <a:pt x="1606901" y="3418925"/>
                </a:lnTo>
                <a:lnTo>
                  <a:pt x="1560733" y="3412968"/>
                </a:lnTo>
                <a:lnTo>
                  <a:pt x="1516055" y="3399565"/>
                </a:lnTo>
                <a:lnTo>
                  <a:pt x="1478825" y="3380204"/>
                </a:lnTo>
                <a:lnTo>
                  <a:pt x="1443081" y="3354887"/>
                </a:lnTo>
                <a:lnTo>
                  <a:pt x="1411808" y="3325101"/>
                </a:lnTo>
                <a:lnTo>
                  <a:pt x="1380533" y="3290849"/>
                </a:lnTo>
                <a:lnTo>
                  <a:pt x="1352239" y="3255107"/>
                </a:lnTo>
                <a:lnTo>
                  <a:pt x="1323942" y="3217874"/>
                </a:lnTo>
                <a:lnTo>
                  <a:pt x="1295647" y="3180643"/>
                </a:lnTo>
                <a:lnTo>
                  <a:pt x="1267352" y="3144902"/>
                </a:lnTo>
                <a:lnTo>
                  <a:pt x="1237566" y="3110649"/>
                </a:lnTo>
                <a:lnTo>
                  <a:pt x="1203314" y="3080861"/>
                </a:lnTo>
                <a:lnTo>
                  <a:pt x="1170550" y="3054056"/>
                </a:lnTo>
                <a:lnTo>
                  <a:pt x="1133319" y="3033207"/>
                </a:lnTo>
                <a:lnTo>
                  <a:pt x="1093109" y="3015336"/>
                </a:lnTo>
                <a:lnTo>
                  <a:pt x="1049921" y="3000442"/>
                </a:lnTo>
                <a:lnTo>
                  <a:pt x="1005242" y="2987039"/>
                </a:lnTo>
                <a:lnTo>
                  <a:pt x="960566" y="2975125"/>
                </a:lnTo>
                <a:lnTo>
                  <a:pt x="914400" y="2963209"/>
                </a:lnTo>
                <a:lnTo>
                  <a:pt x="871211" y="2949806"/>
                </a:lnTo>
                <a:lnTo>
                  <a:pt x="828022" y="2934914"/>
                </a:lnTo>
                <a:lnTo>
                  <a:pt x="787813" y="2917043"/>
                </a:lnTo>
                <a:lnTo>
                  <a:pt x="752072" y="2894704"/>
                </a:lnTo>
                <a:lnTo>
                  <a:pt x="719306" y="2867898"/>
                </a:lnTo>
                <a:lnTo>
                  <a:pt x="692502" y="2835134"/>
                </a:lnTo>
                <a:lnTo>
                  <a:pt x="670163" y="2799391"/>
                </a:lnTo>
                <a:lnTo>
                  <a:pt x="652291" y="2759180"/>
                </a:lnTo>
                <a:lnTo>
                  <a:pt x="637399" y="2715993"/>
                </a:lnTo>
                <a:lnTo>
                  <a:pt x="623997" y="2672804"/>
                </a:lnTo>
                <a:lnTo>
                  <a:pt x="612083" y="2626638"/>
                </a:lnTo>
                <a:lnTo>
                  <a:pt x="600169" y="2581960"/>
                </a:lnTo>
                <a:lnTo>
                  <a:pt x="586764" y="2537281"/>
                </a:lnTo>
                <a:lnTo>
                  <a:pt x="571872" y="2494092"/>
                </a:lnTo>
                <a:lnTo>
                  <a:pt x="554000" y="2453882"/>
                </a:lnTo>
                <a:lnTo>
                  <a:pt x="533152" y="2416651"/>
                </a:lnTo>
                <a:lnTo>
                  <a:pt x="506346" y="2383887"/>
                </a:lnTo>
                <a:lnTo>
                  <a:pt x="476561" y="2349633"/>
                </a:lnTo>
                <a:lnTo>
                  <a:pt x="442308" y="2319849"/>
                </a:lnTo>
                <a:lnTo>
                  <a:pt x="405075" y="2291554"/>
                </a:lnTo>
                <a:lnTo>
                  <a:pt x="367844" y="2263257"/>
                </a:lnTo>
                <a:lnTo>
                  <a:pt x="330615" y="2234962"/>
                </a:lnTo>
                <a:lnTo>
                  <a:pt x="294872" y="2206664"/>
                </a:lnTo>
                <a:lnTo>
                  <a:pt x="260619" y="2175390"/>
                </a:lnTo>
                <a:lnTo>
                  <a:pt x="230835" y="2144116"/>
                </a:lnTo>
                <a:lnTo>
                  <a:pt x="205519" y="2108372"/>
                </a:lnTo>
                <a:lnTo>
                  <a:pt x="186158" y="2071141"/>
                </a:lnTo>
                <a:lnTo>
                  <a:pt x="172755" y="2026465"/>
                </a:lnTo>
                <a:lnTo>
                  <a:pt x="166797" y="1980297"/>
                </a:lnTo>
                <a:lnTo>
                  <a:pt x="165306" y="1932640"/>
                </a:lnTo>
                <a:lnTo>
                  <a:pt x="169775" y="1882006"/>
                </a:lnTo>
                <a:lnTo>
                  <a:pt x="175733" y="1831370"/>
                </a:lnTo>
                <a:lnTo>
                  <a:pt x="183178" y="1780735"/>
                </a:lnTo>
                <a:lnTo>
                  <a:pt x="189136" y="1730101"/>
                </a:lnTo>
                <a:lnTo>
                  <a:pt x="192116" y="1679466"/>
                </a:lnTo>
                <a:lnTo>
                  <a:pt x="192116" y="1630319"/>
                </a:lnTo>
                <a:lnTo>
                  <a:pt x="186158" y="1584152"/>
                </a:lnTo>
                <a:lnTo>
                  <a:pt x="174244" y="1537986"/>
                </a:lnTo>
                <a:lnTo>
                  <a:pt x="156372" y="1494795"/>
                </a:lnTo>
                <a:lnTo>
                  <a:pt x="134033" y="1450119"/>
                </a:lnTo>
                <a:lnTo>
                  <a:pt x="108716" y="1405442"/>
                </a:lnTo>
                <a:lnTo>
                  <a:pt x="81910" y="1360762"/>
                </a:lnTo>
                <a:lnTo>
                  <a:pt x="56594" y="1317574"/>
                </a:lnTo>
                <a:lnTo>
                  <a:pt x="34253" y="1271407"/>
                </a:lnTo>
                <a:lnTo>
                  <a:pt x="16383" y="1226729"/>
                </a:lnTo>
                <a:lnTo>
                  <a:pt x="4469" y="1180561"/>
                </a:lnTo>
                <a:lnTo>
                  <a:pt x="0" y="1132905"/>
                </a:lnTo>
                <a:lnTo>
                  <a:pt x="4469" y="1085249"/>
                </a:lnTo>
                <a:lnTo>
                  <a:pt x="16383" y="1039083"/>
                </a:lnTo>
                <a:lnTo>
                  <a:pt x="34253" y="994403"/>
                </a:lnTo>
                <a:lnTo>
                  <a:pt x="56594" y="948238"/>
                </a:lnTo>
                <a:lnTo>
                  <a:pt x="81910" y="905048"/>
                </a:lnTo>
                <a:lnTo>
                  <a:pt x="108716" y="860370"/>
                </a:lnTo>
                <a:lnTo>
                  <a:pt x="134033" y="815693"/>
                </a:lnTo>
                <a:lnTo>
                  <a:pt x="156372" y="771015"/>
                </a:lnTo>
                <a:lnTo>
                  <a:pt x="174244" y="727825"/>
                </a:lnTo>
                <a:lnTo>
                  <a:pt x="186158" y="681658"/>
                </a:lnTo>
                <a:lnTo>
                  <a:pt x="192116" y="635491"/>
                </a:lnTo>
                <a:lnTo>
                  <a:pt x="192116" y="586346"/>
                </a:lnTo>
                <a:lnTo>
                  <a:pt x="189136" y="535711"/>
                </a:lnTo>
                <a:lnTo>
                  <a:pt x="183178" y="485075"/>
                </a:lnTo>
                <a:lnTo>
                  <a:pt x="175733" y="434440"/>
                </a:lnTo>
                <a:lnTo>
                  <a:pt x="169775" y="383806"/>
                </a:lnTo>
                <a:lnTo>
                  <a:pt x="165306" y="333172"/>
                </a:lnTo>
                <a:lnTo>
                  <a:pt x="166797" y="285515"/>
                </a:lnTo>
                <a:lnTo>
                  <a:pt x="172755" y="239348"/>
                </a:lnTo>
                <a:lnTo>
                  <a:pt x="186158" y="194669"/>
                </a:lnTo>
                <a:lnTo>
                  <a:pt x="205519" y="157438"/>
                </a:lnTo>
                <a:lnTo>
                  <a:pt x="230835" y="121696"/>
                </a:lnTo>
                <a:lnTo>
                  <a:pt x="260619" y="90421"/>
                </a:lnTo>
                <a:lnTo>
                  <a:pt x="294872" y="59147"/>
                </a:lnTo>
                <a:lnTo>
                  <a:pt x="330615" y="30850"/>
                </a:lnTo>
                <a:lnTo>
                  <a:pt x="367844" y="25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A96E754-9A01-604C-A794-81CA06A38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346" y="3538167"/>
            <a:ext cx="5296456" cy="3274974"/>
          </a:xfrm>
          <a:prstGeom prst="rect">
            <a:avLst/>
          </a:prstGeom>
        </p:spPr>
      </p:pic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5D3DD866-9865-42E4-989A-17A2755F2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78598" y="3909952"/>
            <a:ext cx="3313402" cy="2948047"/>
          </a:xfrm>
          <a:custGeom>
            <a:avLst/>
            <a:gdLst>
              <a:gd name="connsiteX0" fmla="*/ 1934947 w 3313402"/>
              <a:gd name="connsiteY0" fmla="*/ 0 h 2948047"/>
              <a:gd name="connsiteX1" fmla="*/ 1972495 w 3313402"/>
              <a:gd name="connsiteY1" fmla="*/ 3519 h 2948047"/>
              <a:gd name="connsiteX2" fmla="*/ 2008871 w 3313402"/>
              <a:gd name="connsiteY2" fmla="*/ 12907 h 2948047"/>
              <a:gd name="connsiteX3" fmla="*/ 2044074 w 3313402"/>
              <a:gd name="connsiteY3" fmla="*/ 26988 h 2948047"/>
              <a:gd name="connsiteX4" fmla="*/ 2080448 w 3313402"/>
              <a:gd name="connsiteY4" fmla="*/ 44589 h 2948047"/>
              <a:gd name="connsiteX5" fmla="*/ 2114478 w 3313402"/>
              <a:gd name="connsiteY5" fmla="*/ 64537 h 2948047"/>
              <a:gd name="connsiteX6" fmla="*/ 2149681 w 3313402"/>
              <a:gd name="connsiteY6" fmla="*/ 85659 h 2948047"/>
              <a:gd name="connsiteX7" fmla="*/ 2184882 w 3313402"/>
              <a:gd name="connsiteY7" fmla="*/ 104433 h 2948047"/>
              <a:gd name="connsiteX8" fmla="*/ 2220084 w 3313402"/>
              <a:gd name="connsiteY8" fmla="*/ 123208 h 2948047"/>
              <a:gd name="connsiteX9" fmla="*/ 2254113 w 3313402"/>
              <a:gd name="connsiteY9" fmla="*/ 137288 h 2948047"/>
              <a:gd name="connsiteX10" fmla="*/ 2291662 w 3313402"/>
              <a:gd name="connsiteY10" fmla="*/ 146675 h 2948047"/>
              <a:gd name="connsiteX11" fmla="*/ 2328037 w 3313402"/>
              <a:gd name="connsiteY11" fmla="*/ 151369 h 2948047"/>
              <a:gd name="connsiteX12" fmla="*/ 2366759 w 3313402"/>
              <a:gd name="connsiteY12" fmla="*/ 151369 h 2948047"/>
              <a:gd name="connsiteX13" fmla="*/ 2406656 w 3313402"/>
              <a:gd name="connsiteY13" fmla="*/ 149023 h 2948047"/>
              <a:gd name="connsiteX14" fmla="*/ 2446551 w 3313402"/>
              <a:gd name="connsiteY14" fmla="*/ 144329 h 2948047"/>
              <a:gd name="connsiteX15" fmla="*/ 2486448 w 3313402"/>
              <a:gd name="connsiteY15" fmla="*/ 138462 h 2948047"/>
              <a:gd name="connsiteX16" fmla="*/ 2526343 w 3313402"/>
              <a:gd name="connsiteY16" fmla="*/ 133769 h 2948047"/>
              <a:gd name="connsiteX17" fmla="*/ 2566239 w 3313402"/>
              <a:gd name="connsiteY17" fmla="*/ 130247 h 2948047"/>
              <a:gd name="connsiteX18" fmla="*/ 2603787 w 3313402"/>
              <a:gd name="connsiteY18" fmla="*/ 131421 h 2948047"/>
              <a:gd name="connsiteX19" fmla="*/ 2640163 w 3313402"/>
              <a:gd name="connsiteY19" fmla="*/ 136115 h 2948047"/>
              <a:gd name="connsiteX20" fmla="*/ 2675366 w 3313402"/>
              <a:gd name="connsiteY20" fmla="*/ 146675 h 2948047"/>
              <a:gd name="connsiteX21" fmla="*/ 2704702 w 3313402"/>
              <a:gd name="connsiteY21" fmla="*/ 161930 h 2948047"/>
              <a:gd name="connsiteX22" fmla="*/ 2732862 w 3313402"/>
              <a:gd name="connsiteY22" fmla="*/ 181878 h 2948047"/>
              <a:gd name="connsiteX23" fmla="*/ 2757504 w 3313402"/>
              <a:gd name="connsiteY23" fmla="*/ 205346 h 2948047"/>
              <a:gd name="connsiteX24" fmla="*/ 2782146 w 3313402"/>
              <a:gd name="connsiteY24" fmla="*/ 232334 h 2948047"/>
              <a:gd name="connsiteX25" fmla="*/ 2804440 w 3313402"/>
              <a:gd name="connsiteY25" fmla="*/ 260495 h 2948047"/>
              <a:gd name="connsiteX26" fmla="*/ 2826735 w 3313402"/>
              <a:gd name="connsiteY26" fmla="*/ 289831 h 2948047"/>
              <a:gd name="connsiteX27" fmla="*/ 2849030 w 3313402"/>
              <a:gd name="connsiteY27" fmla="*/ 319166 h 2948047"/>
              <a:gd name="connsiteX28" fmla="*/ 2871324 w 3313402"/>
              <a:gd name="connsiteY28" fmla="*/ 347327 h 2948047"/>
              <a:gd name="connsiteX29" fmla="*/ 2894793 w 3313402"/>
              <a:gd name="connsiteY29" fmla="*/ 374315 h 2948047"/>
              <a:gd name="connsiteX30" fmla="*/ 2921781 w 3313402"/>
              <a:gd name="connsiteY30" fmla="*/ 397785 h 2948047"/>
              <a:gd name="connsiteX31" fmla="*/ 2947597 w 3313402"/>
              <a:gd name="connsiteY31" fmla="*/ 418906 h 2948047"/>
              <a:gd name="connsiteX32" fmla="*/ 2976931 w 3313402"/>
              <a:gd name="connsiteY32" fmla="*/ 435332 h 2948047"/>
              <a:gd name="connsiteX33" fmla="*/ 3008614 w 3313402"/>
              <a:gd name="connsiteY33" fmla="*/ 449413 h 2948047"/>
              <a:gd name="connsiteX34" fmla="*/ 3042641 w 3313402"/>
              <a:gd name="connsiteY34" fmla="*/ 461147 h 2948047"/>
              <a:gd name="connsiteX35" fmla="*/ 3077843 w 3313402"/>
              <a:gd name="connsiteY35" fmla="*/ 471708 h 2948047"/>
              <a:gd name="connsiteX36" fmla="*/ 3113046 w 3313402"/>
              <a:gd name="connsiteY36" fmla="*/ 481096 h 2948047"/>
              <a:gd name="connsiteX37" fmla="*/ 3149422 w 3313402"/>
              <a:gd name="connsiteY37" fmla="*/ 490483 h 2948047"/>
              <a:gd name="connsiteX38" fmla="*/ 3183450 w 3313402"/>
              <a:gd name="connsiteY38" fmla="*/ 501044 h 2948047"/>
              <a:gd name="connsiteX39" fmla="*/ 3217478 w 3313402"/>
              <a:gd name="connsiteY39" fmla="*/ 512777 h 2948047"/>
              <a:gd name="connsiteX40" fmla="*/ 3249161 w 3313402"/>
              <a:gd name="connsiteY40" fmla="*/ 526859 h 2948047"/>
              <a:gd name="connsiteX41" fmla="*/ 3277323 w 3313402"/>
              <a:gd name="connsiteY41" fmla="*/ 544460 h 2948047"/>
              <a:gd name="connsiteX42" fmla="*/ 3303139 w 3313402"/>
              <a:gd name="connsiteY42" fmla="*/ 565581 h 2948047"/>
              <a:gd name="connsiteX43" fmla="*/ 3313402 w 3313402"/>
              <a:gd name="connsiteY43" fmla="*/ 578126 h 2948047"/>
              <a:gd name="connsiteX44" fmla="*/ 3313402 w 3313402"/>
              <a:gd name="connsiteY44" fmla="*/ 2948047 h 2948047"/>
              <a:gd name="connsiteX45" fmla="*/ 422306 w 3313402"/>
              <a:gd name="connsiteY45" fmla="*/ 2948047 h 2948047"/>
              <a:gd name="connsiteX46" fmla="*/ 420079 w 3313402"/>
              <a:gd name="connsiteY46" fmla="*/ 2944070 h 2948047"/>
              <a:gd name="connsiteX47" fmla="*/ 398960 w 3313402"/>
              <a:gd name="connsiteY47" fmla="*/ 2918255 h 2948047"/>
              <a:gd name="connsiteX48" fmla="*/ 375490 w 3313402"/>
              <a:gd name="connsiteY48" fmla="*/ 2891267 h 2948047"/>
              <a:gd name="connsiteX49" fmla="*/ 348502 w 3313402"/>
              <a:gd name="connsiteY49" fmla="*/ 2867799 h 2948047"/>
              <a:gd name="connsiteX50" fmla="*/ 319166 w 3313402"/>
              <a:gd name="connsiteY50" fmla="*/ 2845505 h 2948047"/>
              <a:gd name="connsiteX51" fmla="*/ 289832 w 3313402"/>
              <a:gd name="connsiteY51" fmla="*/ 2823210 h 2948047"/>
              <a:gd name="connsiteX52" fmla="*/ 260497 w 3313402"/>
              <a:gd name="connsiteY52" fmla="*/ 2800916 h 2948047"/>
              <a:gd name="connsiteX53" fmla="*/ 232334 w 3313402"/>
              <a:gd name="connsiteY53" fmla="*/ 2778620 h 2948047"/>
              <a:gd name="connsiteX54" fmla="*/ 205346 w 3313402"/>
              <a:gd name="connsiteY54" fmla="*/ 2753979 h 2948047"/>
              <a:gd name="connsiteX55" fmla="*/ 181878 w 3313402"/>
              <a:gd name="connsiteY55" fmla="*/ 2729338 h 2948047"/>
              <a:gd name="connsiteX56" fmla="*/ 161931 w 3313402"/>
              <a:gd name="connsiteY56" fmla="*/ 2701176 h 2948047"/>
              <a:gd name="connsiteX57" fmla="*/ 146677 w 3313402"/>
              <a:gd name="connsiteY57" fmla="*/ 2671841 h 2948047"/>
              <a:gd name="connsiteX58" fmla="*/ 136116 w 3313402"/>
              <a:gd name="connsiteY58" fmla="*/ 2636640 h 2948047"/>
              <a:gd name="connsiteX59" fmla="*/ 131422 w 3313402"/>
              <a:gd name="connsiteY59" fmla="*/ 2600264 h 2948047"/>
              <a:gd name="connsiteX60" fmla="*/ 130248 w 3313402"/>
              <a:gd name="connsiteY60" fmla="*/ 2562713 h 2948047"/>
              <a:gd name="connsiteX61" fmla="*/ 133769 w 3313402"/>
              <a:gd name="connsiteY61" fmla="*/ 2522818 h 2948047"/>
              <a:gd name="connsiteX62" fmla="*/ 138462 w 3313402"/>
              <a:gd name="connsiteY62" fmla="*/ 2482923 h 2948047"/>
              <a:gd name="connsiteX63" fmla="*/ 144329 w 3313402"/>
              <a:gd name="connsiteY63" fmla="*/ 2443026 h 2948047"/>
              <a:gd name="connsiteX64" fmla="*/ 149023 w 3313402"/>
              <a:gd name="connsiteY64" fmla="*/ 2403131 h 2948047"/>
              <a:gd name="connsiteX65" fmla="*/ 151371 w 3313402"/>
              <a:gd name="connsiteY65" fmla="*/ 2363236 h 2948047"/>
              <a:gd name="connsiteX66" fmla="*/ 151371 w 3313402"/>
              <a:gd name="connsiteY66" fmla="*/ 2324513 h 2948047"/>
              <a:gd name="connsiteX67" fmla="*/ 146677 w 3313402"/>
              <a:gd name="connsiteY67" fmla="*/ 2288138 h 2948047"/>
              <a:gd name="connsiteX68" fmla="*/ 137289 w 3313402"/>
              <a:gd name="connsiteY68" fmla="*/ 2251763 h 2948047"/>
              <a:gd name="connsiteX69" fmla="*/ 123208 w 3313402"/>
              <a:gd name="connsiteY69" fmla="*/ 2217733 h 2948047"/>
              <a:gd name="connsiteX70" fmla="*/ 105607 w 3313402"/>
              <a:gd name="connsiteY70" fmla="*/ 2182531 h 2948047"/>
              <a:gd name="connsiteX71" fmla="*/ 85659 w 3313402"/>
              <a:gd name="connsiteY71" fmla="*/ 2147330 h 2948047"/>
              <a:gd name="connsiteX72" fmla="*/ 64538 w 3313402"/>
              <a:gd name="connsiteY72" fmla="*/ 2112127 h 2948047"/>
              <a:gd name="connsiteX73" fmla="*/ 44590 w 3313402"/>
              <a:gd name="connsiteY73" fmla="*/ 2078098 h 2948047"/>
              <a:gd name="connsiteX74" fmla="*/ 26988 w 3313402"/>
              <a:gd name="connsiteY74" fmla="*/ 2041723 h 2948047"/>
              <a:gd name="connsiteX75" fmla="*/ 12908 w 3313402"/>
              <a:gd name="connsiteY75" fmla="*/ 2006521 h 2948047"/>
              <a:gd name="connsiteX76" fmla="*/ 3521 w 3313402"/>
              <a:gd name="connsiteY76" fmla="*/ 1970145 h 2948047"/>
              <a:gd name="connsiteX77" fmla="*/ 0 w 3313402"/>
              <a:gd name="connsiteY77" fmla="*/ 1932596 h 2948047"/>
              <a:gd name="connsiteX78" fmla="*/ 3521 w 3313402"/>
              <a:gd name="connsiteY78" fmla="*/ 1895048 h 2948047"/>
              <a:gd name="connsiteX79" fmla="*/ 12908 w 3313402"/>
              <a:gd name="connsiteY79" fmla="*/ 1858672 h 2948047"/>
              <a:gd name="connsiteX80" fmla="*/ 26988 w 3313402"/>
              <a:gd name="connsiteY80" fmla="*/ 1823470 h 2948047"/>
              <a:gd name="connsiteX81" fmla="*/ 44590 w 3313402"/>
              <a:gd name="connsiteY81" fmla="*/ 1787095 h 2948047"/>
              <a:gd name="connsiteX82" fmla="*/ 64538 w 3313402"/>
              <a:gd name="connsiteY82" fmla="*/ 1753065 h 2948047"/>
              <a:gd name="connsiteX83" fmla="*/ 85659 w 3313402"/>
              <a:gd name="connsiteY83" fmla="*/ 1717864 h 2948047"/>
              <a:gd name="connsiteX84" fmla="*/ 105607 w 3313402"/>
              <a:gd name="connsiteY84" fmla="*/ 1682661 h 2948047"/>
              <a:gd name="connsiteX85" fmla="*/ 123208 w 3313402"/>
              <a:gd name="connsiteY85" fmla="*/ 1647460 h 2948047"/>
              <a:gd name="connsiteX86" fmla="*/ 137289 w 3313402"/>
              <a:gd name="connsiteY86" fmla="*/ 1613430 h 2948047"/>
              <a:gd name="connsiteX87" fmla="*/ 146677 w 3313402"/>
              <a:gd name="connsiteY87" fmla="*/ 1577054 h 2948047"/>
              <a:gd name="connsiteX88" fmla="*/ 151371 w 3313402"/>
              <a:gd name="connsiteY88" fmla="*/ 1540680 h 2948047"/>
              <a:gd name="connsiteX89" fmla="*/ 151371 w 3313402"/>
              <a:gd name="connsiteY89" fmla="*/ 1501958 h 2948047"/>
              <a:gd name="connsiteX90" fmla="*/ 149023 w 3313402"/>
              <a:gd name="connsiteY90" fmla="*/ 1462061 h 2948047"/>
              <a:gd name="connsiteX91" fmla="*/ 144329 w 3313402"/>
              <a:gd name="connsiteY91" fmla="*/ 1422166 h 2948047"/>
              <a:gd name="connsiteX92" fmla="*/ 138462 w 3313402"/>
              <a:gd name="connsiteY92" fmla="*/ 1382269 h 2948047"/>
              <a:gd name="connsiteX93" fmla="*/ 133769 w 3313402"/>
              <a:gd name="connsiteY93" fmla="*/ 1342374 h 2948047"/>
              <a:gd name="connsiteX94" fmla="*/ 130248 w 3313402"/>
              <a:gd name="connsiteY94" fmla="*/ 1302479 h 2948047"/>
              <a:gd name="connsiteX95" fmla="*/ 131422 w 3313402"/>
              <a:gd name="connsiteY95" fmla="*/ 1264930 h 2948047"/>
              <a:gd name="connsiteX96" fmla="*/ 136116 w 3313402"/>
              <a:gd name="connsiteY96" fmla="*/ 1228554 h 2948047"/>
              <a:gd name="connsiteX97" fmla="*/ 146677 w 3313402"/>
              <a:gd name="connsiteY97" fmla="*/ 1193352 h 2948047"/>
              <a:gd name="connsiteX98" fmla="*/ 161931 w 3313402"/>
              <a:gd name="connsiteY98" fmla="*/ 1164017 h 2948047"/>
              <a:gd name="connsiteX99" fmla="*/ 181878 w 3313402"/>
              <a:gd name="connsiteY99" fmla="*/ 1135856 h 2948047"/>
              <a:gd name="connsiteX100" fmla="*/ 205346 w 3313402"/>
              <a:gd name="connsiteY100" fmla="*/ 1111214 h 2948047"/>
              <a:gd name="connsiteX101" fmla="*/ 232334 w 3313402"/>
              <a:gd name="connsiteY101" fmla="*/ 1086573 h 2948047"/>
              <a:gd name="connsiteX102" fmla="*/ 260497 w 3313402"/>
              <a:gd name="connsiteY102" fmla="*/ 1064277 h 2948047"/>
              <a:gd name="connsiteX103" fmla="*/ 289832 w 3313402"/>
              <a:gd name="connsiteY103" fmla="*/ 1041982 h 2948047"/>
              <a:gd name="connsiteX104" fmla="*/ 319166 w 3313402"/>
              <a:gd name="connsiteY104" fmla="*/ 1019688 h 2948047"/>
              <a:gd name="connsiteX105" fmla="*/ 348502 w 3313402"/>
              <a:gd name="connsiteY105" fmla="*/ 997393 h 2948047"/>
              <a:gd name="connsiteX106" fmla="*/ 375490 w 3313402"/>
              <a:gd name="connsiteY106" fmla="*/ 973926 h 2948047"/>
              <a:gd name="connsiteX107" fmla="*/ 398960 w 3313402"/>
              <a:gd name="connsiteY107" fmla="*/ 946938 h 2948047"/>
              <a:gd name="connsiteX108" fmla="*/ 420079 w 3313402"/>
              <a:gd name="connsiteY108" fmla="*/ 921122 h 2948047"/>
              <a:gd name="connsiteX109" fmla="*/ 436507 w 3313402"/>
              <a:gd name="connsiteY109" fmla="*/ 891788 h 2948047"/>
              <a:gd name="connsiteX110" fmla="*/ 450588 w 3313402"/>
              <a:gd name="connsiteY110" fmla="*/ 860106 h 2948047"/>
              <a:gd name="connsiteX111" fmla="*/ 462322 w 3313402"/>
              <a:gd name="connsiteY111" fmla="*/ 826076 h 2948047"/>
              <a:gd name="connsiteX112" fmla="*/ 472883 w 3313402"/>
              <a:gd name="connsiteY112" fmla="*/ 790874 h 2948047"/>
              <a:gd name="connsiteX113" fmla="*/ 482271 w 3313402"/>
              <a:gd name="connsiteY113" fmla="*/ 755672 h 2948047"/>
              <a:gd name="connsiteX114" fmla="*/ 491658 w 3313402"/>
              <a:gd name="connsiteY114" fmla="*/ 719297 h 2948047"/>
              <a:gd name="connsiteX115" fmla="*/ 502219 w 3313402"/>
              <a:gd name="connsiteY115" fmla="*/ 685268 h 2948047"/>
              <a:gd name="connsiteX116" fmla="*/ 513952 w 3313402"/>
              <a:gd name="connsiteY116" fmla="*/ 651238 h 2948047"/>
              <a:gd name="connsiteX117" fmla="*/ 528034 w 3313402"/>
              <a:gd name="connsiteY117" fmla="*/ 619558 h 2948047"/>
              <a:gd name="connsiteX118" fmla="*/ 545635 w 3313402"/>
              <a:gd name="connsiteY118" fmla="*/ 591396 h 2948047"/>
              <a:gd name="connsiteX119" fmla="*/ 566755 w 3313402"/>
              <a:gd name="connsiteY119" fmla="*/ 565581 h 2948047"/>
              <a:gd name="connsiteX120" fmla="*/ 592570 w 3313402"/>
              <a:gd name="connsiteY120" fmla="*/ 544460 h 2948047"/>
              <a:gd name="connsiteX121" fmla="*/ 620733 w 3313402"/>
              <a:gd name="connsiteY121" fmla="*/ 526859 h 2948047"/>
              <a:gd name="connsiteX122" fmla="*/ 652413 w 3313402"/>
              <a:gd name="connsiteY122" fmla="*/ 512777 h 2948047"/>
              <a:gd name="connsiteX123" fmla="*/ 686443 w 3313402"/>
              <a:gd name="connsiteY123" fmla="*/ 501044 h 2948047"/>
              <a:gd name="connsiteX124" fmla="*/ 720472 w 3313402"/>
              <a:gd name="connsiteY124" fmla="*/ 490483 h 2948047"/>
              <a:gd name="connsiteX125" fmla="*/ 756848 w 3313402"/>
              <a:gd name="connsiteY125" fmla="*/ 481096 h 2948047"/>
              <a:gd name="connsiteX126" fmla="*/ 792049 w 3313402"/>
              <a:gd name="connsiteY126" fmla="*/ 471708 h 2948047"/>
              <a:gd name="connsiteX127" fmla="*/ 827252 w 3313402"/>
              <a:gd name="connsiteY127" fmla="*/ 461147 h 2948047"/>
              <a:gd name="connsiteX128" fmla="*/ 861280 w 3313402"/>
              <a:gd name="connsiteY128" fmla="*/ 449413 h 2948047"/>
              <a:gd name="connsiteX129" fmla="*/ 892962 w 3313402"/>
              <a:gd name="connsiteY129" fmla="*/ 435332 h 2948047"/>
              <a:gd name="connsiteX130" fmla="*/ 922297 w 3313402"/>
              <a:gd name="connsiteY130" fmla="*/ 418906 h 2948047"/>
              <a:gd name="connsiteX131" fmla="*/ 948112 w 3313402"/>
              <a:gd name="connsiteY131" fmla="*/ 397785 h 2948047"/>
              <a:gd name="connsiteX132" fmla="*/ 975101 w 3313402"/>
              <a:gd name="connsiteY132" fmla="*/ 374315 h 2948047"/>
              <a:gd name="connsiteX133" fmla="*/ 998569 w 3313402"/>
              <a:gd name="connsiteY133" fmla="*/ 347327 h 2948047"/>
              <a:gd name="connsiteX134" fmla="*/ 1020864 w 3313402"/>
              <a:gd name="connsiteY134" fmla="*/ 319166 h 2948047"/>
              <a:gd name="connsiteX135" fmla="*/ 1043158 w 3313402"/>
              <a:gd name="connsiteY135" fmla="*/ 289831 h 2948047"/>
              <a:gd name="connsiteX136" fmla="*/ 1065453 w 3313402"/>
              <a:gd name="connsiteY136" fmla="*/ 260495 h 2948047"/>
              <a:gd name="connsiteX137" fmla="*/ 1087747 w 3313402"/>
              <a:gd name="connsiteY137" fmla="*/ 232334 h 2948047"/>
              <a:gd name="connsiteX138" fmla="*/ 1112390 w 3313402"/>
              <a:gd name="connsiteY138" fmla="*/ 205346 h 2948047"/>
              <a:gd name="connsiteX139" fmla="*/ 1137030 w 3313402"/>
              <a:gd name="connsiteY139" fmla="*/ 181878 h 2948047"/>
              <a:gd name="connsiteX140" fmla="*/ 1165193 w 3313402"/>
              <a:gd name="connsiteY140" fmla="*/ 161930 h 2948047"/>
              <a:gd name="connsiteX141" fmla="*/ 1194528 w 3313402"/>
              <a:gd name="connsiteY141" fmla="*/ 146675 h 2948047"/>
              <a:gd name="connsiteX142" fmla="*/ 1229731 w 3313402"/>
              <a:gd name="connsiteY142" fmla="*/ 136115 h 2948047"/>
              <a:gd name="connsiteX143" fmla="*/ 1266106 w 3313402"/>
              <a:gd name="connsiteY143" fmla="*/ 131421 h 2948047"/>
              <a:gd name="connsiteX144" fmla="*/ 1303654 w 3313402"/>
              <a:gd name="connsiteY144" fmla="*/ 130247 h 2948047"/>
              <a:gd name="connsiteX145" fmla="*/ 1343549 w 3313402"/>
              <a:gd name="connsiteY145" fmla="*/ 133769 h 2948047"/>
              <a:gd name="connsiteX146" fmla="*/ 1383446 w 3313402"/>
              <a:gd name="connsiteY146" fmla="*/ 138462 h 2948047"/>
              <a:gd name="connsiteX147" fmla="*/ 1423342 w 3313402"/>
              <a:gd name="connsiteY147" fmla="*/ 144329 h 2948047"/>
              <a:gd name="connsiteX148" fmla="*/ 1463237 w 3313402"/>
              <a:gd name="connsiteY148" fmla="*/ 149023 h 2948047"/>
              <a:gd name="connsiteX149" fmla="*/ 1503133 w 3313402"/>
              <a:gd name="connsiteY149" fmla="*/ 151369 h 2948047"/>
              <a:gd name="connsiteX150" fmla="*/ 1541856 w 3313402"/>
              <a:gd name="connsiteY150" fmla="*/ 151369 h 2948047"/>
              <a:gd name="connsiteX151" fmla="*/ 1578232 w 3313402"/>
              <a:gd name="connsiteY151" fmla="*/ 146675 h 2948047"/>
              <a:gd name="connsiteX152" fmla="*/ 1614608 w 3313402"/>
              <a:gd name="connsiteY152" fmla="*/ 137288 h 2948047"/>
              <a:gd name="connsiteX153" fmla="*/ 1649810 w 3313402"/>
              <a:gd name="connsiteY153" fmla="*/ 123208 h 2948047"/>
              <a:gd name="connsiteX154" fmla="*/ 1685011 w 3313402"/>
              <a:gd name="connsiteY154" fmla="*/ 104433 h 2948047"/>
              <a:gd name="connsiteX155" fmla="*/ 1720214 w 3313402"/>
              <a:gd name="connsiteY155" fmla="*/ 85659 h 2948047"/>
              <a:gd name="connsiteX156" fmla="*/ 1755415 w 3313402"/>
              <a:gd name="connsiteY156" fmla="*/ 64537 h 2948047"/>
              <a:gd name="connsiteX157" fmla="*/ 1789445 w 3313402"/>
              <a:gd name="connsiteY157" fmla="*/ 44589 h 2948047"/>
              <a:gd name="connsiteX158" fmla="*/ 1825821 w 3313402"/>
              <a:gd name="connsiteY158" fmla="*/ 26988 h 2948047"/>
              <a:gd name="connsiteX159" fmla="*/ 1861022 w 3313402"/>
              <a:gd name="connsiteY159" fmla="*/ 12907 h 2948047"/>
              <a:gd name="connsiteX160" fmla="*/ 1897398 w 3313402"/>
              <a:gd name="connsiteY160" fmla="*/ 3519 h 294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3313402" h="2948047">
                <a:moveTo>
                  <a:pt x="1934947" y="0"/>
                </a:moveTo>
                <a:lnTo>
                  <a:pt x="1972495" y="3519"/>
                </a:lnTo>
                <a:lnTo>
                  <a:pt x="2008871" y="12907"/>
                </a:lnTo>
                <a:lnTo>
                  <a:pt x="2044074" y="26988"/>
                </a:lnTo>
                <a:lnTo>
                  <a:pt x="2080448" y="44589"/>
                </a:lnTo>
                <a:lnTo>
                  <a:pt x="2114478" y="64537"/>
                </a:lnTo>
                <a:lnTo>
                  <a:pt x="2149681" y="85659"/>
                </a:lnTo>
                <a:lnTo>
                  <a:pt x="2184882" y="104433"/>
                </a:lnTo>
                <a:lnTo>
                  <a:pt x="2220084" y="123208"/>
                </a:lnTo>
                <a:lnTo>
                  <a:pt x="2254113" y="137288"/>
                </a:lnTo>
                <a:lnTo>
                  <a:pt x="2291662" y="146675"/>
                </a:lnTo>
                <a:lnTo>
                  <a:pt x="2328037" y="151369"/>
                </a:lnTo>
                <a:lnTo>
                  <a:pt x="2366759" y="151369"/>
                </a:lnTo>
                <a:lnTo>
                  <a:pt x="2406656" y="149023"/>
                </a:lnTo>
                <a:lnTo>
                  <a:pt x="2446551" y="144329"/>
                </a:lnTo>
                <a:lnTo>
                  <a:pt x="2486448" y="138462"/>
                </a:lnTo>
                <a:lnTo>
                  <a:pt x="2526343" y="133769"/>
                </a:lnTo>
                <a:lnTo>
                  <a:pt x="2566239" y="130247"/>
                </a:lnTo>
                <a:lnTo>
                  <a:pt x="2603787" y="131421"/>
                </a:lnTo>
                <a:lnTo>
                  <a:pt x="2640163" y="136115"/>
                </a:lnTo>
                <a:lnTo>
                  <a:pt x="2675366" y="146675"/>
                </a:lnTo>
                <a:lnTo>
                  <a:pt x="2704702" y="161930"/>
                </a:lnTo>
                <a:lnTo>
                  <a:pt x="2732862" y="181878"/>
                </a:lnTo>
                <a:lnTo>
                  <a:pt x="2757504" y="205346"/>
                </a:lnTo>
                <a:lnTo>
                  <a:pt x="2782146" y="232334"/>
                </a:lnTo>
                <a:lnTo>
                  <a:pt x="2804440" y="260495"/>
                </a:lnTo>
                <a:lnTo>
                  <a:pt x="2826735" y="289831"/>
                </a:lnTo>
                <a:lnTo>
                  <a:pt x="2849030" y="319166"/>
                </a:lnTo>
                <a:lnTo>
                  <a:pt x="2871324" y="347327"/>
                </a:lnTo>
                <a:lnTo>
                  <a:pt x="2894793" y="374315"/>
                </a:lnTo>
                <a:lnTo>
                  <a:pt x="2921781" y="397785"/>
                </a:lnTo>
                <a:lnTo>
                  <a:pt x="2947597" y="418906"/>
                </a:lnTo>
                <a:lnTo>
                  <a:pt x="2976931" y="435332"/>
                </a:lnTo>
                <a:lnTo>
                  <a:pt x="3008614" y="449413"/>
                </a:lnTo>
                <a:lnTo>
                  <a:pt x="3042641" y="461147"/>
                </a:lnTo>
                <a:lnTo>
                  <a:pt x="3077843" y="471708"/>
                </a:lnTo>
                <a:lnTo>
                  <a:pt x="3113046" y="481096"/>
                </a:lnTo>
                <a:lnTo>
                  <a:pt x="3149422" y="490483"/>
                </a:lnTo>
                <a:lnTo>
                  <a:pt x="3183450" y="501044"/>
                </a:lnTo>
                <a:lnTo>
                  <a:pt x="3217478" y="512777"/>
                </a:lnTo>
                <a:lnTo>
                  <a:pt x="3249161" y="526859"/>
                </a:lnTo>
                <a:lnTo>
                  <a:pt x="3277323" y="544460"/>
                </a:lnTo>
                <a:lnTo>
                  <a:pt x="3303139" y="565581"/>
                </a:lnTo>
                <a:lnTo>
                  <a:pt x="3313402" y="578126"/>
                </a:lnTo>
                <a:lnTo>
                  <a:pt x="3313402" y="2948047"/>
                </a:lnTo>
                <a:lnTo>
                  <a:pt x="422306" y="2948047"/>
                </a:lnTo>
                <a:lnTo>
                  <a:pt x="420079" y="2944070"/>
                </a:lnTo>
                <a:lnTo>
                  <a:pt x="398960" y="2918255"/>
                </a:lnTo>
                <a:lnTo>
                  <a:pt x="375490" y="2891267"/>
                </a:lnTo>
                <a:lnTo>
                  <a:pt x="348502" y="2867799"/>
                </a:lnTo>
                <a:lnTo>
                  <a:pt x="319166" y="2845505"/>
                </a:lnTo>
                <a:lnTo>
                  <a:pt x="289832" y="2823210"/>
                </a:lnTo>
                <a:lnTo>
                  <a:pt x="260497" y="2800916"/>
                </a:lnTo>
                <a:lnTo>
                  <a:pt x="232334" y="2778620"/>
                </a:lnTo>
                <a:lnTo>
                  <a:pt x="205346" y="2753979"/>
                </a:lnTo>
                <a:lnTo>
                  <a:pt x="181878" y="2729338"/>
                </a:lnTo>
                <a:lnTo>
                  <a:pt x="161931" y="2701176"/>
                </a:lnTo>
                <a:lnTo>
                  <a:pt x="146677" y="2671841"/>
                </a:lnTo>
                <a:lnTo>
                  <a:pt x="136116" y="2636640"/>
                </a:lnTo>
                <a:lnTo>
                  <a:pt x="131422" y="2600264"/>
                </a:lnTo>
                <a:lnTo>
                  <a:pt x="130248" y="2562713"/>
                </a:lnTo>
                <a:lnTo>
                  <a:pt x="133769" y="2522818"/>
                </a:lnTo>
                <a:lnTo>
                  <a:pt x="138462" y="2482923"/>
                </a:lnTo>
                <a:lnTo>
                  <a:pt x="144329" y="2443026"/>
                </a:lnTo>
                <a:lnTo>
                  <a:pt x="149023" y="2403131"/>
                </a:lnTo>
                <a:lnTo>
                  <a:pt x="151371" y="2363236"/>
                </a:lnTo>
                <a:lnTo>
                  <a:pt x="151371" y="2324513"/>
                </a:lnTo>
                <a:lnTo>
                  <a:pt x="146677" y="2288138"/>
                </a:lnTo>
                <a:lnTo>
                  <a:pt x="137289" y="2251763"/>
                </a:lnTo>
                <a:lnTo>
                  <a:pt x="123208" y="2217733"/>
                </a:lnTo>
                <a:lnTo>
                  <a:pt x="105607" y="2182531"/>
                </a:lnTo>
                <a:lnTo>
                  <a:pt x="85659" y="2147330"/>
                </a:lnTo>
                <a:lnTo>
                  <a:pt x="64538" y="2112127"/>
                </a:lnTo>
                <a:lnTo>
                  <a:pt x="44590" y="2078098"/>
                </a:lnTo>
                <a:lnTo>
                  <a:pt x="26988" y="2041723"/>
                </a:lnTo>
                <a:lnTo>
                  <a:pt x="12908" y="2006521"/>
                </a:lnTo>
                <a:lnTo>
                  <a:pt x="3521" y="1970145"/>
                </a:lnTo>
                <a:lnTo>
                  <a:pt x="0" y="1932596"/>
                </a:lnTo>
                <a:lnTo>
                  <a:pt x="3521" y="1895048"/>
                </a:lnTo>
                <a:lnTo>
                  <a:pt x="12908" y="1858672"/>
                </a:lnTo>
                <a:lnTo>
                  <a:pt x="26988" y="1823470"/>
                </a:lnTo>
                <a:lnTo>
                  <a:pt x="44590" y="1787095"/>
                </a:lnTo>
                <a:lnTo>
                  <a:pt x="64538" y="1753065"/>
                </a:lnTo>
                <a:lnTo>
                  <a:pt x="85659" y="1717864"/>
                </a:lnTo>
                <a:lnTo>
                  <a:pt x="105607" y="1682661"/>
                </a:lnTo>
                <a:lnTo>
                  <a:pt x="123208" y="1647460"/>
                </a:lnTo>
                <a:lnTo>
                  <a:pt x="137289" y="1613430"/>
                </a:lnTo>
                <a:lnTo>
                  <a:pt x="146677" y="1577054"/>
                </a:lnTo>
                <a:lnTo>
                  <a:pt x="151371" y="1540680"/>
                </a:lnTo>
                <a:lnTo>
                  <a:pt x="151371" y="1501958"/>
                </a:lnTo>
                <a:lnTo>
                  <a:pt x="149023" y="1462061"/>
                </a:lnTo>
                <a:lnTo>
                  <a:pt x="144329" y="1422166"/>
                </a:lnTo>
                <a:lnTo>
                  <a:pt x="138462" y="1382269"/>
                </a:lnTo>
                <a:lnTo>
                  <a:pt x="133769" y="1342374"/>
                </a:lnTo>
                <a:lnTo>
                  <a:pt x="130248" y="1302479"/>
                </a:lnTo>
                <a:lnTo>
                  <a:pt x="131422" y="1264930"/>
                </a:lnTo>
                <a:lnTo>
                  <a:pt x="136116" y="1228554"/>
                </a:lnTo>
                <a:lnTo>
                  <a:pt x="146677" y="1193352"/>
                </a:lnTo>
                <a:lnTo>
                  <a:pt x="161931" y="1164017"/>
                </a:lnTo>
                <a:lnTo>
                  <a:pt x="181878" y="1135856"/>
                </a:lnTo>
                <a:lnTo>
                  <a:pt x="205346" y="1111214"/>
                </a:lnTo>
                <a:lnTo>
                  <a:pt x="232334" y="1086573"/>
                </a:lnTo>
                <a:lnTo>
                  <a:pt x="260497" y="1064277"/>
                </a:lnTo>
                <a:lnTo>
                  <a:pt x="289832" y="1041982"/>
                </a:lnTo>
                <a:lnTo>
                  <a:pt x="319166" y="1019688"/>
                </a:lnTo>
                <a:lnTo>
                  <a:pt x="348502" y="997393"/>
                </a:lnTo>
                <a:lnTo>
                  <a:pt x="375490" y="973926"/>
                </a:lnTo>
                <a:lnTo>
                  <a:pt x="398960" y="946938"/>
                </a:lnTo>
                <a:lnTo>
                  <a:pt x="420079" y="921122"/>
                </a:lnTo>
                <a:lnTo>
                  <a:pt x="436507" y="891788"/>
                </a:lnTo>
                <a:lnTo>
                  <a:pt x="450588" y="860106"/>
                </a:lnTo>
                <a:lnTo>
                  <a:pt x="462322" y="826076"/>
                </a:lnTo>
                <a:lnTo>
                  <a:pt x="472883" y="790874"/>
                </a:lnTo>
                <a:lnTo>
                  <a:pt x="482271" y="755672"/>
                </a:lnTo>
                <a:lnTo>
                  <a:pt x="491658" y="719297"/>
                </a:lnTo>
                <a:lnTo>
                  <a:pt x="502219" y="685268"/>
                </a:lnTo>
                <a:lnTo>
                  <a:pt x="513952" y="651238"/>
                </a:lnTo>
                <a:lnTo>
                  <a:pt x="528034" y="619558"/>
                </a:lnTo>
                <a:lnTo>
                  <a:pt x="545635" y="591396"/>
                </a:lnTo>
                <a:lnTo>
                  <a:pt x="566755" y="565581"/>
                </a:lnTo>
                <a:lnTo>
                  <a:pt x="592570" y="544460"/>
                </a:lnTo>
                <a:lnTo>
                  <a:pt x="620733" y="526859"/>
                </a:lnTo>
                <a:lnTo>
                  <a:pt x="652413" y="512777"/>
                </a:lnTo>
                <a:lnTo>
                  <a:pt x="686443" y="501044"/>
                </a:lnTo>
                <a:lnTo>
                  <a:pt x="720472" y="490483"/>
                </a:lnTo>
                <a:lnTo>
                  <a:pt x="756848" y="481096"/>
                </a:lnTo>
                <a:lnTo>
                  <a:pt x="792049" y="471708"/>
                </a:lnTo>
                <a:lnTo>
                  <a:pt x="827252" y="461147"/>
                </a:lnTo>
                <a:lnTo>
                  <a:pt x="861280" y="449413"/>
                </a:lnTo>
                <a:lnTo>
                  <a:pt x="892962" y="435332"/>
                </a:lnTo>
                <a:lnTo>
                  <a:pt x="922297" y="418906"/>
                </a:lnTo>
                <a:lnTo>
                  <a:pt x="948112" y="397785"/>
                </a:lnTo>
                <a:lnTo>
                  <a:pt x="975101" y="374315"/>
                </a:lnTo>
                <a:lnTo>
                  <a:pt x="998569" y="347327"/>
                </a:lnTo>
                <a:lnTo>
                  <a:pt x="1020864" y="319166"/>
                </a:lnTo>
                <a:lnTo>
                  <a:pt x="1043158" y="289831"/>
                </a:lnTo>
                <a:lnTo>
                  <a:pt x="1065453" y="260495"/>
                </a:lnTo>
                <a:lnTo>
                  <a:pt x="1087747" y="232334"/>
                </a:lnTo>
                <a:lnTo>
                  <a:pt x="1112390" y="205346"/>
                </a:lnTo>
                <a:lnTo>
                  <a:pt x="1137030" y="181878"/>
                </a:lnTo>
                <a:lnTo>
                  <a:pt x="1165193" y="161930"/>
                </a:lnTo>
                <a:lnTo>
                  <a:pt x="1194528" y="146675"/>
                </a:lnTo>
                <a:lnTo>
                  <a:pt x="1229731" y="136115"/>
                </a:lnTo>
                <a:lnTo>
                  <a:pt x="1266106" y="131421"/>
                </a:lnTo>
                <a:lnTo>
                  <a:pt x="1303654" y="130247"/>
                </a:lnTo>
                <a:lnTo>
                  <a:pt x="1343549" y="133769"/>
                </a:lnTo>
                <a:lnTo>
                  <a:pt x="1383446" y="138462"/>
                </a:lnTo>
                <a:lnTo>
                  <a:pt x="1423342" y="144329"/>
                </a:lnTo>
                <a:lnTo>
                  <a:pt x="1463237" y="149023"/>
                </a:lnTo>
                <a:lnTo>
                  <a:pt x="1503133" y="151369"/>
                </a:lnTo>
                <a:lnTo>
                  <a:pt x="1541856" y="151369"/>
                </a:lnTo>
                <a:lnTo>
                  <a:pt x="1578232" y="146675"/>
                </a:lnTo>
                <a:lnTo>
                  <a:pt x="1614608" y="137288"/>
                </a:lnTo>
                <a:lnTo>
                  <a:pt x="1649810" y="123208"/>
                </a:lnTo>
                <a:lnTo>
                  <a:pt x="1685011" y="104433"/>
                </a:lnTo>
                <a:lnTo>
                  <a:pt x="1720214" y="85659"/>
                </a:lnTo>
                <a:lnTo>
                  <a:pt x="1755415" y="64537"/>
                </a:lnTo>
                <a:lnTo>
                  <a:pt x="1789445" y="44589"/>
                </a:lnTo>
                <a:lnTo>
                  <a:pt x="1825821" y="26988"/>
                </a:lnTo>
                <a:lnTo>
                  <a:pt x="1861022" y="12907"/>
                </a:lnTo>
                <a:lnTo>
                  <a:pt x="1897398" y="351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9E2E6A6E-803E-4838-AD5C-113793CC2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7890" y="4009102"/>
            <a:ext cx="3214111" cy="2848897"/>
          </a:xfrm>
          <a:custGeom>
            <a:avLst/>
            <a:gdLst>
              <a:gd name="connsiteX0" fmla="*/ 1835656 w 3214111"/>
              <a:gd name="connsiteY0" fmla="*/ 0 h 2848897"/>
              <a:gd name="connsiteX1" fmla="*/ 1871276 w 3214111"/>
              <a:gd name="connsiteY1" fmla="*/ 3339 h 2848897"/>
              <a:gd name="connsiteX2" fmla="*/ 1905787 w 3214111"/>
              <a:gd name="connsiteY2" fmla="*/ 12245 h 2848897"/>
              <a:gd name="connsiteX3" fmla="*/ 1939183 w 3214111"/>
              <a:gd name="connsiteY3" fmla="*/ 25604 h 2848897"/>
              <a:gd name="connsiteX4" fmla="*/ 1973690 w 3214111"/>
              <a:gd name="connsiteY4" fmla="*/ 42302 h 2848897"/>
              <a:gd name="connsiteX5" fmla="*/ 2005974 w 3214111"/>
              <a:gd name="connsiteY5" fmla="*/ 61227 h 2848897"/>
              <a:gd name="connsiteX6" fmla="*/ 2039370 w 3214111"/>
              <a:gd name="connsiteY6" fmla="*/ 81264 h 2848897"/>
              <a:gd name="connsiteX7" fmla="*/ 2072765 w 3214111"/>
              <a:gd name="connsiteY7" fmla="*/ 99075 h 2848897"/>
              <a:gd name="connsiteX8" fmla="*/ 2106161 w 3214111"/>
              <a:gd name="connsiteY8" fmla="*/ 116887 h 2848897"/>
              <a:gd name="connsiteX9" fmla="*/ 2138444 w 3214111"/>
              <a:gd name="connsiteY9" fmla="*/ 130245 h 2848897"/>
              <a:gd name="connsiteX10" fmla="*/ 2174066 w 3214111"/>
              <a:gd name="connsiteY10" fmla="*/ 139150 h 2848897"/>
              <a:gd name="connsiteX11" fmla="*/ 2208575 w 3214111"/>
              <a:gd name="connsiteY11" fmla="*/ 143604 h 2848897"/>
              <a:gd name="connsiteX12" fmla="*/ 2245310 w 3214111"/>
              <a:gd name="connsiteY12" fmla="*/ 143604 h 2848897"/>
              <a:gd name="connsiteX13" fmla="*/ 2283159 w 3214111"/>
              <a:gd name="connsiteY13" fmla="*/ 141378 h 2848897"/>
              <a:gd name="connsiteX14" fmla="*/ 2321007 w 3214111"/>
              <a:gd name="connsiteY14" fmla="*/ 136924 h 2848897"/>
              <a:gd name="connsiteX15" fmla="*/ 2358857 w 3214111"/>
              <a:gd name="connsiteY15" fmla="*/ 131359 h 2848897"/>
              <a:gd name="connsiteX16" fmla="*/ 2396705 w 3214111"/>
              <a:gd name="connsiteY16" fmla="*/ 126906 h 2848897"/>
              <a:gd name="connsiteX17" fmla="*/ 2434554 w 3214111"/>
              <a:gd name="connsiteY17" fmla="*/ 123565 h 2848897"/>
              <a:gd name="connsiteX18" fmla="*/ 2470175 w 3214111"/>
              <a:gd name="connsiteY18" fmla="*/ 124678 h 2848897"/>
              <a:gd name="connsiteX19" fmla="*/ 2504683 w 3214111"/>
              <a:gd name="connsiteY19" fmla="*/ 129132 h 2848897"/>
              <a:gd name="connsiteX20" fmla="*/ 2538079 w 3214111"/>
              <a:gd name="connsiteY20" fmla="*/ 139150 h 2848897"/>
              <a:gd name="connsiteX21" fmla="*/ 2565910 w 3214111"/>
              <a:gd name="connsiteY21" fmla="*/ 153622 h 2848897"/>
              <a:gd name="connsiteX22" fmla="*/ 2592625 w 3214111"/>
              <a:gd name="connsiteY22" fmla="*/ 172547 h 2848897"/>
              <a:gd name="connsiteX23" fmla="*/ 2616003 w 3214111"/>
              <a:gd name="connsiteY23" fmla="*/ 194811 h 2848897"/>
              <a:gd name="connsiteX24" fmla="*/ 2639380 w 3214111"/>
              <a:gd name="connsiteY24" fmla="*/ 220414 h 2848897"/>
              <a:gd name="connsiteX25" fmla="*/ 2660531 w 3214111"/>
              <a:gd name="connsiteY25" fmla="*/ 247131 h 2848897"/>
              <a:gd name="connsiteX26" fmla="*/ 2681682 w 3214111"/>
              <a:gd name="connsiteY26" fmla="*/ 274961 h 2848897"/>
              <a:gd name="connsiteX27" fmla="*/ 2702832 w 3214111"/>
              <a:gd name="connsiteY27" fmla="*/ 302791 h 2848897"/>
              <a:gd name="connsiteX28" fmla="*/ 2723982 w 3214111"/>
              <a:gd name="connsiteY28" fmla="*/ 329509 h 2848897"/>
              <a:gd name="connsiteX29" fmla="*/ 2746247 w 3214111"/>
              <a:gd name="connsiteY29" fmla="*/ 355112 h 2848897"/>
              <a:gd name="connsiteX30" fmla="*/ 2771851 w 3214111"/>
              <a:gd name="connsiteY30" fmla="*/ 377377 h 2848897"/>
              <a:gd name="connsiteX31" fmla="*/ 2796341 w 3214111"/>
              <a:gd name="connsiteY31" fmla="*/ 397415 h 2848897"/>
              <a:gd name="connsiteX32" fmla="*/ 2824171 w 3214111"/>
              <a:gd name="connsiteY32" fmla="*/ 412999 h 2848897"/>
              <a:gd name="connsiteX33" fmla="*/ 2854227 w 3214111"/>
              <a:gd name="connsiteY33" fmla="*/ 426357 h 2848897"/>
              <a:gd name="connsiteX34" fmla="*/ 2886509 w 3214111"/>
              <a:gd name="connsiteY34" fmla="*/ 437489 h 2848897"/>
              <a:gd name="connsiteX35" fmla="*/ 2919904 w 3214111"/>
              <a:gd name="connsiteY35" fmla="*/ 447507 h 2848897"/>
              <a:gd name="connsiteX36" fmla="*/ 2953300 w 3214111"/>
              <a:gd name="connsiteY36" fmla="*/ 456413 h 2848897"/>
              <a:gd name="connsiteX37" fmla="*/ 2987809 w 3214111"/>
              <a:gd name="connsiteY37" fmla="*/ 465320 h 2848897"/>
              <a:gd name="connsiteX38" fmla="*/ 3020092 w 3214111"/>
              <a:gd name="connsiteY38" fmla="*/ 475338 h 2848897"/>
              <a:gd name="connsiteX39" fmla="*/ 3052373 w 3214111"/>
              <a:gd name="connsiteY39" fmla="*/ 486470 h 2848897"/>
              <a:gd name="connsiteX40" fmla="*/ 3082430 w 3214111"/>
              <a:gd name="connsiteY40" fmla="*/ 499829 h 2848897"/>
              <a:gd name="connsiteX41" fmla="*/ 3109148 w 3214111"/>
              <a:gd name="connsiteY41" fmla="*/ 516527 h 2848897"/>
              <a:gd name="connsiteX42" fmla="*/ 3133639 w 3214111"/>
              <a:gd name="connsiteY42" fmla="*/ 536565 h 2848897"/>
              <a:gd name="connsiteX43" fmla="*/ 3153674 w 3214111"/>
              <a:gd name="connsiteY43" fmla="*/ 561055 h 2848897"/>
              <a:gd name="connsiteX44" fmla="*/ 3170373 w 3214111"/>
              <a:gd name="connsiteY44" fmla="*/ 587772 h 2848897"/>
              <a:gd name="connsiteX45" fmla="*/ 3183731 w 3214111"/>
              <a:gd name="connsiteY45" fmla="*/ 617827 h 2848897"/>
              <a:gd name="connsiteX46" fmla="*/ 3194863 w 3214111"/>
              <a:gd name="connsiteY46" fmla="*/ 650112 h 2848897"/>
              <a:gd name="connsiteX47" fmla="*/ 3204881 w 3214111"/>
              <a:gd name="connsiteY47" fmla="*/ 682393 h 2848897"/>
              <a:gd name="connsiteX48" fmla="*/ 3213788 w 3214111"/>
              <a:gd name="connsiteY48" fmla="*/ 716904 h 2848897"/>
              <a:gd name="connsiteX49" fmla="*/ 3214111 w 3214111"/>
              <a:gd name="connsiteY49" fmla="*/ 718115 h 2848897"/>
              <a:gd name="connsiteX50" fmla="*/ 3214111 w 3214111"/>
              <a:gd name="connsiteY50" fmla="*/ 2848897 h 2848897"/>
              <a:gd name="connsiteX51" fmla="*/ 426570 w 3214111"/>
              <a:gd name="connsiteY51" fmla="*/ 2848897 h 2848897"/>
              <a:gd name="connsiteX52" fmla="*/ 414108 w 3214111"/>
              <a:gd name="connsiteY52" fmla="*/ 2820857 h 2848897"/>
              <a:gd name="connsiteX53" fmla="*/ 398524 w 3214111"/>
              <a:gd name="connsiteY53" fmla="*/ 2793028 h 2848897"/>
              <a:gd name="connsiteX54" fmla="*/ 378487 w 3214111"/>
              <a:gd name="connsiteY54" fmla="*/ 2768537 h 2848897"/>
              <a:gd name="connsiteX55" fmla="*/ 356222 w 3214111"/>
              <a:gd name="connsiteY55" fmla="*/ 2742933 h 2848897"/>
              <a:gd name="connsiteX56" fmla="*/ 330619 w 3214111"/>
              <a:gd name="connsiteY56" fmla="*/ 2720669 h 2848897"/>
              <a:gd name="connsiteX57" fmla="*/ 302788 w 3214111"/>
              <a:gd name="connsiteY57" fmla="*/ 2699519 h 2848897"/>
              <a:gd name="connsiteX58" fmla="*/ 274959 w 3214111"/>
              <a:gd name="connsiteY58" fmla="*/ 2678368 h 2848897"/>
              <a:gd name="connsiteX59" fmla="*/ 247130 w 3214111"/>
              <a:gd name="connsiteY59" fmla="*/ 2657218 h 2848897"/>
              <a:gd name="connsiteX60" fmla="*/ 220413 w 3214111"/>
              <a:gd name="connsiteY60" fmla="*/ 2636065 h 2848897"/>
              <a:gd name="connsiteX61" fmla="*/ 194809 w 3214111"/>
              <a:gd name="connsiteY61" fmla="*/ 2612689 h 2848897"/>
              <a:gd name="connsiteX62" fmla="*/ 172546 w 3214111"/>
              <a:gd name="connsiteY62" fmla="*/ 2589312 h 2848897"/>
              <a:gd name="connsiteX63" fmla="*/ 153622 w 3214111"/>
              <a:gd name="connsiteY63" fmla="*/ 2562594 h 2848897"/>
              <a:gd name="connsiteX64" fmla="*/ 139150 w 3214111"/>
              <a:gd name="connsiteY64" fmla="*/ 2534764 h 2848897"/>
              <a:gd name="connsiteX65" fmla="*/ 129132 w 3214111"/>
              <a:gd name="connsiteY65" fmla="*/ 2501370 h 2848897"/>
              <a:gd name="connsiteX66" fmla="*/ 124678 w 3214111"/>
              <a:gd name="connsiteY66" fmla="*/ 2466860 h 2848897"/>
              <a:gd name="connsiteX67" fmla="*/ 123564 w 3214111"/>
              <a:gd name="connsiteY67" fmla="*/ 2431236 h 2848897"/>
              <a:gd name="connsiteX68" fmla="*/ 126904 w 3214111"/>
              <a:gd name="connsiteY68" fmla="*/ 2393388 h 2848897"/>
              <a:gd name="connsiteX69" fmla="*/ 131358 w 3214111"/>
              <a:gd name="connsiteY69" fmla="*/ 2355539 h 2848897"/>
              <a:gd name="connsiteX70" fmla="*/ 136923 w 3214111"/>
              <a:gd name="connsiteY70" fmla="*/ 2317690 h 2848897"/>
              <a:gd name="connsiteX71" fmla="*/ 141376 w 3214111"/>
              <a:gd name="connsiteY71" fmla="*/ 2279842 h 2848897"/>
              <a:gd name="connsiteX72" fmla="*/ 143604 w 3214111"/>
              <a:gd name="connsiteY72" fmla="*/ 2241992 h 2848897"/>
              <a:gd name="connsiteX73" fmla="*/ 143604 w 3214111"/>
              <a:gd name="connsiteY73" fmla="*/ 2205256 h 2848897"/>
              <a:gd name="connsiteX74" fmla="*/ 139150 w 3214111"/>
              <a:gd name="connsiteY74" fmla="*/ 2170747 h 2848897"/>
              <a:gd name="connsiteX75" fmla="*/ 130245 w 3214111"/>
              <a:gd name="connsiteY75" fmla="*/ 2136238 h 2848897"/>
              <a:gd name="connsiteX76" fmla="*/ 116886 w 3214111"/>
              <a:gd name="connsiteY76" fmla="*/ 2103954 h 2848897"/>
              <a:gd name="connsiteX77" fmla="*/ 100188 w 3214111"/>
              <a:gd name="connsiteY77" fmla="*/ 2070559 h 2848897"/>
              <a:gd name="connsiteX78" fmla="*/ 81264 w 3214111"/>
              <a:gd name="connsiteY78" fmla="*/ 2037163 h 2848897"/>
              <a:gd name="connsiteX79" fmla="*/ 61227 w 3214111"/>
              <a:gd name="connsiteY79" fmla="*/ 2003766 h 2848897"/>
              <a:gd name="connsiteX80" fmla="*/ 42303 w 3214111"/>
              <a:gd name="connsiteY80" fmla="*/ 1971483 h 2848897"/>
              <a:gd name="connsiteX81" fmla="*/ 25603 w 3214111"/>
              <a:gd name="connsiteY81" fmla="*/ 1936974 h 2848897"/>
              <a:gd name="connsiteX82" fmla="*/ 12246 w 3214111"/>
              <a:gd name="connsiteY82" fmla="*/ 1903578 h 2848897"/>
              <a:gd name="connsiteX83" fmla="*/ 3340 w 3214111"/>
              <a:gd name="connsiteY83" fmla="*/ 1869068 h 2848897"/>
              <a:gd name="connsiteX84" fmla="*/ 0 w 3214111"/>
              <a:gd name="connsiteY84" fmla="*/ 1833446 h 2848897"/>
              <a:gd name="connsiteX85" fmla="*/ 3340 w 3214111"/>
              <a:gd name="connsiteY85" fmla="*/ 1797824 h 2848897"/>
              <a:gd name="connsiteX86" fmla="*/ 12246 w 3214111"/>
              <a:gd name="connsiteY86" fmla="*/ 1763315 h 2848897"/>
              <a:gd name="connsiteX87" fmla="*/ 25603 w 3214111"/>
              <a:gd name="connsiteY87" fmla="*/ 1729918 h 2848897"/>
              <a:gd name="connsiteX88" fmla="*/ 42303 w 3214111"/>
              <a:gd name="connsiteY88" fmla="*/ 1695410 h 2848897"/>
              <a:gd name="connsiteX89" fmla="*/ 61227 w 3214111"/>
              <a:gd name="connsiteY89" fmla="*/ 1663126 h 2848897"/>
              <a:gd name="connsiteX90" fmla="*/ 81264 w 3214111"/>
              <a:gd name="connsiteY90" fmla="*/ 1629730 h 2848897"/>
              <a:gd name="connsiteX91" fmla="*/ 100188 w 3214111"/>
              <a:gd name="connsiteY91" fmla="*/ 1596334 h 2848897"/>
              <a:gd name="connsiteX92" fmla="*/ 116886 w 3214111"/>
              <a:gd name="connsiteY92" fmla="*/ 1562938 h 2848897"/>
              <a:gd name="connsiteX93" fmla="*/ 130245 w 3214111"/>
              <a:gd name="connsiteY93" fmla="*/ 1530654 h 2848897"/>
              <a:gd name="connsiteX94" fmla="*/ 139150 w 3214111"/>
              <a:gd name="connsiteY94" fmla="*/ 1496145 h 2848897"/>
              <a:gd name="connsiteX95" fmla="*/ 143604 w 3214111"/>
              <a:gd name="connsiteY95" fmla="*/ 1461636 h 2848897"/>
              <a:gd name="connsiteX96" fmla="*/ 143604 w 3214111"/>
              <a:gd name="connsiteY96" fmla="*/ 1424901 h 2848897"/>
              <a:gd name="connsiteX97" fmla="*/ 141376 w 3214111"/>
              <a:gd name="connsiteY97" fmla="*/ 1387052 h 2848897"/>
              <a:gd name="connsiteX98" fmla="*/ 136923 w 3214111"/>
              <a:gd name="connsiteY98" fmla="*/ 1349203 h 2848897"/>
              <a:gd name="connsiteX99" fmla="*/ 131358 w 3214111"/>
              <a:gd name="connsiteY99" fmla="*/ 1311353 h 2848897"/>
              <a:gd name="connsiteX100" fmla="*/ 126904 w 3214111"/>
              <a:gd name="connsiteY100" fmla="*/ 1273505 h 2848897"/>
              <a:gd name="connsiteX101" fmla="*/ 123564 w 3214111"/>
              <a:gd name="connsiteY101" fmla="*/ 1235657 h 2848897"/>
              <a:gd name="connsiteX102" fmla="*/ 124678 w 3214111"/>
              <a:gd name="connsiteY102" fmla="*/ 1200034 h 2848897"/>
              <a:gd name="connsiteX103" fmla="*/ 129132 w 3214111"/>
              <a:gd name="connsiteY103" fmla="*/ 1165525 h 2848897"/>
              <a:gd name="connsiteX104" fmla="*/ 139150 w 3214111"/>
              <a:gd name="connsiteY104" fmla="*/ 1132128 h 2848897"/>
              <a:gd name="connsiteX105" fmla="*/ 153622 w 3214111"/>
              <a:gd name="connsiteY105" fmla="*/ 1104298 h 2848897"/>
              <a:gd name="connsiteX106" fmla="*/ 172546 w 3214111"/>
              <a:gd name="connsiteY106" fmla="*/ 1077582 h 2848897"/>
              <a:gd name="connsiteX107" fmla="*/ 194809 w 3214111"/>
              <a:gd name="connsiteY107" fmla="*/ 1054204 h 2848897"/>
              <a:gd name="connsiteX108" fmla="*/ 220413 w 3214111"/>
              <a:gd name="connsiteY108" fmla="*/ 1030827 h 2848897"/>
              <a:gd name="connsiteX109" fmla="*/ 247130 w 3214111"/>
              <a:gd name="connsiteY109" fmla="*/ 1009676 h 2848897"/>
              <a:gd name="connsiteX110" fmla="*/ 274959 w 3214111"/>
              <a:gd name="connsiteY110" fmla="*/ 988524 h 2848897"/>
              <a:gd name="connsiteX111" fmla="*/ 302788 w 3214111"/>
              <a:gd name="connsiteY111" fmla="*/ 967374 h 2848897"/>
              <a:gd name="connsiteX112" fmla="*/ 330619 w 3214111"/>
              <a:gd name="connsiteY112" fmla="*/ 946223 h 2848897"/>
              <a:gd name="connsiteX113" fmla="*/ 356222 w 3214111"/>
              <a:gd name="connsiteY113" fmla="*/ 923960 h 2848897"/>
              <a:gd name="connsiteX114" fmla="*/ 378487 w 3214111"/>
              <a:gd name="connsiteY114" fmla="*/ 898356 h 2848897"/>
              <a:gd name="connsiteX115" fmla="*/ 398524 w 3214111"/>
              <a:gd name="connsiteY115" fmla="*/ 873865 h 2848897"/>
              <a:gd name="connsiteX116" fmla="*/ 414108 w 3214111"/>
              <a:gd name="connsiteY116" fmla="*/ 846035 h 2848897"/>
              <a:gd name="connsiteX117" fmla="*/ 427466 w 3214111"/>
              <a:gd name="connsiteY117" fmla="*/ 815980 h 2848897"/>
              <a:gd name="connsiteX118" fmla="*/ 438598 w 3214111"/>
              <a:gd name="connsiteY118" fmla="*/ 783695 h 2848897"/>
              <a:gd name="connsiteX119" fmla="*/ 448618 w 3214111"/>
              <a:gd name="connsiteY119" fmla="*/ 750298 h 2848897"/>
              <a:gd name="connsiteX120" fmla="*/ 457523 w 3214111"/>
              <a:gd name="connsiteY120" fmla="*/ 716904 h 2848897"/>
              <a:gd name="connsiteX121" fmla="*/ 466429 w 3214111"/>
              <a:gd name="connsiteY121" fmla="*/ 682393 h 2848897"/>
              <a:gd name="connsiteX122" fmla="*/ 476447 w 3214111"/>
              <a:gd name="connsiteY122" fmla="*/ 650112 h 2848897"/>
              <a:gd name="connsiteX123" fmla="*/ 487579 w 3214111"/>
              <a:gd name="connsiteY123" fmla="*/ 617827 h 2848897"/>
              <a:gd name="connsiteX124" fmla="*/ 500938 w 3214111"/>
              <a:gd name="connsiteY124" fmla="*/ 587772 h 2848897"/>
              <a:gd name="connsiteX125" fmla="*/ 517636 w 3214111"/>
              <a:gd name="connsiteY125" fmla="*/ 561055 h 2848897"/>
              <a:gd name="connsiteX126" fmla="*/ 537671 w 3214111"/>
              <a:gd name="connsiteY126" fmla="*/ 536565 h 2848897"/>
              <a:gd name="connsiteX127" fmla="*/ 562163 w 3214111"/>
              <a:gd name="connsiteY127" fmla="*/ 516527 h 2848897"/>
              <a:gd name="connsiteX128" fmla="*/ 588880 w 3214111"/>
              <a:gd name="connsiteY128" fmla="*/ 499829 h 2848897"/>
              <a:gd name="connsiteX129" fmla="*/ 618935 w 3214111"/>
              <a:gd name="connsiteY129" fmla="*/ 486470 h 2848897"/>
              <a:gd name="connsiteX130" fmla="*/ 651218 w 3214111"/>
              <a:gd name="connsiteY130" fmla="*/ 475338 h 2848897"/>
              <a:gd name="connsiteX131" fmla="*/ 683501 w 3214111"/>
              <a:gd name="connsiteY131" fmla="*/ 465320 h 2848897"/>
              <a:gd name="connsiteX132" fmla="*/ 718010 w 3214111"/>
              <a:gd name="connsiteY132" fmla="*/ 456413 h 2848897"/>
              <a:gd name="connsiteX133" fmla="*/ 751405 w 3214111"/>
              <a:gd name="connsiteY133" fmla="*/ 447507 h 2848897"/>
              <a:gd name="connsiteX134" fmla="*/ 784802 w 3214111"/>
              <a:gd name="connsiteY134" fmla="*/ 437489 h 2848897"/>
              <a:gd name="connsiteX135" fmla="*/ 817083 w 3214111"/>
              <a:gd name="connsiteY135" fmla="*/ 426357 h 2848897"/>
              <a:gd name="connsiteX136" fmla="*/ 847140 w 3214111"/>
              <a:gd name="connsiteY136" fmla="*/ 412999 h 2848897"/>
              <a:gd name="connsiteX137" fmla="*/ 874970 w 3214111"/>
              <a:gd name="connsiteY137" fmla="*/ 397415 h 2848897"/>
              <a:gd name="connsiteX138" fmla="*/ 899460 w 3214111"/>
              <a:gd name="connsiteY138" fmla="*/ 377377 h 2848897"/>
              <a:gd name="connsiteX139" fmla="*/ 925064 w 3214111"/>
              <a:gd name="connsiteY139" fmla="*/ 355112 h 2848897"/>
              <a:gd name="connsiteX140" fmla="*/ 947328 w 3214111"/>
              <a:gd name="connsiteY140" fmla="*/ 329509 h 2848897"/>
              <a:gd name="connsiteX141" fmla="*/ 968478 w 3214111"/>
              <a:gd name="connsiteY141" fmla="*/ 302791 h 2848897"/>
              <a:gd name="connsiteX142" fmla="*/ 989628 w 3214111"/>
              <a:gd name="connsiteY142" fmla="*/ 274961 h 2848897"/>
              <a:gd name="connsiteX143" fmla="*/ 1010780 w 3214111"/>
              <a:gd name="connsiteY143" fmla="*/ 247131 h 2848897"/>
              <a:gd name="connsiteX144" fmla="*/ 1031930 w 3214111"/>
              <a:gd name="connsiteY144" fmla="*/ 220414 h 2848897"/>
              <a:gd name="connsiteX145" fmla="*/ 1055307 w 3214111"/>
              <a:gd name="connsiteY145" fmla="*/ 194811 h 2848897"/>
              <a:gd name="connsiteX146" fmla="*/ 1078683 w 3214111"/>
              <a:gd name="connsiteY146" fmla="*/ 172547 h 2848897"/>
              <a:gd name="connsiteX147" fmla="*/ 1105401 w 3214111"/>
              <a:gd name="connsiteY147" fmla="*/ 153622 h 2848897"/>
              <a:gd name="connsiteX148" fmla="*/ 1133231 w 3214111"/>
              <a:gd name="connsiteY148" fmla="*/ 139150 h 2848897"/>
              <a:gd name="connsiteX149" fmla="*/ 1166627 w 3214111"/>
              <a:gd name="connsiteY149" fmla="*/ 129132 h 2848897"/>
              <a:gd name="connsiteX150" fmla="*/ 1201137 w 3214111"/>
              <a:gd name="connsiteY150" fmla="*/ 124678 h 2848897"/>
              <a:gd name="connsiteX151" fmla="*/ 1236757 w 3214111"/>
              <a:gd name="connsiteY151" fmla="*/ 123565 h 2848897"/>
              <a:gd name="connsiteX152" fmla="*/ 1274605 w 3214111"/>
              <a:gd name="connsiteY152" fmla="*/ 126906 h 2848897"/>
              <a:gd name="connsiteX153" fmla="*/ 1312455 w 3214111"/>
              <a:gd name="connsiteY153" fmla="*/ 131359 h 2848897"/>
              <a:gd name="connsiteX154" fmla="*/ 1350304 w 3214111"/>
              <a:gd name="connsiteY154" fmla="*/ 136924 h 2848897"/>
              <a:gd name="connsiteX155" fmla="*/ 1388152 w 3214111"/>
              <a:gd name="connsiteY155" fmla="*/ 141378 h 2848897"/>
              <a:gd name="connsiteX156" fmla="*/ 1426000 w 3214111"/>
              <a:gd name="connsiteY156" fmla="*/ 143604 h 2848897"/>
              <a:gd name="connsiteX157" fmla="*/ 1462737 w 3214111"/>
              <a:gd name="connsiteY157" fmla="*/ 143604 h 2848897"/>
              <a:gd name="connsiteX158" fmla="*/ 1497245 w 3214111"/>
              <a:gd name="connsiteY158" fmla="*/ 139150 h 2848897"/>
              <a:gd name="connsiteX159" fmla="*/ 1531755 w 3214111"/>
              <a:gd name="connsiteY159" fmla="*/ 130245 h 2848897"/>
              <a:gd name="connsiteX160" fmla="*/ 1565150 w 3214111"/>
              <a:gd name="connsiteY160" fmla="*/ 116887 h 2848897"/>
              <a:gd name="connsiteX161" fmla="*/ 1598545 w 3214111"/>
              <a:gd name="connsiteY161" fmla="*/ 99075 h 2848897"/>
              <a:gd name="connsiteX162" fmla="*/ 1631941 w 3214111"/>
              <a:gd name="connsiteY162" fmla="*/ 81264 h 2848897"/>
              <a:gd name="connsiteX163" fmla="*/ 1665337 w 3214111"/>
              <a:gd name="connsiteY163" fmla="*/ 61227 h 2848897"/>
              <a:gd name="connsiteX164" fmla="*/ 1697620 w 3214111"/>
              <a:gd name="connsiteY164" fmla="*/ 42302 h 2848897"/>
              <a:gd name="connsiteX165" fmla="*/ 1732129 w 3214111"/>
              <a:gd name="connsiteY165" fmla="*/ 25604 h 2848897"/>
              <a:gd name="connsiteX166" fmla="*/ 1765525 w 3214111"/>
              <a:gd name="connsiteY166" fmla="*/ 12245 h 2848897"/>
              <a:gd name="connsiteX167" fmla="*/ 1800034 w 3214111"/>
              <a:gd name="connsiteY167" fmla="*/ 3339 h 284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3214111" h="2848897">
                <a:moveTo>
                  <a:pt x="1835656" y="0"/>
                </a:moveTo>
                <a:lnTo>
                  <a:pt x="1871276" y="3339"/>
                </a:lnTo>
                <a:lnTo>
                  <a:pt x="1905787" y="12245"/>
                </a:lnTo>
                <a:lnTo>
                  <a:pt x="1939183" y="25604"/>
                </a:lnTo>
                <a:lnTo>
                  <a:pt x="1973690" y="42302"/>
                </a:lnTo>
                <a:lnTo>
                  <a:pt x="2005974" y="61227"/>
                </a:lnTo>
                <a:lnTo>
                  <a:pt x="2039370" y="81264"/>
                </a:lnTo>
                <a:lnTo>
                  <a:pt x="2072765" y="99075"/>
                </a:lnTo>
                <a:lnTo>
                  <a:pt x="2106161" y="116887"/>
                </a:lnTo>
                <a:lnTo>
                  <a:pt x="2138444" y="130245"/>
                </a:lnTo>
                <a:lnTo>
                  <a:pt x="2174066" y="139150"/>
                </a:lnTo>
                <a:lnTo>
                  <a:pt x="2208575" y="143604"/>
                </a:lnTo>
                <a:lnTo>
                  <a:pt x="2245310" y="143604"/>
                </a:lnTo>
                <a:lnTo>
                  <a:pt x="2283159" y="141378"/>
                </a:lnTo>
                <a:lnTo>
                  <a:pt x="2321007" y="136924"/>
                </a:lnTo>
                <a:lnTo>
                  <a:pt x="2358857" y="131359"/>
                </a:lnTo>
                <a:lnTo>
                  <a:pt x="2396705" y="126906"/>
                </a:lnTo>
                <a:lnTo>
                  <a:pt x="2434554" y="123565"/>
                </a:lnTo>
                <a:lnTo>
                  <a:pt x="2470175" y="124678"/>
                </a:lnTo>
                <a:lnTo>
                  <a:pt x="2504683" y="129132"/>
                </a:lnTo>
                <a:lnTo>
                  <a:pt x="2538079" y="139150"/>
                </a:lnTo>
                <a:lnTo>
                  <a:pt x="2565910" y="153622"/>
                </a:lnTo>
                <a:lnTo>
                  <a:pt x="2592625" y="172547"/>
                </a:lnTo>
                <a:lnTo>
                  <a:pt x="2616003" y="194811"/>
                </a:lnTo>
                <a:lnTo>
                  <a:pt x="2639380" y="220414"/>
                </a:lnTo>
                <a:lnTo>
                  <a:pt x="2660531" y="247131"/>
                </a:lnTo>
                <a:lnTo>
                  <a:pt x="2681682" y="274961"/>
                </a:lnTo>
                <a:lnTo>
                  <a:pt x="2702832" y="302791"/>
                </a:lnTo>
                <a:lnTo>
                  <a:pt x="2723982" y="329509"/>
                </a:lnTo>
                <a:lnTo>
                  <a:pt x="2746247" y="355112"/>
                </a:lnTo>
                <a:lnTo>
                  <a:pt x="2771851" y="377377"/>
                </a:lnTo>
                <a:lnTo>
                  <a:pt x="2796341" y="397415"/>
                </a:lnTo>
                <a:lnTo>
                  <a:pt x="2824171" y="412999"/>
                </a:lnTo>
                <a:lnTo>
                  <a:pt x="2854227" y="426357"/>
                </a:lnTo>
                <a:lnTo>
                  <a:pt x="2886509" y="437489"/>
                </a:lnTo>
                <a:lnTo>
                  <a:pt x="2919904" y="447507"/>
                </a:lnTo>
                <a:lnTo>
                  <a:pt x="2953300" y="456413"/>
                </a:lnTo>
                <a:lnTo>
                  <a:pt x="2987809" y="465320"/>
                </a:lnTo>
                <a:lnTo>
                  <a:pt x="3020092" y="475338"/>
                </a:lnTo>
                <a:lnTo>
                  <a:pt x="3052373" y="486470"/>
                </a:lnTo>
                <a:lnTo>
                  <a:pt x="3082430" y="499829"/>
                </a:lnTo>
                <a:lnTo>
                  <a:pt x="3109148" y="516527"/>
                </a:lnTo>
                <a:lnTo>
                  <a:pt x="3133639" y="536565"/>
                </a:lnTo>
                <a:lnTo>
                  <a:pt x="3153674" y="561055"/>
                </a:lnTo>
                <a:lnTo>
                  <a:pt x="3170373" y="587772"/>
                </a:lnTo>
                <a:lnTo>
                  <a:pt x="3183731" y="617827"/>
                </a:lnTo>
                <a:lnTo>
                  <a:pt x="3194863" y="650112"/>
                </a:lnTo>
                <a:lnTo>
                  <a:pt x="3204881" y="682393"/>
                </a:lnTo>
                <a:lnTo>
                  <a:pt x="3213788" y="716904"/>
                </a:lnTo>
                <a:lnTo>
                  <a:pt x="3214111" y="718115"/>
                </a:lnTo>
                <a:lnTo>
                  <a:pt x="3214111" y="2848897"/>
                </a:lnTo>
                <a:lnTo>
                  <a:pt x="426570" y="2848897"/>
                </a:lnTo>
                <a:lnTo>
                  <a:pt x="414108" y="2820857"/>
                </a:lnTo>
                <a:lnTo>
                  <a:pt x="398524" y="2793028"/>
                </a:lnTo>
                <a:lnTo>
                  <a:pt x="378487" y="2768537"/>
                </a:lnTo>
                <a:lnTo>
                  <a:pt x="356222" y="2742933"/>
                </a:lnTo>
                <a:lnTo>
                  <a:pt x="330619" y="2720669"/>
                </a:lnTo>
                <a:lnTo>
                  <a:pt x="302788" y="2699519"/>
                </a:lnTo>
                <a:lnTo>
                  <a:pt x="274959" y="2678368"/>
                </a:lnTo>
                <a:lnTo>
                  <a:pt x="247130" y="2657218"/>
                </a:lnTo>
                <a:lnTo>
                  <a:pt x="220413" y="2636065"/>
                </a:lnTo>
                <a:lnTo>
                  <a:pt x="194809" y="2612689"/>
                </a:lnTo>
                <a:lnTo>
                  <a:pt x="172546" y="2589312"/>
                </a:lnTo>
                <a:lnTo>
                  <a:pt x="153622" y="2562594"/>
                </a:lnTo>
                <a:lnTo>
                  <a:pt x="139150" y="2534764"/>
                </a:lnTo>
                <a:lnTo>
                  <a:pt x="129132" y="2501370"/>
                </a:lnTo>
                <a:lnTo>
                  <a:pt x="124678" y="2466860"/>
                </a:lnTo>
                <a:lnTo>
                  <a:pt x="123564" y="2431236"/>
                </a:lnTo>
                <a:lnTo>
                  <a:pt x="126904" y="2393388"/>
                </a:lnTo>
                <a:lnTo>
                  <a:pt x="131358" y="2355539"/>
                </a:lnTo>
                <a:lnTo>
                  <a:pt x="136923" y="2317690"/>
                </a:lnTo>
                <a:lnTo>
                  <a:pt x="141376" y="2279842"/>
                </a:lnTo>
                <a:lnTo>
                  <a:pt x="143604" y="2241992"/>
                </a:lnTo>
                <a:lnTo>
                  <a:pt x="143604" y="2205256"/>
                </a:lnTo>
                <a:lnTo>
                  <a:pt x="139150" y="2170747"/>
                </a:lnTo>
                <a:lnTo>
                  <a:pt x="130245" y="2136238"/>
                </a:lnTo>
                <a:lnTo>
                  <a:pt x="116886" y="2103954"/>
                </a:lnTo>
                <a:lnTo>
                  <a:pt x="100188" y="2070559"/>
                </a:lnTo>
                <a:lnTo>
                  <a:pt x="81264" y="2037163"/>
                </a:lnTo>
                <a:lnTo>
                  <a:pt x="61227" y="2003766"/>
                </a:lnTo>
                <a:lnTo>
                  <a:pt x="42303" y="1971483"/>
                </a:lnTo>
                <a:lnTo>
                  <a:pt x="25603" y="1936974"/>
                </a:lnTo>
                <a:lnTo>
                  <a:pt x="12246" y="1903578"/>
                </a:lnTo>
                <a:lnTo>
                  <a:pt x="3340" y="1869068"/>
                </a:lnTo>
                <a:lnTo>
                  <a:pt x="0" y="1833446"/>
                </a:lnTo>
                <a:lnTo>
                  <a:pt x="3340" y="1797824"/>
                </a:lnTo>
                <a:lnTo>
                  <a:pt x="12246" y="1763315"/>
                </a:lnTo>
                <a:lnTo>
                  <a:pt x="25603" y="1729918"/>
                </a:lnTo>
                <a:lnTo>
                  <a:pt x="42303" y="1695410"/>
                </a:lnTo>
                <a:lnTo>
                  <a:pt x="61227" y="1663126"/>
                </a:lnTo>
                <a:lnTo>
                  <a:pt x="81264" y="1629730"/>
                </a:lnTo>
                <a:lnTo>
                  <a:pt x="100188" y="1596334"/>
                </a:lnTo>
                <a:lnTo>
                  <a:pt x="116886" y="1562938"/>
                </a:lnTo>
                <a:lnTo>
                  <a:pt x="130245" y="1530654"/>
                </a:lnTo>
                <a:lnTo>
                  <a:pt x="139150" y="1496145"/>
                </a:lnTo>
                <a:lnTo>
                  <a:pt x="143604" y="1461636"/>
                </a:lnTo>
                <a:lnTo>
                  <a:pt x="143604" y="1424901"/>
                </a:lnTo>
                <a:lnTo>
                  <a:pt x="141376" y="1387052"/>
                </a:lnTo>
                <a:lnTo>
                  <a:pt x="136923" y="1349203"/>
                </a:lnTo>
                <a:lnTo>
                  <a:pt x="131358" y="1311353"/>
                </a:lnTo>
                <a:lnTo>
                  <a:pt x="126904" y="1273505"/>
                </a:lnTo>
                <a:lnTo>
                  <a:pt x="123564" y="1235657"/>
                </a:lnTo>
                <a:lnTo>
                  <a:pt x="124678" y="1200034"/>
                </a:lnTo>
                <a:lnTo>
                  <a:pt x="129132" y="1165525"/>
                </a:lnTo>
                <a:lnTo>
                  <a:pt x="139150" y="1132128"/>
                </a:lnTo>
                <a:lnTo>
                  <a:pt x="153622" y="1104298"/>
                </a:lnTo>
                <a:lnTo>
                  <a:pt x="172546" y="1077582"/>
                </a:lnTo>
                <a:lnTo>
                  <a:pt x="194809" y="1054204"/>
                </a:lnTo>
                <a:lnTo>
                  <a:pt x="220413" y="1030827"/>
                </a:lnTo>
                <a:lnTo>
                  <a:pt x="247130" y="1009676"/>
                </a:lnTo>
                <a:lnTo>
                  <a:pt x="274959" y="988524"/>
                </a:lnTo>
                <a:lnTo>
                  <a:pt x="302788" y="967374"/>
                </a:lnTo>
                <a:lnTo>
                  <a:pt x="330619" y="946223"/>
                </a:lnTo>
                <a:lnTo>
                  <a:pt x="356222" y="923960"/>
                </a:lnTo>
                <a:lnTo>
                  <a:pt x="378487" y="898356"/>
                </a:lnTo>
                <a:lnTo>
                  <a:pt x="398524" y="873865"/>
                </a:lnTo>
                <a:lnTo>
                  <a:pt x="414108" y="846035"/>
                </a:lnTo>
                <a:lnTo>
                  <a:pt x="427466" y="815980"/>
                </a:lnTo>
                <a:lnTo>
                  <a:pt x="438598" y="783695"/>
                </a:lnTo>
                <a:lnTo>
                  <a:pt x="448618" y="750298"/>
                </a:lnTo>
                <a:lnTo>
                  <a:pt x="457523" y="716904"/>
                </a:lnTo>
                <a:lnTo>
                  <a:pt x="466429" y="682393"/>
                </a:lnTo>
                <a:lnTo>
                  <a:pt x="476447" y="650112"/>
                </a:lnTo>
                <a:lnTo>
                  <a:pt x="487579" y="617827"/>
                </a:lnTo>
                <a:lnTo>
                  <a:pt x="500938" y="587772"/>
                </a:lnTo>
                <a:lnTo>
                  <a:pt x="517636" y="561055"/>
                </a:lnTo>
                <a:lnTo>
                  <a:pt x="537671" y="536565"/>
                </a:lnTo>
                <a:lnTo>
                  <a:pt x="562163" y="516527"/>
                </a:lnTo>
                <a:lnTo>
                  <a:pt x="588880" y="499829"/>
                </a:lnTo>
                <a:lnTo>
                  <a:pt x="618935" y="486470"/>
                </a:lnTo>
                <a:lnTo>
                  <a:pt x="651218" y="475338"/>
                </a:lnTo>
                <a:lnTo>
                  <a:pt x="683501" y="465320"/>
                </a:lnTo>
                <a:lnTo>
                  <a:pt x="718010" y="456413"/>
                </a:lnTo>
                <a:lnTo>
                  <a:pt x="751405" y="447507"/>
                </a:lnTo>
                <a:lnTo>
                  <a:pt x="784802" y="437489"/>
                </a:lnTo>
                <a:lnTo>
                  <a:pt x="817083" y="426357"/>
                </a:lnTo>
                <a:lnTo>
                  <a:pt x="847140" y="412999"/>
                </a:lnTo>
                <a:lnTo>
                  <a:pt x="874970" y="397415"/>
                </a:lnTo>
                <a:lnTo>
                  <a:pt x="899460" y="377377"/>
                </a:lnTo>
                <a:lnTo>
                  <a:pt x="925064" y="355112"/>
                </a:lnTo>
                <a:lnTo>
                  <a:pt x="947328" y="329509"/>
                </a:lnTo>
                <a:lnTo>
                  <a:pt x="968478" y="302791"/>
                </a:lnTo>
                <a:lnTo>
                  <a:pt x="989628" y="274961"/>
                </a:lnTo>
                <a:lnTo>
                  <a:pt x="1010780" y="247131"/>
                </a:lnTo>
                <a:lnTo>
                  <a:pt x="1031930" y="220414"/>
                </a:lnTo>
                <a:lnTo>
                  <a:pt x="1055307" y="194811"/>
                </a:lnTo>
                <a:lnTo>
                  <a:pt x="1078683" y="172547"/>
                </a:lnTo>
                <a:lnTo>
                  <a:pt x="1105401" y="153622"/>
                </a:lnTo>
                <a:lnTo>
                  <a:pt x="1133231" y="139150"/>
                </a:lnTo>
                <a:lnTo>
                  <a:pt x="1166627" y="129132"/>
                </a:lnTo>
                <a:lnTo>
                  <a:pt x="1201137" y="124678"/>
                </a:lnTo>
                <a:lnTo>
                  <a:pt x="1236757" y="123565"/>
                </a:lnTo>
                <a:lnTo>
                  <a:pt x="1274605" y="126906"/>
                </a:lnTo>
                <a:lnTo>
                  <a:pt x="1312455" y="131359"/>
                </a:lnTo>
                <a:lnTo>
                  <a:pt x="1350304" y="136924"/>
                </a:lnTo>
                <a:lnTo>
                  <a:pt x="1388152" y="141378"/>
                </a:lnTo>
                <a:lnTo>
                  <a:pt x="1426000" y="143604"/>
                </a:lnTo>
                <a:lnTo>
                  <a:pt x="1462737" y="143604"/>
                </a:lnTo>
                <a:lnTo>
                  <a:pt x="1497245" y="139150"/>
                </a:lnTo>
                <a:lnTo>
                  <a:pt x="1531755" y="130245"/>
                </a:lnTo>
                <a:lnTo>
                  <a:pt x="1565150" y="116887"/>
                </a:lnTo>
                <a:lnTo>
                  <a:pt x="1598545" y="99075"/>
                </a:lnTo>
                <a:lnTo>
                  <a:pt x="1631941" y="81264"/>
                </a:lnTo>
                <a:lnTo>
                  <a:pt x="1665337" y="61227"/>
                </a:lnTo>
                <a:lnTo>
                  <a:pt x="1697620" y="42302"/>
                </a:lnTo>
                <a:lnTo>
                  <a:pt x="1732129" y="25604"/>
                </a:lnTo>
                <a:lnTo>
                  <a:pt x="1765525" y="12245"/>
                </a:lnTo>
                <a:lnTo>
                  <a:pt x="1800034" y="33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54D70B73-F0BD-3848-896D-8EAF9B6172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346" y="44857"/>
            <a:ext cx="5296460" cy="32749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F0C7EE-F037-D047-A499-E958DAB6816D}"/>
              </a:ext>
            </a:extLst>
          </p:cNvPr>
          <p:cNvSpPr txBox="1"/>
          <p:nvPr/>
        </p:nvSpPr>
        <p:spPr>
          <a:xfrm>
            <a:off x="9426211" y="5383975"/>
            <a:ext cx="2785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SAT attendance rates were very similar by race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59DF4-4293-E940-9CDC-4BC22DC6B036}"/>
              </a:ext>
            </a:extLst>
          </p:cNvPr>
          <p:cNvSpPr txBox="1"/>
          <p:nvPr/>
        </p:nvSpPr>
        <p:spPr>
          <a:xfrm>
            <a:off x="8497598" y="57152"/>
            <a:ext cx="36944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bg1"/>
                </a:solidFill>
              </a:rPr>
              <a:t>Lowest scoring students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Native American (852)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Black (902)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Hispanic (909)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u="sng" dirty="0">
                <a:solidFill>
                  <a:schemeClr val="bg1"/>
                </a:solidFill>
              </a:rPr>
              <a:t>Highest scoring students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White (1021)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Asian (1103)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2 or more races (1037)</a:t>
            </a:r>
          </a:p>
        </p:txBody>
      </p:sp>
    </p:spTree>
    <p:extLst>
      <p:ext uri="{BB962C8B-B14F-4D97-AF65-F5344CB8AC3E}">
        <p14:creationId xmlns:p14="http://schemas.microsoft.com/office/powerpoint/2010/main" val="4033205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5A3759C-4EE3-3C4D-A4C2-150C9CBEEF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62050" y="3708755"/>
            <a:ext cx="10344150" cy="3149245"/>
          </a:xfrm>
        </p:spPr>
      </p:pic>
      <p:pic>
        <p:nvPicPr>
          <p:cNvPr id="18" name="Picture 1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52763EA-1CDC-A548-AEA1-530F068E9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050" y="0"/>
            <a:ext cx="10344150" cy="3149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1942B8-C5F1-C94E-B310-9BEEA854D9C4}"/>
              </a:ext>
            </a:extLst>
          </p:cNvPr>
          <p:cNvSpPr txBox="1"/>
          <p:nvPr/>
        </p:nvSpPr>
        <p:spPr>
          <a:xfrm>
            <a:off x="1038225" y="3228945"/>
            <a:ext cx="105918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Hispanic students score 112 points less than their white peers.</a:t>
            </a:r>
          </a:p>
        </p:txBody>
      </p:sp>
    </p:spTree>
    <p:extLst>
      <p:ext uri="{BB962C8B-B14F-4D97-AF65-F5344CB8AC3E}">
        <p14:creationId xmlns:p14="http://schemas.microsoft.com/office/powerpoint/2010/main" val="4238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E4F4B53-99EB-CE49-88F0-4EBF32B41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0"/>
            <a:ext cx="10839450" cy="3278366"/>
          </a:xfrm>
          <a:prstGeom prst="rect">
            <a:avLst/>
          </a:prstGeom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0D8D9FC-62CD-BF42-B6DF-2A4B2A1DA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645960"/>
            <a:ext cx="10839450" cy="32120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B0F023-B62E-3D4E-963D-55D6FE8B7272}"/>
              </a:ext>
            </a:extLst>
          </p:cNvPr>
          <p:cNvSpPr txBox="1"/>
          <p:nvPr/>
        </p:nvSpPr>
        <p:spPr>
          <a:xfrm>
            <a:off x="2124075" y="3262021"/>
            <a:ext cx="857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Black Student score 200 points less than their Asian Peers</a:t>
            </a:r>
          </a:p>
        </p:txBody>
      </p:sp>
    </p:spTree>
    <p:extLst>
      <p:ext uri="{BB962C8B-B14F-4D97-AF65-F5344CB8AC3E}">
        <p14:creationId xmlns:p14="http://schemas.microsoft.com/office/powerpoint/2010/main" val="3386258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C032F75-F5AC-4D84-98D0-DD0FB8A25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21D3B4-EB95-40D8-ADD4-C28637F87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id="{EC402CCD-3D73-4427-910D-80A619EAD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F79C0F-7971-F943-8049-1B246BBD5BB6}"/>
              </a:ext>
            </a:extLst>
          </p:cNvPr>
          <p:cNvSpPr txBox="1"/>
          <p:nvPr/>
        </p:nvSpPr>
        <p:spPr>
          <a:xfrm>
            <a:off x="283464" y="0"/>
            <a:ext cx="11908536" cy="717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sz="1600" dirty="0">
                <a:solidFill>
                  <a:srgbClr val="FFFFFF"/>
                </a:solidFill>
              </a:rPr>
              <a:t>Primary Findings</a:t>
            </a:r>
          </a:p>
          <a:p>
            <a:pPr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352B70-B6EC-F047-88D4-0935B79625AB}"/>
              </a:ext>
            </a:extLst>
          </p:cNvPr>
          <p:cNvSpPr txBox="1"/>
          <p:nvPr/>
        </p:nvSpPr>
        <p:spPr>
          <a:xfrm>
            <a:off x="7046259" y="0"/>
            <a:ext cx="5145741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99AD14-D142-8C41-9C82-C970B2CDB1E5}"/>
              </a:ext>
            </a:extLst>
          </p:cNvPr>
          <p:cNvSpPr txBox="1"/>
          <p:nvPr/>
        </p:nvSpPr>
        <p:spPr>
          <a:xfrm>
            <a:off x="0" y="191694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Egyptienne F 65" panose="02020800000000000000" pitchFamily="18" charset="0"/>
              </a:rPr>
              <a:t>Primary Findings</a:t>
            </a:r>
          </a:p>
        </p:txBody>
      </p:sp>
      <p:pic>
        <p:nvPicPr>
          <p:cNvPr id="19" name="Content Placeholder 33">
            <a:extLst>
              <a:ext uri="{FF2B5EF4-FFF2-40B4-BE49-F238E27FC236}">
                <a16:creationId xmlns:a16="http://schemas.microsoft.com/office/drawing/2014/main" id="{8731C7B6-ECBF-8F4C-BF3A-24CA94507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3178" y="905563"/>
            <a:ext cx="9949107" cy="591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86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A361E-FDB5-EC40-BBD5-A3322DF67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28" y="381001"/>
            <a:ext cx="10172700" cy="838200"/>
          </a:xfrm>
        </p:spPr>
        <p:txBody>
          <a:bodyPr/>
          <a:lstStyle/>
          <a:p>
            <a:pPr algn="ctr"/>
            <a:r>
              <a:rPr lang="en-US" dirty="0">
                <a:latin typeface="Egyptienne F 65" panose="02020800000000000000" pitchFamily="18" charset="0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B0B2E-F94F-6449-AF36-7A61DBD82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2728" y="1115357"/>
            <a:ext cx="10172700" cy="632529"/>
          </a:xfrm>
        </p:spPr>
        <p:txBody>
          <a:bodyPr/>
          <a:lstStyle/>
          <a:p>
            <a:pPr algn="ctr"/>
            <a:r>
              <a:rPr lang="en-US" dirty="0"/>
              <a:t>Next Step: More Investigation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55E4E-CBBC-C845-98F9-CA0036FC1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7751" y="1925251"/>
            <a:ext cx="5048249" cy="454887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The SAT's racial achievement gap is a reflection of the racial inequities in our society as a whole. Reconciling this gap will lead to equalizing educational opportunities and is one way to </a:t>
            </a:r>
            <a:r>
              <a:rPr lang="en-US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dissiminate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inequality.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Now that we know SAT scores hold a racial bias, we must hypothesize the reasons behind this.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Once we discover the “why’s” behind this disparity, we can create appropriate programs and allocate funding properly to help solve this problem</a:t>
            </a:r>
          </a:p>
          <a:p>
            <a:pPr lvl="1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CD5F3-1ADB-D94F-AC30-C5CDF2B6D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864" y="1925251"/>
            <a:ext cx="4800600" cy="2996398"/>
          </a:xfrm>
        </p:spPr>
        <p:txBody>
          <a:bodyPr>
            <a:normAutofit fontScale="85000" lnSpcReduction="1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014EF80-005C-4D4B-8A16-489E5EB13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078" y="1925250"/>
            <a:ext cx="5548122" cy="4932749"/>
          </a:xfrm>
        </p:spPr>
        <p:txBody>
          <a:bodyPr anchor="t"/>
          <a:lstStyle/>
          <a:p>
            <a:pPr lvl="1"/>
            <a:r>
              <a:rPr lang="en-US" sz="1400" u="sng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Possible Items to Investigate: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What makes a student test better?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Take the SAT test more than once get better scores?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What test Prep are these students using?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How are these items available to students across races?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Do wealthier students get higher SAT scores?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Is this because of tutoring costs?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Is this because of testing costs?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Do wealthier school districts get better Scores?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Gifted and Talented programs available?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A/P courses available?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Test prep classes available?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Drop out, suspension, unaddressed emotional/behavioral disorders?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Who writes the SAT tests? Are the questions biases towards more affluent students</a:t>
            </a:r>
            <a:r>
              <a:rPr lang="en-US" sz="13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3384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Custom 1">
      <a:dk1>
        <a:srgbClr val="000000"/>
      </a:dk1>
      <a:lt1>
        <a:srgbClr val="FFFFFF"/>
      </a:lt1>
      <a:dk2>
        <a:srgbClr val="0B082E"/>
      </a:dk2>
      <a:lt2>
        <a:srgbClr val="F3F3F2"/>
      </a:lt2>
      <a:accent1>
        <a:srgbClr val="0098D9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417</Words>
  <Application>Microsoft Macintosh PowerPoint</Application>
  <PresentationFormat>Widescreen</PresentationFormat>
  <Paragraphs>60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Egyptienne F 65</vt:lpstr>
      <vt:lpstr>Gill Sans MT</vt:lpstr>
      <vt:lpstr>Impact</vt:lpstr>
      <vt:lpstr>Badge</vt:lpstr>
      <vt:lpstr>SAT Analysis</vt:lpstr>
      <vt:lpstr>Problem Statement</vt:lpstr>
      <vt:lpstr>Procedure  &amp;  Methods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 Analysis</dc:title>
  <dc:creator>Tara Celesta</dc:creator>
  <cp:lastModifiedBy>Tara Celesta</cp:lastModifiedBy>
  <cp:revision>20</cp:revision>
  <dcterms:created xsi:type="dcterms:W3CDTF">2020-09-24T13:00:20Z</dcterms:created>
  <dcterms:modified xsi:type="dcterms:W3CDTF">2020-09-25T14:05:16Z</dcterms:modified>
</cp:coreProperties>
</file>