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66" r:id="rId7"/>
    <p:sldId id="275" r:id="rId8"/>
    <p:sldId id="268" r:id="rId9"/>
    <p:sldId id="267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706" autoAdjust="0"/>
  </p:normalViewPr>
  <p:slideViewPr>
    <p:cSldViewPr showGuides="1">
      <p:cViewPr varScale="1">
        <p:scale>
          <a:sx n="47" d="100"/>
          <a:sy n="47" d="100"/>
        </p:scale>
        <p:origin x="58" y="90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Amstelhaege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8053536" cy="1397000"/>
          </a:xfrm>
        </p:spPr>
        <p:txBody>
          <a:bodyPr>
            <a:normAutofit/>
          </a:bodyPr>
          <a:lstStyle/>
          <a:p>
            <a:r>
              <a:rPr lang="en-US" sz="3500" dirty="0"/>
              <a:t>Applying algorithms for urban planning</a:t>
            </a:r>
          </a:p>
          <a:p>
            <a:r>
              <a:rPr lang="en-US" sz="1600" dirty="0"/>
              <a:t>By Jos </a:t>
            </a:r>
            <a:r>
              <a:rPr lang="en-US" sz="1600" dirty="0" err="1"/>
              <a:t>Feenstra</a:t>
            </a:r>
            <a:r>
              <a:rPr lang="en-US" sz="1600" dirty="0"/>
              <a:t>, Tara </a:t>
            </a:r>
            <a:r>
              <a:rPr lang="en-US" sz="1600" dirty="0" err="1"/>
              <a:t>Elsen</a:t>
            </a:r>
            <a:r>
              <a:rPr lang="en-US" sz="1600" dirty="0"/>
              <a:t> and Christiaan Wewer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problem</a:t>
            </a:r>
          </a:p>
          <a:p>
            <a:r>
              <a:rPr lang="en-US" dirty="0"/>
              <a:t>Approach algorithm</a:t>
            </a:r>
          </a:p>
          <a:p>
            <a:r>
              <a:rPr lang="en-US" dirty="0"/>
              <a:t>Current code and </a:t>
            </a:r>
            <a:r>
              <a:rPr lang="en-US" dirty="0" err="1"/>
              <a:t>datastructure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742A-5C91-48C0-B296-CB850805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Fill</a:t>
            </a:r>
            <a:r>
              <a:rPr lang="nl-NL" dirty="0"/>
              <a:t> a </a:t>
            </a:r>
            <a:r>
              <a:rPr lang="nl-NL" dirty="0" err="1"/>
              <a:t>residential</a:t>
            </a:r>
            <a:r>
              <a:rPr lang="nl-NL" dirty="0"/>
              <a:t> area </a:t>
            </a:r>
            <a:r>
              <a:rPr lang="nl-NL" dirty="0" err="1"/>
              <a:t>with</a:t>
            </a:r>
            <a:r>
              <a:rPr lang="nl-NL" dirty="0"/>
              <a:t> 20/40/60 </a:t>
            </a:r>
            <a:r>
              <a:rPr lang="nl-NL" dirty="0" err="1"/>
              <a:t>houses</a:t>
            </a:r>
            <a:endParaRPr lang="nl-NL" dirty="0"/>
          </a:p>
          <a:p>
            <a:r>
              <a:rPr lang="nl-NL" dirty="0"/>
              <a:t>3 types of </a:t>
            </a:r>
            <a:r>
              <a:rPr lang="nl-NL" dirty="0" err="1"/>
              <a:t>houses</a:t>
            </a:r>
            <a:r>
              <a:rPr lang="nl-NL" dirty="0"/>
              <a:t>  --&gt; 60%, 25%, 15%</a:t>
            </a:r>
          </a:p>
          <a:p>
            <a:r>
              <a:rPr lang="nl-NL" dirty="0"/>
              <a:t>20% water, 4 water </a:t>
            </a:r>
            <a:r>
              <a:rPr lang="nl-NL" dirty="0" err="1"/>
              <a:t>bodies</a:t>
            </a:r>
            <a:r>
              <a:rPr lang="nl-NL" dirty="0"/>
              <a:t> </a:t>
            </a:r>
          </a:p>
          <a:p>
            <a:r>
              <a:rPr lang="nl-NL" dirty="0" err="1"/>
              <a:t>Each</a:t>
            </a:r>
            <a:r>
              <a:rPr lang="nl-NL" dirty="0"/>
              <a:t> house has ‘personal </a:t>
            </a:r>
            <a:r>
              <a:rPr lang="nl-NL" dirty="0" err="1"/>
              <a:t>space</a:t>
            </a:r>
            <a:r>
              <a:rPr lang="nl-NL" dirty="0"/>
              <a:t>’ </a:t>
            </a:r>
          </a:p>
          <a:p>
            <a:r>
              <a:rPr lang="nl-NL" dirty="0"/>
              <a:t>More ‘personal </a:t>
            </a:r>
            <a:r>
              <a:rPr lang="nl-NL" dirty="0" err="1"/>
              <a:t>space</a:t>
            </a:r>
            <a:r>
              <a:rPr lang="nl-NL" dirty="0"/>
              <a:t>’ = x% more cash</a:t>
            </a:r>
          </a:p>
          <a:p>
            <a:pPr marL="4572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742A-5C91-48C0-B296-CB850805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Depth first </a:t>
            </a:r>
            <a:r>
              <a:rPr lang="nl-NL" dirty="0" err="1"/>
              <a:t>instead</a:t>
            </a:r>
            <a:r>
              <a:rPr lang="nl-NL" dirty="0"/>
              <a:t> </a:t>
            </a:r>
            <a:r>
              <a:rPr lang="nl-NL" dirty="0" err="1"/>
              <a:t>breadth</a:t>
            </a:r>
            <a:r>
              <a:rPr lang="nl-NL" dirty="0"/>
              <a:t> first</a:t>
            </a:r>
          </a:p>
          <a:p>
            <a:r>
              <a:rPr lang="nl-NL" dirty="0"/>
              <a:t>Ring approach (personal </a:t>
            </a:r>
            <a:r>
              <a:rPr lang="nl-NL" dirty="0" err="1"/>
              <a:t>space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Hillclimbing</a:t>
            </a:r>
            <a:r>
              <a:rPr lang="nl-NL" dirty="0"/>
              <a:t>: </a:t>
            </a:r>
            <a:r>
              <a:rPr lang="nl-NL" dirty="0" err="1"/>
              <a:t>Add</a:t>
            </a:r>
            <a:r>
              <a:rPr lang="nl-NL" dirty="0"/>
              <a:t> most </a:t>
            </a:r>
            <a:r>
              <a:rPr lang="nl-NL" dirty="0" err="1"/>
              <a:t>worthy</a:t>
            </a:r>
            <a:r>
              <a:rPr lang="nl-NL" dirty="0"/>
              <a:t> </a:t>
            </a:r>
            <a:r>
              <a:rPr lang="nl-NL" dirty="0" err="1"/>
              <a:t>rings</a:t>
            </a:r>
            <a:endParaRPr lang="nl-NL" dirty="0"/>
          </a:p>
          <a:p>
            <a:pPr lvl="1"/>
            <a:r>
              <a:rPr lang="nl-NL" dirty="0" err="1"/>
              <a:t>Other</a:t>
            </a:r>
            <a:r>
              <a:rPr lang="nl-NL" dirty="0"/>
              <a:t>?</a:t>
            </a:r>
          </a:p>
          <a:p>
            <a:pPr lvl="1"/>
            <a:endParaRPr lang="nl-NL" dirty="0"/>
          </a:p>
          <a:p>
            <a:r>
              <a:rPr lang="nl-NL" dirty="0" err="1"/>
              <a:t>Amount</a:t>
            </a:r>
            <a:r>
              <a:rPr lang="nl-NL" dirty="0"/>
              <a:t> branches: a lot</a:t>
            </a:r>
          </a:p>
          <a:p>
            <a:pPr lvl="1"/>
            <a:r>
              <a:rPr lang="nl-NL" dirty="0"/>
              <a:t>~ 160*180*80*3 = 7*10^6</a:t>
            </a:r>
          </a:p>
          <a:p>
            <a:r>
              <a:rPr lang="nl-NL" dirty="0" err="1"/>
              <a:t>Pruning</a:t>
            </a:r>
            <a:r>
              <a:rPr lang="nl-NL" dirty="0"/>
              <a:t> </a:t>
            </a:r>
            <a:r>
              <a:rPr lang="nl-NL" dirty="0">
                <a:solidFill>
                  <a:srgbClr val="FF0000"/>
                </a:solidFill>
              </a:rPr>
              <a:t>hoe ook alweer?</a:t>
            </a:r>
            <a:endParaRPr lang="nl-NL" dirty="0"/>
          </a:p>
          <a:p>
            <a:r>
              <a:rPr lang="nl-NL" dirty="0"/>
              <a:t>Backtracking: </a:t>
            </a:r>
            <a:r>
              <a:rPr lang="nl-NL" dirty="0">
                <a:solidFill>
                  <a:srgbClr val="FF0000"/>
                </a:solidFill>
              </a:rPr>
              <a:t>als most </a:t>
            </a:r>
            <a:r>
              <a:rPr lang="nl-NL" dirty="0" err="1">
                <a:solidFill>
                  <a:srgbClr val="FF0000"/>
                </a:solidFill>
              </a:rPr>
              <a:t>valuable</a:t>
            </a:r>
            <a:r>
              <a:rPr lang="nl-NL" dirty="0">
                <a:solidFill>
                  <a:srgbClr val="FF0000"/>
                </a:solidFill>
              </a:rPr>
              <a:t> ring niet kan 1 stapje terug en de  1 na most </a:t>
            </a:r>
            <a:r>
              <a:rPr lang="nl-NL" dirty="0" err="1">
                <a:solidFill>
                  <a:srgbClr val="FF0000"/>
                </a:solidFill>
              </a:rPr>
              <a:t>valuable</a:t>
            </a:r>
            <a:r>
              <a:rPr lang="nl-NL" dirty="0">
                <a:solidFill>
                  <a:srgbClr val="FF0000"/>
                </a:solidFill>
              </a:rPr>
              <a:t> ring</a:t>
            </a:r>
          </a:p>
          <a:p>
            <a:r>
              <a:rPr lang="nl-NL" dirty="0" err="1">
                <a:solidFill>
                  <a:srgbClr val="FF0000"/>
                </a:solidFill>
              </a:rPr>
              <a:t>Kakuro</a:t>
            </a:r>
            <a:r>
              <a:rPr lang="nl-NL" dirty="0">
                <a:solidFill>
                  <a:srgbClr val="FF0000"/>
                </a:solidFill>
              </a:rPr>
              <a:t> (wil </a:t>
            </a:r>
            <a:r>
              <a:rPr lang="nl-NL" dirty="0" err="1">
                <a:solidFill>
                  <a:srgbClr val="FF0000"/>
                </a:solidFill>
              </a:rPr>
              <a:t>jos</a:t>
            </a:r>
            <a:r>
              <a:rPr lang="nl-NL" dirty="0">
                <a:solidFill>
                  <a:srgbClr val="FF0000"/>
                </a:solidFill>
              </a:rPr>
              <a:t> dit vertellen?)</a:t>
            </a:r>
            <a:endParaRPr lang="nl-NL" dirty="0"/>
          </a:p>
          <a:p>
            <a:endParaRPr lang="nl-NL" dirty="0"/>
          </a:p>
          <a:p>
            <a:pPr lvl="1"/>
            <a:endParaRPr lang="nl-NL" dirty="0"/>
          </a:p>
          <a:p>
            <a:endParaRPr lang="nl-NL" dirty="0">
              <a:sym typeface="Wingdings" panose="05000000000000000000" pitchFamily="2" charset="2"/>
            </a:endParaRP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DF893-B771-4923-8CD0-741157E3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0" y="553177"/>
            <a:ext cx="4804692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Mathplotlib</a:t>
            </a:r>
            <a:endParaRPr lang="en-US" dirty="0"/>
          </a:p>
          <a:p>
            <a:r>
              <a:rPr lang="en-US" dirty="0"/>
              <a:t>Rhino</a:t>
            </a:r>
          </a:p>
          <a:p>
            <a:r>
              <a:rPr lang="en-US" dirty="0"/>
              <a:t>Grasshopper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2C21F6-C5E1-4A99-B425-1BBF15A6A2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 </a:t>
            </a:r>
          </a:p>
        </p:txBody>
      </p:sp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72</TotalTime>
  <Words>135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Franklin Gothic Medium</vt:lpstr>
      <vt:lpstr>Wingdings</vt:lpstr>
      <vt:lpstr>Business Contrast 16x9</vt:lpstr>
      <vt:lpstr>Amstelhaege </vt:lpstr>
      <vt:lpstr>Content Layout</vt:lpstr>
      <vt:lpstr>Case problem</vt:lpstr>
      <vt:lpstr>Algorithm </vt:lpstr>
      <vt:lpstr>Visualisation</vt:lpstr>
      <vt:lpstr>Current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Wewer, Christiaan</dc:creator>
  <cp:lastModifiedBy>Wewer, Christiaan</cp:lastModifiedBy>
  <cp:revision>7</cp:revision>
  <dcterms:created xsi:type="dcterms:W3CDTF">2017-11-14T16:38:48Z</dcterms:created>
  <dcterms:modified xsi:type="dcterms:W3CDTF">2017-11-14T17:50:59Z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