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	</a:t>
            </a:r>
            <a:r>
              <a:rPr lang="ja-JP"/>
              <a:t>これからjavascriptを使った将棋の作成の発表を始めます</a:t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f1aa178b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af1aa178bc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43167c592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43167c59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43167c592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43167c5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43167c59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43167c5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f1aa178b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f1aa178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43167c592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43167c5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キャプション">
  <p:cSld name="タイトルとキャプション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用 (キャプション付き)">
  <p:cSld name="引用 (キャプション付き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札">
  <p:cSld name="名札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用付きの名札">
  <p:cSld name="引用付きの名札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真または偽">
  <p:cSld name="真または偽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showMasterSp="0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Google Shape;35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" name="Google Shape;37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8" name="Google Shape;38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9" name="Google Shape;39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1" name="Google Shape;41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2" name="Google Shape;42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3" name="Google Shape;43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arai96.github.io/syogigame/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tarai96.github.io/syogigame/" TargetMode="External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838200" y="2766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ja-JP">
                <a:solidFill>
                  <a:schemeClr val="dk1"/>
                </a:solidFill>
              </a:rPr>
              <a:t>Javascriptを使った将棋の作成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ja-JP">
                <a:solidFill>
                  <a:schemeClr val="dk1"/>
                </a:solidFill>
              </a:rPr>
              <a:t>3328 </a:t>
            </a:r>
            <a:r>
              <a:rPr lang="ja-JP">
                <a:solidFill>
                  <a:schemeClr val="dk1"/>
                </a:solidFill>
              </a:rPr>
              <a:t>原嶋遼太郎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ja-JP"/>
              <a:t>2年生へのアドバイス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ja-JP"/>
              <a:t>工夫したところ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ja-JP"/>
              <a:t>ショートカットキーを使う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ja-JP"/>
              <a:t>細かく関数化する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ja-JP" u="sng">
                <a:solidFill>
                  <a:schemeClr val="hlink"/>
                </a:solidFill>
                <a:hlinkClick r:id="rId3"/>
              </a:rPr>
              <a:t>https://tarai96.github.io/syogigame/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25" y="2622275"/>
            <a:ext cx="7270200" cy="39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ja-JP"/>
              <a:t>感想</a:t>
            </a:r>
            <a:endParaRPr/>
          </a:p>
        </p:txBody>
      </p:sp>
      <p:sp>
        <p:nvSpPr>
          <p:cNvPr id="238" name="Google Shape;238;p3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ja-JP"/>
              <a:t>目的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ja-JP"/>
              <a:t>Web技術を学ぶ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ja-JP"/>
              <a:t>ボードゲームを作る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ja-JP"/>
              <a:t>作業工程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ja-JP"/>
              <a:t>HTMLでホームページを作る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ja-JP"/>
              <a:t>Phina.jsというライブラリを使ってゲーム作成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ja-JP"/>
              <a:t>GitHub Pagesというサービスでwebページを公開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javascript</a:t>
            </a:r>
            <a:r>
              <a:rPr lang="ja-JP"/>
              <a:t>とは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ホームページ上で実行できるプログラミング言語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eiryo"/>
              <a:ea typeface="Meiryo"/>
              <a:cs typeface="Meiryo"/>
              <a:sym typeface="Meiry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>
                <a:solidFill>
                  <a:schemeClr val="dk1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世界中にあるwebサイトのほとんど</a:t>
            </a:r>
            <a:r>
              <a:rPr lang="ja-JP">
                <a:solidFill>
                  <a:srgbClr val="333333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に使われている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33195" t="0"/>
          <a:stretch/>
        </p:blipFill>
        <p:spPr>
          <a:xfrm>
            <a:off x="677325" y="3145650"/>
            <a:ext cx="3817976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HTMLで</a:t>
            </a:r>
            <a:r>
              <a:rPr lang="ja-JP"/>
              <a:t>ホームページを作る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2500"/>
              <a:t>canvas</a:t>
            </a:r>
            <a:r>
              <a:rPr lang="ja-JP" sz="2500"/>
              <a:t>タグ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&lt;canvas id="myCanvas" width="400" height="200"&gt;&lt;/canvas&gt;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図形や画像を表示するオブジェクト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この上にゲームを作成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375" y="839850"/>
            <a:ext cx="4781550" cy="5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phina.js</a:t>
            </a:r>
            <a:r>
              <a:rPr lang="ja-JP"/>
              <a:t>とは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609" y="3428338"/>
            <a:ext cx="2613066" cy="2613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28" y="2015000"/>
            <a:ext cx="3700851" cy="41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962" y="1930488"/>
            <a:ext cx="3217976" cy="476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662025" y="1526550"/>
            <a:ext cx="364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ゲームライブラリ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phina.jsで</a:t>
            </a:r>
            <a:r>
              <a:rPr lang="ja-JP"/>
              <a:t>将棋の作成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685009" y="149633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375" y="2698325"/>
            <a:ext cx="2692600" cy="326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2152088" y="2009650"/>
            <a:ext cx="362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将棋盤の表示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6025" y="2698325"/>
            <a:ext cx="5218349" cy="283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7146459" y="2009650"/>
            <a:ext cx="36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プログラミング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29" y="3054788"/>
            <a:ext cx="3621299" cy="204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Github Pagesで</a:t>
            </a:r>
            <a:r>
              <a:rPr lang="ja-JP"/>
              <a:t>ページを公開する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677325" y="5665040"/>
            <a:ext cx="8596800" cy="37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-107600" y="1598375"/>
            <a:ext cx="411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ファイルをgithubにアップロード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8957550" y="2177700"/>
            <a:ext cx="325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02" y="2160600"/>
            <a:ext cx="2613198" cy="146339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5118750" y="2577300"/>
            <a:ext cx="861600" cy="861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5118750" y="2777250"/>
            <a:ext cx="86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HTML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231800" y="2577300"/>
            <a:ext cx="861600" cy="861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6231800" y="2638650"/>
            <a:ext cx="86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script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3048150" y="2572650"/>
            <a:ext cx="1466100" cy="87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3086975" y="2105463"/>
            <a:ext cx="1561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アップロード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241425" y="3724525"/>
            <a:ext cx="451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ページを公開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ja-JP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https://tarai96.github.io/syogigame/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425" y="4463425"/>
            <a:ext cx="4335624" cy="234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ja-JP"/>
              <a:t>工夫苦労した点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ファセット">
  <a:themeElements>
    <a:clrScheme name="ファセット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