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2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58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64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8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4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5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9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98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1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arai96.github.io/syogig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CB325-1E43-483B-947F-5590C0F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ja-JP" dirty="0" err="1">
                <a:solidFill>
                  <a:schemeClr val="tx1"/>
                </a:solidFill>
              </a:rPr>
              <a:t>Javascript</a:t>
            </a:r>
            <a:r>
              <a:rPr lang="ja-JP" altLang="en-US" dirty="0">
                <a:solidFill>
                  <a:schemeClr val="tx1"/>
                </a:solidFill>
              </a:rPr>
              <a:t>を使った将棋ゲームの作成</a:t>
            </a:r>
          </a:p>
        </p:txBody>
      </p:sp>
    </p:spTree>
    <p:extLst>
      <p:ext uri="{BB962C8B-B14F-4D97-AF65-F5344CB8AC3E}">
        <p14:creationId xmlns:p14="http://schemas.microsoft.com/office/powerpoint/2010/main" val="31748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7C101-0B4E-477D-8706-44393BD8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76FE21-6A0D-490D-920E-3B8E7CEF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技術を学ぶ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3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6934B-EB91-4502-B89D-52523AB1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Javascript</a:t>
            </a:r>
            <a:r>
              <a:rPr kumimoji="1" lang="ja-JP" altLang="en-US" dirty="0"/>
              <a:t>を使った将棋ゲーム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2D2D6-A3C6-417B-B14B-EEACC72D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で作ったホームページ上で動く将棋ゲーム</a:t>
            </a:r>
            <a:endParaRPr lang="en-US" altLang="ja-JP" dirty="0"/>
          </a:p>
          <a:p>
            <a:r>
              <a:rPr lang="en-US" altLang="ja-JP" dirty="0"/>
              <a:t>HTML</a:t>
            </a:r>
            <a:r>
              <a:rPr lang="ja-JP" altLang="en-US" dirty="0"/>
              <a:t>でホームページを作る</a:t>
            </a:r>
            <a:endParaRPr lang="en-US" altLang="ja-JP" dirty="0"/>
          </a:p>
          <a:p>
            <a:r>
              <a:rPr kumimoji="1" lang="en-US" altLang="ja-JP" dirty="0"/>
              <a:t>Phina.js</a:t>
            </a:r>
            <a:r>
              <a:rPr kumimoji="1" lang="ja-JP" altLang="en-US" dirty="0"/>
              <a:t>というライブラリを使ってゲーム作成</a:t>
            </a:r>
            <a:endParaRPr kumimoji="1" lang="en-US" altLang="ja-JP" dirty="0"/>
          </a:p>
          <a:p>
            <a:r>
              <a:rPr kumimoji="1" lang="en-US" altLang="ja-JP" dirty="0"/>
              <a:t>GitHub Pages</a:t>
            </a:r>
            <a:r>
              <a:rPr kumimoji="1" lang="ja-JP" altLang="en-US" dirty="0"/>
              <a:t>というサービスで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ページを公開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4157DD-44CD-4C69-A06B-3A7D012E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221061"/>
            <a:ext cx="3863903" cy="18203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442A811-298A-420B-A275-B01FD0E7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728550"/>
            <a:ext cx="403916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2EAFE-629B-4EDF-B0A2-04BE59C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工夫苦労した点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526DE-0FA4-4E56-9D4B-C650DD57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F6148-BDA8-4DC3-B85E-916FF001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年生へのアドバイス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5D878-1451-44A3-B29B-3F59EFA2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2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AB73F-B335-4139-A896-AF36E53E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79DD0-B836-4C1A-A12B-82525716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https://tarai96.github.io/syogigame/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53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189ED-322F-41AF-B9BE-78CE6A816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感想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40ED0C-02E9-4B3A-89D0-688951698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56354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70</Words>
  <Application>Microsoft Office PowerPoint</Application>
  <PresentationFormat>ワイド画面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Javascriptを使った将棋ゲームの作成</vt:lpstr>
      <vt:lpstr>目的</vt:lpstr>
      <vt:lpstr>Javascriptを使った将棋ゲーム</vt:lpstr>
      <vt:lpstr>工夫苦労した点</vt:lpstr>
      <vt:lpstr>2年生へのアドバイス</vt:lpstr>
      <vt:lpstr>PowerPoint プレゼンテーション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Javascriptを使った将棋ゲームの作成</dc:title>
  <dc:creator>原嶋　遼太郎</dc:creator>
  <cp:lastModifiedBy>原嶋　遼太郎</cp:lastModifiedBy>
  <cp:revision>9</cp:revision>
  <dcterms:created xsi:type="dcterms:W3CDTF">2023-12-19T00:54:38Z</dcterms:created>
  <dcterms:modified xsi:type="dcterms:W3CDTF">2023-12-19T02:50:07Z</dcterms:modified>
</cp:coreProperties>
</file>