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027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5046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114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832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291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355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333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224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7089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259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0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098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727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3998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105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024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4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620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84302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181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arajevans.github.io/coffee-brea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arajevans.github.io/coffee-break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tarajevans/coffee-bre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Coffee Break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56D2-2288-1B4C-9DDA-5605D7557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Let’s break away from day-to-day stresses one sip and “click” at a time 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76293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 less than 30 seconds, coffee break will make you smile and distract your mind and help you unwind. </a:t>
            </a: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That’s our coffee break promise!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</a:t>
            </a:r>
            <a:r>
              <a:rPr lang="en-CA" dirty="0"/>
              <a:t>Coffee break is an application to assist with mental relaxation.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  There is a need to assist with mental relaxation and day to day stresses. So, Team Coffee Break felt there was a need to develop such an web app.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  </a:t>
            </a:r>
            <a:r>
              <a:rPr lang="en-US" dirty="0"/>
              <a:t>As a user I wanted an application that would provide my mind at ease with simple clicks and actions.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 want to only click one button that would make me laugh, smile and feel relaxed.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q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used: </a:t>
            </a:r>
          </a:p>
          <a:p>
            <a:pPr marL="114300" lvl="0" indent="0" algn="l" rtl="0">
              <a:spcAft>
                <a:spcPts val="0"/>
              </a:spcAft>
              <a:buSzPts val="1800"/>
              <a:buNone/>
            </a:pPr>
            <a:r>
              <a:rPr lang="en" sz="1400" dirty="0"/>
              <a:t>       - Used 3 Third Party API’s and Javascript</a:t>
            </a:r>
          </a:p>
          <a:p>
            <a:pPr marL="114300" lvl="0" indent="0" algn="l" rtl="0">
              <a:spcAft>
                <a:spcPts val="0"/>
              </a:spcAft>
              <a:buSzPts val="1800"/>
              <a:buNone/>
            </a:pPr>
            <a:r>
              <a:rPr lang="en" sz="1400" dirty="0"/>
              <a:t>       - J</a:t>
            </a:r>
            <a:r>
              <a:rPr lang="en-CA" sz="1400" dirty="0"/>
              <a:t>Q</a:t>
            </a:r>
            <a:r>
              <a:rPr lang="en" sz="1400" dirty="0"/>
              <a:t>uery and Ajax used to fetch the data</a:t>
            </a:r>
          </a:p>
          <a:p>
            <a:pPr marL="114300" lvl="0" indent="0" algn="l" rtl="0">
              <a:spcAft>
                <a:spcPts val="0"/>
              </a:spcAft>
              <a:buSzPts val="1800"/>
              <a:buNone/>
            </a:pPr>
            <a:r>
              <a:rPr lang="en" sz="1400" dirty="0"/>
              <a:t>   </a:t>
            </a:r>
            <a:r>
              <a:rPr lang="en" sz="1200" dirty="0"/>
              <a:t>     - HTML, CSS and Materialized JS for styling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</a:t>
            </a:r>
            <a:r>
              <a:rPr lang="en" sz="1400" dirty="0"/>
              <a:t>- Prerena: HTML, CSS and 1 API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/>
              <a:t>         - Tara:      2 API’s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/>
              <a:t>         - Priya: Presentation and 1 API (removed last minute)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Challenges: Finding usable API’s that were current and had good documentation. Merging branches.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Successes: Development of a usable web application to spread smiles.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Demo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Directions for Future Development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529057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CA" dirty="0"/>
              <a:t>Team Coffee will continue to develop the web application and include other options for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CA" dirty="0"/>
              <a:t>      users to enjoy which could include: inspirational quotes, games and more. 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>
                <a:hlinkClick r:id="rId3"/>
              </a:rPr>
              <a:t>https://tarajevans.github.io/coffee-break/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>
                <a:hlinkClick r:id="rId4"/>
              </a:rPr>
              <a:t>https://github.com/tarajevans/coffee-break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296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Garamond</vt:lpstr>
      <vt:lpstr>Wingdings</vt:lpstr>
      <vt:lpstr>Organic</vt:lpstr>
      <vt:lpstr>Coffee Break</vt:lpstr>
      <vt:lpstr> In less than 30 seconds, coffee break will make you smile and distract your mind and help you unwind.  That’s our coffee break promise!</vt:lpstr>
      <vt:lpstr>Concept</vt:lpstr>
      <vt:lpstr>Process</vt:lpstr>
      <vt:lpstr>Demo </vt:lpstr>
      <vt:lpstr>  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Break</dc:title>
  <dc:creator>Priya Bakshi</dc:creator>
  <cp:lastModifiedBy>Priya Bakshi</cp:lastModifiedBy>
  <cp:revision>2</cp:revision>
  <dcterms:modified xsi:type="dcterms:W3CDTF">2022-07-13T21:44:29Z</dcterms:modified>
</cp:coreProperties>
</file>