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Bakshi" userId="eecfeb2a07eefd23" providerId="LiveId" clId="{5BA3D88D-3A6E-45CB-ABD0-14C3EA67F02F}"/>
    <pc:docChg chg="custSel delSld modSld">
      <pc:chgData name="Priya Bakshi" userId="eecfeb2a07eefd23" providerId="LiveId" clId="{5BA3D88D-3A6E-45CB-ABD0-14C3EA67F02F}" dt="2022-09-07T22:04:32.881" v="1205"/>
      <pc:docMkLst>
        <pc:docMk/>
      </pc:docMkLst>
      <pc:sldChg chg="addSp delSp modSp mod">
        <pc:chgData name="Priya Bakshi" userId="eecfeb2a07eefd23" providerId="LiveId" clId="{5BA3D88D-3A6E-45CB-ABD0-14C3EA67F02F}" dt="2022-09-07T21:53:17.508" v="20" actId="478"/>
        <pc:sldMkLst>
          <pc:docMk/>
          <pc:sldMk cId="0" sldId="256"/>
        </pc:sldMkLst>
        <pc:spChg chg="del mod">
          <ac:chgData name="Priya Bakshi" userId="eecfeb2a07eefd23" providerId="LiveId" clId="{5BA3D88D-3A6E-45CB-ABD0-14C3EA67F02F}" dt="2022-09-07T21:53:17.508" v="20" actId="478"/>
          <ac:spMkLst>
            <pc:docMk/>
            <pc:sldMk cId="0" sldId="256"/>
            <ac:spMk id="3" creationId="{CC5756D2-2288-1B4C-9DDA-5605D7557857}"/>
          </ac:spMkLst>
        </pc:spChg>
        <pc:spChg chg="add mod">
          <ac:chgData name="Priya Bakshi" userId="eecfeb2a07eefd23" providerId="LiveId" clId="{5BA3D88D-3A6E-45CB-ABD0-14C3EA67F02F}" dt="2022-09-07T21:53:17.508" v="20" actId="478"/>
          <ac:spMkLst>
            <pc:docMk/>
            <pc:sldMk cId="0" sldId="256"/>
            <ac:spMk id="4" creationId="{9F8380CA-330E-A610-35F0-20D3F1A4A2F1}"/>
          </ac:spMkLst>
        </pc:spChg>
        <pc:spChg chg="mod">
          <ac:chgData name="Priya Bakshi" userId="eecfeb2a07eefd23" providerId="LiveId" clId="{5BA3D88D-3A6E-45CB-ABD0-14C3EA67F02F}" dt="2022-09-07T21:51:16.272" v="18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Priya Bakshi" userId="eecfeb2a07eefd23" providerId="LiveId" clId="{5BA3D88D-3A6E-45CB-ABD0-14C3EA67F02F}" dt="2022-09-07T21:56:18.175" v="234" actId="20577"/>
        <pc:sldMkLst>
          <pc:docMk/>
          <pc:sldMk cId="0" sldId="257"/>
        </pc:sldMkLst>
        <pc:spChg chg="mod">
          <ac:chgData name="Priya Bakshi" userId="eecfeb2a07eefd23" providerId="LiveId" clId="{5BA3D88D-3A6E-45CB-ABD0-14C3EA67F02F}" dt="2022-09-07T21:56:18.175" v="234" actId="20577"/>
          <ac:spMkLst>
            <pc:docMk/>
            <pc:sldMk cId="0" sldId="257"/>
            <ac:spMk id="60" creationId="{00000000-0000-0000-0000-000000000000}"/>
          </ac:spMkLst>
        </pc:spChg>
      </pc:sldChg>
      <pc:sldChg chg="modSp mod">
        <pc:chgData name="Priya Bakshi" userId="eecfeb2a07eefd23" providerId="LiveId" clId="{5BA3D88D-3A6E-45CB-ABD0-14C3EA67F02F}" dt="2022-09-07T21:59:23.279" v="769" actId="20577"/>
        <pc:sldMkLst>
          <pc:docMk/>
          <pc:sldMk cId="0" sldId="258"/>
        </pc:sldMkLst>
        <pc:spChg chg="mod">
          <ac:chgData name="Priya Bakshi" userId="eecfeb2a07eefd23" providerId="LiveId" clId="{5BA3D88D-3A6E-45CB-ABD0-14C3EA67F02F}" dt="2022-09-07T21:51:05.397" v="2"/>
          <ac:spMkLst>
            <pc:docMk/>
            <pc:sldMk cId="0" sldId="258"/>
            <ac:spMk id="65" creationId="{00000000-0000-0000-0000-000000000000}"/>
          </ac:spMkLst>
        </pc:spChg>
        <pc:spChg chg="mod">
          <ac:chgData name="Priya Bakshi" userId="eecfeb2a07eefd23" providerId="LiveId" clId="{5BA3D88D-3A6E-45CB-ABD0-14C3EA67F02F}" dt="2022-09-07T21:59:23.279" v="769" actId="20577"/>
          <ac:spMkLst>
            <pc:docMk/>
            <pc:sldMk cId="0" sldId="258"/>
            <ac:spMk id="66" creationId="{00000000-0000-0000-0000-000000000000}"/>
          </ac:spMkLst>
        </pc:spChg>
      </pc:sldChg>
      <pc:sldChg chg="modSp mod">
        <pc:chgData name="Priya Bakshi" userId="eecfeb2a07eefd23" providerId="LiveId" clId="{5BA3D88D-3A6E-45CB-ABD0-14C3EA67F02F}" dt="2022-09-07T22:01:35.147" v="1140" actId="20577"/>
        <pc:sldMkLst>
          <pc:docMk/>
          <pc:sldMk cId="0" sldId="259"/>
        </pc:sldMkLst>
        <pc:spChg chg="mod">
          <ac:chgData name="Priya Bakshi" userId="eecfeb2a07eefd23" providerId="LiveId" clId="{5BA3D88D-3A6E-45CB-ABD0-14C3EA67F02F}" dt="2022-09-07T21:51:05.397" v="2"/>
          <ac:spMkLst>
            <pc:docMk/>
            <pc:sldMk cId="0" sldId="259"/>
            <ac:spMk id="71" creationId="{00000000-0000-0000-0000-000000000000}"/>
          </ac:spMkLst>
        </pc:spChg>
        <pc:spChg chg="mod">
          <ac:chgData name="Priya Bakshi" userId="eecfeb2a07eefd23" providerId="LiveId" clId="{5BA3D88D-3A6E-45CB-ABD0-14C3EA67F02F}" dt="2022-09-07T22:01:35.147" v="1140" actId="20577"/>
          <ac:spMkLst>
            <pc:docMk/>
            <pc:sldMk cId="0" sldId="259"/>
            <ac:spMk id="72" creationId="{00000000-0000-0000-0000-000000000000}"/>
          </ac:spMkLst>
        </pc:spChg>
      </pc:sldChg>
      <pc:sldChg chg="modSp del mod">
        <pc:chgData name="Priya Bakshi" userId="eecfeb2a07eefd23" providerId="LiveId" clId="{5BA3D88D-3A6E-45CB-ABD0-14C3EA67F02F}" dt="2022-09-07T22:02:01.705" v="1173" actId="2696"/>
        <pc:sldMkLst>
          <pc:docMk/>
          <pc:sldMk cId="0" sldId="260"/>
        </pc:sldMkLst>
        <pc:spChg chg="mod">
          <ac:chgData name="Priya Bakshi" userId="eecfeb2a07eefd23" providerId="LiveId" clId="{5BA3D88D-3A6E-45CB-ABD0-14C3EA67F02F}" dt="2022-09-07T22:01:46.269" v="1171" actId="20577"/>
          <ac:spMkLst>
            <pc:docMk/>
            <pc:sldMk cId="0" sldId="260"/>
            <ac:spMk id="77" creationId="{00000000-0000-0000-0000-000000000000}"/>
          </ac:spMkLst>
        </pc:spChg>
      </pc:sldChg>
      <pc:sldChg chg="modSp del">
        <pc:chgData name="Priya Bakshi" userId="eecfeb2a07eefd23" providerId="LiveId" clId="{5BA3D88D-3A6E-45CB-ABD0-14C3EA67F02F}" dt="2022-09-07T22:01:58.872" v="1172" actId="2696"/>
        <pc:sldMkLst>
          <pc:docMk/>
          <pc:sldMk cId="0" sldId="261"/>
        </pc:sldMkLst>
        <pc:spChg chg="mod">
          <ac:chgData name="Priya Bakshi" userId="eecfeb2a07eefd23" providerId="LiveId" clId="{5BA3D88D-3A6E-45CB-ABD0-14C3EA67F02F}" dt="2022-09-07T21:51:05.397" v="2"/>
          <ac:spMkLst>
            <pc:docMk/>
            <pc:sldMk cId="0" sldId="261"/>
            <ac:spMk id="82" creationId="{00000000-0000-0000-0000-000000000000}"/>
          </ac:spMkLst>
        </pc:spChg>
      </pc:sldChg>
      <pc:sldChg chg="modSp mod">
        <pc:chgData name="Priya Bakshi" userId="eecfeb2a07eefd23" providerId="LiveId" clId="{5BA3D88D-3A6E-45CB-ABD0-14C3EA67F02F}" dt="2022-09-07T22:04:32.881" v="1205"/>
        <pc:sldMkLst>
          <pc:docMk/>
          <pc:sldMk cId="0" sldId="262"/>
        </pc:sldMkLst>
        <pc:spChg chg="mod">
          <ac:chgData name="Priya Bakshi" userId="eecfeb2a07eefd23" providerId="LiveId" clId="{5BA3D88D-3A6E-45CB-ABD0-14C3EA67F02F}" dt="2022-09-07T21:51:05.397" v="2"/>
          <ac:spMkLst>
            <pc:docMk/>
            <pc:sldMk cId="0" sldId="262"/>
            <ac:spMk id="88" creationId="{00000000-0000-0000-0000-000000000000}"/>
          </ac:spMkLst>
        </pc:spChg>
        <pc:spChg chg="mod">
          <ac:chgData name="Priya Bakshi" userId="eecfeb2a07eefd23" providerId="LiveId" clId="{5BA3D88D-3A6E-45CB-ABD0-14C3EA67F02F}" dt="2022-09-07T22:04:32.881" v="1205"/>
          <ac:spMkLst>
            <pc:docMk/>
            <pc:sldMk cId="0" sldId="262"/>
            <ac:spMk id="8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03101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7172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03304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8095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59186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57888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89782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348658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381153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6678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018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62012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973334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83164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09089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237736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4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68105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70656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2529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yaaaryan/Music-Weekl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dashboard.heroku.com/apps/musicweekly" TargetMode="External"/><Relationship Id="rId4" Type="http://schemas.openxmlformats.org/officeDocument/2006/relationships/hyperlink" Target="https://tarajevans.github.io/coffee-brea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Music Weelky</a:t>
            </a: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8380CA-330E-A610-35F0-20D3F1A4A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476293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 are here to provide constructive comments one note at a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Description: </a:t>
            </a:r>
            <a:r>
              <a:rPr lang="en-CA" dirty="0"/>
              <a:t>Music weekly is an application to provide music composers a platform to get feedback from other musicians judgement free.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development?  This application was developed for a director of a challenged-based weekly music group.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story:  </a:t>
            </a:r>
            <a:r>
              <a:rPr lang="en-US" dirty="0"/>
              <a:t>As a user I wanted an application that would allow users to upload their files and allow their peers or music lovers/composers to give feedback.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I want to only have people comment on the uploaded file if they are only signed up to the application.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q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used: </a:t>
            </a:r>
          </a:p>
          <a:p>
            <a:pPr marL="114300" lvl="0" indent="0" algn="l" rtl="0">
              <a:spcAft>
                <a:spcPts val="0"/>
              </a:spcAft>
              <a:buSzPts val="1800"/>
              <a:buNone/>
            </a:pPr>
            <a:r>
              <a:rPr lang="en" sz="1400" dirty="0"/>
              <a:t>       - Used multer a new library to help with uploading the files.</a:t>
            </a:r>
          </a:p>
          <a:p>
            <a:pPr marL="114300" lvl="0" indent="0" algn="l" rtl="0">
              <a:spcAft>
                <a:spcPts val="0"/>
              </a:spcAft>
              <a:buSzPts val="1800"/>
              <a:buNone/>
            </a:pP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roles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dirty="0"/>
              <a:t>       - All team members worked on t</a:t>
            </a:r>
            <a:r>
              <a:rPr lang="en-CA" sz="1400" dirty="0"/>
              <a:t>he</a:t>
            </a:r>
            <a:r>
              <a:rPr lang="en" sz="1400" dirty="0"/>
              <a:t> application together.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Challenges: Project is unfinished given technical issues, time and uncontrollable circumstances.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Successes: Develop a concept and layout with incomplete parts that once complete would produce a usable web application to provide feedback.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Repo: </a:t>
            </a:r>
            <a:r>
              <a:rPr lang="en-CA" dirty="0" err="1">
                <a:hlinkClick r:id="rId3"/>
              </a:rPr>
              <a:t>priyaaaryan</a:t>
            </a:r>
            <a:r>
              <a:rPr lang="en-CA" dirty="0">
                <a:hlinkClick r:id="rId3"/>
              </a:rPr>
              <a:t>/Music-Weekly: Project 2 (github.com) </a:t>
            </a:r>
            <a:r>
              <a:rPr lang="en-CA" dirty="0">
                <a:hlinkClick r:id="rId4"/>
              </a:rPr>
              <a:t>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Heroku link: </a:t>
            </a:r>
            <a:r>
              <a:rPr lang="en-CA" dirty="0" err="1">
                <a:hlinkClick r:id="rId5"/>
              </a:rPr>
              <a:t>musicweekly</a:t>
            </a:r>
            <a:r>
              <a:rPr lang="en-CA">
                <a:hlinkClick r:id="rId5"/>
              </a:rPr>
              <a:t> | Heroku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75</TotalTime>
  <Words>202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Consolas</vt:lpstr>
      <vt:lpstr>Trebuchet MS</vt:lpstr>
      <vt:lpstr>Wingdings</vt:lpstr>
      <vt:lpstr>Berlin</vt:lpstr>
      <vt:lpstr>Music Weelky</vt:lpstr>
      <vt:lpstr> We are here to provide constructive comments one note at a time.</vt:lpstr>
      <vt:lpstr>Concept</vt:lpstr>
      <vt:lpstr>Process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Break</dc:title>
  <dc:creator>Priya Bakshi</dc:creator>
  <cp:lastModifiedBy>Priya Bakshi</cp:lastModifiedBy>
  <cp:revision>3</cp:revision>
  <dcterms:modified xsi:type="dcterms:W3CDTF">2022-09-07T22:04:37Z</dcterms:modified>
</cp:coreProperties>
</file>