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866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11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63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29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60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4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4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2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7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5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4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1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2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1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5216"/>
            <a:ext cx="45334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dirty="0"/>
              <a:t>Dashboard Overview</a:t>
            </a:r>
          </a:p>
        </p:txBody>
      </p:sp>
      <p:pic>
        <p:nvPicPr>
          <p:cNvPr id="3" name="Picture 2" descr="cc9022b0-7a28-436e-89df-ed8ae890c6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5336"/>
            <a:ext cx="6858000" cy="39356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KPIs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Cards: Total Sales (2.30M), Profit (286.40K), Quantity (38K), Discount (1.56K)</a:t>
            </a:r>
          </a:p>
          <a:p>
            <a:r>
              <a:t>- Sales by Category: Highest in Technology</a:t>
            </a:r>
          </a:p>
          <a:p>
            <a:r>
              <a:t>- Profit by Year: Peaked in 2018</a:t>
            </a:r>
          </a:p>
          <a:p>
            <a:r>
              <a:t>- Region Breakdown: West leads with 678.78K sales</a:t>
            </a:r>
          </a:p>
          <a:p>
            <a:r>
              <a:t>- Monthly Sales Trend: Peaks in Q4</a:t>
            </a:r>
          </a:p>
          <a:p>
            <a:r>
              <a:t>- Segment &amp; Region Bar: Consumer dominates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 category generates highest revenue</a:t>
            </a:r>
          </a:p>
          <a:p>
            <a:r>
              <a:t>- Western region performs best across all KPIs</a:t>
            </a:r>
          </a:p>
          <a:p>
            <a:r>
              <a:t>- Sales spike in November–December, indicating seasonal peaks</a:t>
            </a:r>
          </a:p>
          <a:p>
            <a:r>
              <a:t>- Consumer segment has highest order volume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Tool: Power BI Desktop</a:t>
            </a:r>
          </a:p>
          <a:p>
            <a:r>
              <a:t>- Dataset: Superstore Sales Dataset (Kaggle)</a:t>
            </a:r>
          </a:p>
          <a:p>
            <a:r>
              <a:t>- Reason: Clean, realistic sales data for visual analysis</a:t>
            </a:r>
          </a:p>
          <a:p>
            <a:r>
              <a:t>- Features: Time series, category breakdown, regional performance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143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Parallax</vt:lpstr>
      <vt:lpstr>PowerPoint Presentation</vt:lpstr>
      <vt:lpstr>Dashboard KPIs &amp; Visuals</vt:lpstr>
      <vt:lpstr>Key Business Insights</vt:lpstr>
      <vt:lpstr>Tools &amp; Dataset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vansh goyal</cp:lastModifiedBy>
  <cp:revision>2</cp:revision>
  <dcterms:created xsi:type="dcterms:W3CDTF">2013-01-27T09:14:16Z</dcterms:created>
  <dcterms:modified xsi:type="dcterms:W3CDTF">2025-06-05T05:19:23Z</dcterms:modified>
  <cp:category/>
</cp:coreProperties>
</file>