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72" r:id="rId13"/>
    <p:sldId id="270" r:id="rId14"/>
    <p:sldId id="264" r:id="rId15"/>
    <p:sldId id="271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86e7ab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86e7ab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85c341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85c341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85c341e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85c341e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85c341e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85c341e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85c341e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85c341e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85c341e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85c341e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5c341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85c341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85c341e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85c341e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86e7ab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686e7ab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to predict the market</a:t>
            </a:r>
            <a:endParaRPr/>
          </a:p>
        </p:txBody>
      </p:sp>
      <p:pic>
        <p:nvPicPr>
          <p:cNvPr id="1026" name="Picture 2" descr="stonks - YouTube">
            <a:extLst>
              <a:ext uri="{FF2B5EF4-FFF2-40B4-BE49-F238E27FC236}">
                <a16:creationId xmlns:a16="http://schemas.microsoft.com/office/drawing/2014/main" id="{92BFC879-2FEE-4EB0-81E5-849BA3D84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94" y="2952110"/>
            <a:ext cx="3895805" cy="21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-pre training with extracted gap sentences for abstractive summarization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-pegasus for financial documents/news/articles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-encodes,decodes, model act func, dropout; as we saw in class pretty much removes alot of the 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-similar to what we’ve seen; some sentences are MASK, pegasus is trained to predict.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-input for pretraining is document with missing sentences, output is missing sentences being woven together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D170AD9-B18E-4179-ABD9-BC2E8FBF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5"/>
            <a:ext cx="9144000" cy="227805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147C43B-AF59-4E33-91EC-2A763403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33" y="2343018"/>
            <a:ext cx="4625789" cy="2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9EB6F7B-749F-4ED3-B269-F16327F4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88"/>
            <a:ext cx="3826098" cy="28298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00B91E-9724-45E9-81EC-04C792E0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66" y="0"/>
            <a:ext cx="4432166" cy="306789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8D887DA-716E-460D-A65A-A1F01C6A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693" y="2919934"/>
            <a:ext cx="3603211" cy="23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8CFBDD0-E5DD-4773-8B4F-7DFC0A25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0"/>
            <a:ext cx="9144000" cy="1371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4A57C-6FB9-459D-91C6-17CEE523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" y="1371867"/>
            <a:ext cx="9144000" cy="10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for Predictions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-following models: linear discriminant analysis, </a:t>
            </a:r>
            <a:r>
              <a:rPr lang="en-GB" dirty="0" err="1"/>
              <a:t>svm</a:t>
            </a:r>
            <a:r>
              <a:rPr lang="en-GB" dirty="0"/>
              <a:t>, </a:t>
            </a:r>
            <a:r>
              <a:rPr lang="en-GB" dirty="0" err="1"/>
              <a:t>sgdclassifier</a:t>
            </a:r>
            <a:r>
              <a:rPr lang="en-GB" dirty="0"/>
              <a:t>, random forest classifier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5C94E29-9051-40EF-BF18-EFDE83E7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1" y="126626"/>
            <a:ext cx="4325500" cy="2178583"/>
          </a:xfrm>
          <a:prstGeom prst="rect">
            <a:avLst/>
          </a:prstGeom>
        </p:spPr>
      </p:pic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ED8E5E7-ACB8-42A3-B98F-C39DEBE2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48" y="126627"/>
            <a:ext cx="4520232" cy="2178582"/>
          </a:xfrm>
          <a:prstGeom prst="rect">
            <a:avLst/>
          </a:prstGeom>
        </p:spPr>
      </p:pic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0A53261-59BC-4806-A377-BF701AF96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1" y="2773937"/>
            <a:ext cx="4746140" cy="2369564"/>
          </a:xfrm>
          <a:prstGeom prst="rect">
            <a:avLst/>
          </a:prstGeom>
        </p:spPr>
      </p:pic>
      <p:pic>
        <p:nvPicPr>
          <p:cNvPr id="11" name="Picture 10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7198044-4266-4983-8C51-148408808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377" y="2748095"/>
            <a:ext cx="4442172" cy="2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was learned and what can be improved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-various </a:t>
            </a:r>
            <a:r>
              <a:rPr lang="en-CA" dirty="0" err="1"/>
              <a:t>nlp</a:t>
            </a:r>
            <a:r>
              <a:rPr lang="en-CA" dirty="0"/>
              <a:t> tools: how </a:t>
            </a:r>
            <a:r>
              <a:rPr lang="en-CA" dirty="0" err="1"/>
              <a:t>powerful,useful</a:t>
            </a:r>
            <a:r>
              <a:rPr lang="en-CA" dirty="0"/>
              <a:t>, and time efficient they are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-</a:t>
            </a:r>
            <a:r>
              <a:rPr lang="en-CA" dirty="0" err="1"/>
              <a:t>webscraping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-improvements: more recent data; obtain twitter and/or reddit </a:t>
            </a:r>
            <a:r>
              <a:rPr lang="en-CA" dirty="0" err="1"/>
              <a:t>api</a:t>
            </a:r>
            <a:r>
              <a:rPr lang="en-CA" dirty="0"/>
              <a:t> key to accomplish that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dirty="0"/>
              <a:t>	    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-can never truly predict stock market based on numbers alone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-however there is merit in </a:t>
            </a:r>
            <a:r>
              <a:rPr lang="en-GB" dirty="0" err="1"/>
              <a:t>analyzing</a:t>
            </a:r>
            <a:r>
              <a:rPr lang="en-GB" dirty="0"/>
              <a:t> how people’s opinions and feelings may affect 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-best method to do this is natural language processing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-while not working with data in my every day job, i do work in the banking sector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-banking goes hand to hand with finance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-any hot finance topic is usually related to the stock market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 Jones Industrial Average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 price weighted benchmark index for american blue chip stocks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-tracks 30 companies on the NYSE and NASDAQ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-found on </a:t>
            </a:r>
            <a:r>
              <a:rPr lang="en-GB" dirty="0" err="1"/>
              <a:t>kaggle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-from 2008-2016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-contains major headlines and DJIA metrics(open price, close price, </a:t>
            </a:r>
            <a:r>
              <a:rPr lang="en-GB" dirty="0" err="1"/>
              <a:t>volume,etc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-also had a label which had to be modified.(0 for decrease in price, 1 for increase)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Part 2: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-basic </a:t>
            </a:r>
            <a:r>
              <a:rPr lang="en-GB" dirty="0" err="1"/>
              <a:t>webscraping</a:t>
            </a:r>
            <a:r>
              <a:rPr lang="en-GB" dirty="0"/>
              <a:t> on </a:t>
            </a:r>
            <a:r>
              <a:rPr lang="en-GB" dirty="0" err="1"/>
              <a:t>finviz</a:t>
            </a:r>
            <a:r>
              <a:rPr lang="en-GB" dirty="0"/>
              <a:t> website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FC67FF0-32DC-4156-859D-FE0FC401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56"/>
            <a:ext cx="7660982" cy="1672107"/>
          </a:xfrm>
          <a:prstGeom prst="rect">
            <a:avLst/>
          </a:prstGeom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FD38D622-1C84-4A93-A0B3-5799449B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65822"/>
            <a:ext cx="7384439" cy="19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17323D-56DE-4CD4-B1D5-03D03876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050"/>
            <a:ext cx="7734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-tokenization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-frequency distribution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-stemming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-lemmatization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-stop word identification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-part of speech tagging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50" name="Picture 2" descr="How Natural Language Processing Is Changing Data Analytics - KDnuggets">
            <a:extLst>
              <a:ext uri="{FF2B5EF4-FFF2-40B4-BE49-F238E27FC236}">
                <a16:creationId xmlns:a16="http://schemas.microsoft.com/office/drawing/2014/main" id="{874FC516-D49C-4FD8-9E78-F7168E65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45" y="268502"/>
            <a:ext cx="4449055" cy="20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Vader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-valence aware dictionary for sentiment reasoning.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-polarity: whether a text’s sentiment is pos, neut, or neg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-compound: calculated by normalizing pos neut and neg scores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-dictionary containing words and phrases with rated polarity by independent human reviewers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-normalization: x = x/sqrt(x^2+alpha) where x is sum of valence scores and alpha  is a constant at 15.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399</Words>
  <Application>Microsoft Office PowerPoint</Application>
  <PresentationFormat>On-screen Show (16:9)</PresentationFormat>
  <Paragraphs>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NLP to predict the market</vt:lpstr>
      <vt:lpstr>Introduction</vt:lpstr>
      <vt:lpstr>Motivation</vt:lpstr>
      <vt:lpstr>Dow Jones Industrial Average  </vt:lpstr>
      <vt:lpstr>Dataset</vt:lpstr>
      <vt:lpstr>PowerPoint Presentation</vt:lpstr>
      <vt:lpstr>PowerPoint Presentation</vt:lpstr>
      <vt:lpstr>NLP</vt:lpstr>
      <vt:lpstr>Vader</vt:lpstr>
      <vt:lpstr>Transformers</vt:lpstr>
      <vt:lpstr>PowerPoint Presentation</vt:lpstr>
      <vt:lpstr>PowerPoint Presentation</vt:lpstr>
      <vt:lpstr>PowerPoint Presentation</vt:lpstr>
      <vt:lpstr>Model for Predictions</vt:lpstr>
      <vt:lpstr>PowerPoint Presentation</vt:lpstr>
      <vt:lpstr>What was learned and what can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to predict the market</dc:title>
  <cp:lastModifiedBy>David Tarakjian</cp:lastModifiedBy>
  <cp:revision>4</cp:revision>
  <dcterms:modified xsi:type="dcterms:W3CDTF">2021-07-29T21:38:29Z</dcterms:modified>
</cp:coreProperties>
</file>