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78f47c1a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78f47c1a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8f47c1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8f47c1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8f47c1a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8f47c1a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78f47c1a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78f47c1a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8f47c1a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8f47c1a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8f47c1a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8f47c1a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78f47c1a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78f47c1a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8f47c1a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78f47c1a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78f47c1a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78f47c1a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Diversity and Inclusion test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highlight>
                  <a:srgbClr val="4A86E8"/>
                </a:highlight>
              </a:rPr>
              <a:t>Round 2 of interview for Tarak Shah by Will N.</a:t>
            </a:r>
            <a:endParaRPr b="1" sz="2400">
              <a:solidFill>
                <a:schemeClr val="lt1"/>
              </a:solidFill>
              <a:highlight>
                <a:srgbClr val="4A86E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Studying the diversity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Diversity and inclusion is a company’s mission, strategies, and practices to support a diverse workplace and leverage the effects of diversity to achieve a competitive business advantage.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GB"/>
              <a:t>Gender Equality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Our study suggests that there are almost equal number of male (4966) and female (4856) employees in the company.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Look at the bar chart to understand more.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50" y="1011825"/>
            <a:ext cx="5419875" cy="348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5846150" y="1391275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Index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1 = MALE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0 = FEMALE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3 = PN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4 = SI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2 = NB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Ethnicity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 company should be rich in it’s ethnicity and our study for this organization reveals the company has ex cellent ethnic diversity.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If you see the pie chart given in the next slide, you’ll understand that there are 5 ethnic groups working in the company with an almost equal weightage to each ethnicity.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500" y="0"/>
            <a:ext cx="52122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Mean Salary 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 average salary of the employees’ is 35.75 units with a minimum of 3.0 and maximum of 547.0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This shows that the company has wide salary gap between high earning and low earning groups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Education diversity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Studying the education data suggests that the company has a lot of employees (67.02 %) without any degree followed by people with an undergrad degree(31.87).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People with PhD and Postgrad account for a mere 1.11 % of the company.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50" y="672375"/>
            <a:ext cx="6156500" cy="40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6408300" y="105400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Education Index: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0 : No degree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1: PhD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2: Postgrad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3: Undergrad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