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62" r:id="rId4"/>
    <p:sldId id="256" r:id="rId5"/>
    <p:sldId id="264" r:id="rId6"/>
    <p:sldId id="265" r:id="rId7"/>
    <p:sldId id="266" r:id="rId8"/>
    <p:sldId id="267" r:id="rId9"/>
    <p:sldId id="268" r:id="rId10"/>
    <p:sldId id="272" r:id="rId11"/>
    <p:sldId id="269" r:id="rId12"/>
    <p:sldId id="270" r:id="rId13"/>
    <p:sldId id="271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02DF4C-DD0B-4BBC-893E-3314A11E8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F960A4C-4C1F-493D-8C79-84811FB88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1E3C68-9949-484A-9FF4-75EA195F0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8CFD4-66F7-417F-83E7-AE40DCC86564}" type="datetimeFigureOut">
              <a:rPr lang="fr-FR" smtClean="0"/>
              <a:t>29/04/2020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9DDA6D-68F2-41BF-BC50-09D40A7D8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F56A9F-281F-4C5C-802B-0D005F6EA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E77BE-2EDC-41A6-B481-ABED40ED71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464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0B8812-F381-4BF8-9784-590B7D286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DA37B30-8759-47F6-85A1-D8B20EEC1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A7DB87-D5F9-4B97-82CF-D0210C618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8CFD4-66F7-417F-83E7-AE40DCC86564}" type="datetimeFigureOut">
              <a:rPr lang="fr-FR" smtClean="0"/>
              <a:t>29/04/2020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403095-D37A-4FC9-A996-6310C79A4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CB7B0D-5AA3-4CAC-8231-092C017D4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E77BE-2EDC-41A6-B481-ABED40ED71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6989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279C0E7-57FE-4991-8EF5-573A7B94F7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542E548-387B-4EDB-9B1C-DE772D238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D3DBB3-3D75-4189-BE97-0595677AC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8CFD4-66F7-417F-83E7-AE40DCC86564}" type="datetimeFigureOut">
              <a:rPr lang="fr-FR" smtClean="0"/>
              <a:t>29/04/2020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EB98F9-17E1-4C08-A63D-8376D5554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B78C29-D82B-4677-BABB-6413B08AA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E77BE-2EDC-41A6-B481-ABED40ED71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039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 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 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cteur droit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20" name="Espace réservé de la date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43B6331D-8BD5-4AF5-97EE-8FB3C79FE924}" type="datetime1">
              <a:rPr lang="fr-FR" smtClean="0"/>
              <a:t>20/04/2020</a:t>
            </a:fld>
            <a:endParaRPr lang="en-US" dirty="0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450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2FE938-1586-4780-B61A-DD3B60BAB93C}" type="datetime1">
              <a:rPr lang="fr-FR" smtClean="0"/>
              <a:t>20/04/2020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21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cteur droit 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57CE27EF-4081-4F92-AC85-8FD255C3955B}" type="datetime1">
              <a:rPr lang="fr-FR" smtClean="0"/>
              <a:t>20/04/2020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003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E52E25-1182-4E86-836C-7D703787597C}" type="datetime1">
              <a:rPr lang="fr-FR" smtClean="0"/>
              <a:t>20/04/2020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00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7B49E2-AD49-4B10-A213-CF194D4A25A3}" type="datetime1">
              <a:rPr lang="fr-FR" smtClean="0"/>
              <a:t>20/04/2020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195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FB4F25-64BB-460E-8192-B4AC51BA66FC}" type="datetime1">
              <a:rPr lang="fr-FR" smtClean="0"/>
              <a:t>20/04/2020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930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D66AC7-6890-4F0E-B000-A39D822B7C00}" type="datetime1">
              <a:rPr lang="fr-FR" smtClean="0"/>
              <a:t>20/04/2020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996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7B0F5FB-B743-44F1-84BA-99C248DB6023}" type="datetime1">
              <a:rPr lang="fr-FR" smtClean="0"/>
              <a:t>20/04/2020</a:t>
            </a:fld>
            <a:endParaRPr lang="en-US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0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6ECA8C-36BE-4928-8516-A902A8A4F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6386A5-7AEB-4B29-B26B-96C2D64C7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EF70AA-9158-44CE-AA83-90CFA6784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8CFD4-66F7-417F-83E7-AE40DCC86564}" type="datetimeFigureOut">
              <a:rPr lang="fr-FR" smtClean="0"/>
              <a:t>29/04/2020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775875-5E2E-4396-90B8-82919BF9B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5BD24F-9C9C-4858-ABC2-A745ACAD1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E77BE-2EDC-41A6-B481-ABED40ED71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79322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e l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" dirty="0"/>
              <a:t>Cliquez sur l’icône pour ajouter une image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C80E5F3D-7A62-48B1-A43E-C6091B37429D}" type="datetime1">
              <a:rPr lang="fr-FR" smtClean="0"/>
              <a:t>20/04/2020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6766018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9D1B91-EF9C-42FB-BBE2-597FDE1B14D7}" type="datetime1">
              <a:rPr lang="fr-FR" smtClean="0"/>
              <a:t>20/04/2020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47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733226-97BF-4FE9-8F44-80542C0EB53C}" type="datetime1">
              <a:rPr lang="fr-FR" smtClean="0"/>
              <a:t>20/04/2020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17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3ED042-F13A-4921-A849-83EFF160C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E5E232-06AA-414C-AA93-DCCD640B0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64DD1C-D251-4127-A09C-DAC43C105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8CFD4-66F7-417F-83E7-AE40DCC86564}" type="datetimeFigureOut">
              <a:rPr lang="fr-FR" smtClean="0"/>
              <a:t>29/04/2020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FAA16F-0E11-42B3-9BB1-A99B2A7D3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0E2C71-1FD0-42EA-82C2-FDC526F84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E77BE-2EDC-41A6-B481-ABED40ED71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54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C1D86F-90E8-4B94-B0E8-C8081FC1A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5886E9-0BC9-4C73-ABFB-B42C3F8028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4513336-1555-4C9E-AD6A-30A42EFA3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E3C0A71-E634-4238-817E-EF58F057D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8CFD4-66F7-417F-83E7-AE40DCC86564}" type="datetimeFigureOut">
              <a:rPr lang="fr-FR" smtClean="0"/>
              <a:t>29/04/2020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D6E7B5-393F-435E-815A-164DD0CBD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6CE529-4970-4D0A-BB8F-2584A5024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E77BE-2EDC-41A6-B481-ABED40ED71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371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C1FAFB-CCAF-47DC-B4CB-180ED69D4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4B6264-0DCF-40D6-AB2E-8C14641A1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F56DCA6-8DC3-4C3A-8913-90660C3E3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CCBE21A-27D3-4CB7-822A-B0164503F5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E12AE52-BFDC-40F0-8D4B-5B8B7F7000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5068C66-F42B-46AF-8BE4-5EE58BEE1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8CFD4-66F7-417F-83E7-AE40DCC86564}" type="datetimeFigureOut">
              <a:rPr lang="fr-FR" smtClean="0"/>
              <a:t>29/04/2020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CC185EE-50F6-4D9C-B65B-3397E9D6B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82C9FF2-7994-4A99-9119-93185C1C2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E77BE-2EDC-41A6-B481-ABED40ED71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254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4BFD1B-0116-4FBF-9DB4-48CB2B54F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092702A-B70E-40EB-91DE-C40C84BB8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8CFD4-66F7-417F-83E7-AE40DCC86564}" type="datetimeFigureOut">
              <a:rPr lang="fr-FR" smtClean="0"/>
              <a:t>29/04/2020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5B6A26E-F1EA-4287-81E2-C0E9117CC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B7FFB2B-8E19-4C08-9D3B-660226D01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E77BE-2EDC-41A6-B481-ABED40ED71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8518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574A2EA-31B9-4B0F-9AF2-02A9DAFDD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8CFD4-66F7-417F-83E7-AE40DCC86564}" type="datetimeFigureOut">
              <a:rPr lang="fr-FR" smtClean="0"/>
              <a:t>29/04/2020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CE8B2E1-F63B-48BD-B01F-EF9378548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DFF6A1A-4DC1-4FF2-B6AF-23AE3A213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E77BE-2EDC-41A6-B481-ABED40ED71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137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1BE4AD-CB45-4AAE-9AEE-21F317C31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F94D6A-3BB1-43F7-A175-50172CCD8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AE2C00A-D540-4C2B-B9CC-CD30BD7F5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946301-629E-44A3-AF0D-07EE3AFFD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8CFD4-66F7-417F-83E7-AE40DCC86564}" type="datetimeFigureOut">
              <a:rPr lang="fr-FR" smtClean="0"/>
              <a:t>29/04/2020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B52282C-E155-434F-867E-B153A386C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71D92DE-868C-4825-BC52-5AA0B0127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E77BE-2EDC-41A6-B481-ABED40ED71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5502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45594F-409D-4371-B482-81967970E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DBFD6BD-6B0F-4739-B37E-92FA8AA8C6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D1E4C58-1EC0-44D4-BC10-AEAAD5594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E7ED98-36B8-49C3-80AE-8DA53B68B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8CFD4-66F7-417F-83E7-AE40DCC86564}" type="datetimeFigureOut">
              <a:rPr lang="fr-FR" smtClean="0"/>
              <a:t>29/04/2020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28B26D-2C97-499A-B131-779DA7887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86DF2C4-1B45-405C-B3D4-90BA9C23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E77BE-2EDC-41A6-B481-ABED40ED71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2170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D43A4FF-90E9-46E3-8961-B8E039F1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2E5375-5C8C-4D5C-81FD-B83115D63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90E1BE-FF87-4EA3-8311-EB5F65AC4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8CFD4-66F7-417F-83E7-AE40DCC86564}" type="datetimeFigureOut">
              <a:rPr lang="fr-FR" smtClean="0"/>
              <a:t>29/04/2020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6E9BD5-9416-406B-931B-3E36A0AA00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3C3A39-5E39-45C7-89D5-6223B60A4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E77BE-2EDC-41A6-B481-ABED40ED71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86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20D9D58-8984-498B-A4DA-61EAC8A72DD8}" type="datetime1">
              <a:rPr lang="fr-FR" smtClean="0"/>
              <a:t>20/04/2020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1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Zoom sur un logo&#10;&#10;Description générée automatiquement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fr-FR" sz="4400" dirty="0">
                <a:solidFill>
                  <a:schemeClr val="tx1"/>
                </a:solidFill>
              </a:rPr>
              <a:t>Final </a:t>
            </a:r>
            <a:r>
              <a:rPr lang="fr-FR" sz="4400" dirty="0" err="1">
                <a:solidFill>
                  <a:schemeClr val="tx1"/>
                </a:solidFill>
              </a:rPr>
              <a:t>project</a:t>
            </a:r>
            <a:endParaRPr lang="fr" sz="4400" dirty="0">
              <a:solidFill>
                <a:schemeClr val="tx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fr" dirty="0">
                <a:solidFill>
                  <a:schemeClr val="tx1"/>
                </a:solidFill>
              </a:rPr>
              <a:t>Environment project using Python</a:t>
            </a:r>
          </a:p>
        </p:txBody>
      </p:sp>
      <p:pic>
        <p:nvPicPr>
          <p:cNvPr id="1026" name="Picture 2" descr="arcgis-logo-e5d08893af — LATITUDE DRONE">
            <a:extLst>
              <a:ext uri="{FF2B5EF4-FFF2-40B4-BE49-F238E27FC236}">
                <a16:creationId xmlns:a16="http://schemas.microsoft.com/office/drawing/2014/main" id="{16A87ECB-FADA-44C7-963B-E47AEB768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12739"/>
            <a:ext cx="1663817" cy="74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does the Python logo stand for? - Quora">
            <a:extLst>
              <a:ext uri="{FF2B5EF4-FFF2-40B4-BE49-F238E27FC236}">
                <a16:creationId xmlns:a16="http://schemas.microsoft.com/office/drawing/2014/main" id="{BEF0FD5C-F83A-452B-8D0A-50566BC9D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817" y="6104632"/>
            <a:ext cx="777541" cy="74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8ADDDE4-9F68-48D1-A3D5-9C54FC6F2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358" y="6098881"/>
            <a:ext cx="1325299" cy="751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'EPF, école d'ingénieurs post-bac, féminise son logo">
            <a:extLst>
              <a:ext uri="{FF2B5EF4-FFF2-40B4-BE49-F238E27FC236}">
                <a16:creationId xmlns:a16="http://schemas.microsoft.com/office/drawing/2014/main" id="{38EB2FB7-C629-424C-87B3-FB400EB71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050" y="0"/>
            <a:ext cx="1655929" cy="92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RUDN UNIVERSITY Jobs | THEunijobs">
            <a:extLst>
              <a:ext uri="{FF2B5EF4-FFF2-40B4-BE49-F238E27FC236}">
                <a16:creationId xmlns:a16="http://schemas.microsoft.com/office/drawing/2014/main" id="{09547397-8C1E-4C37-966D-595D37EBA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5828" y="0"/>
            <a:ext cx="1870201" cy="93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083B7003-A9D9-43CF-843C-1A5BD4A0E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34" y="268632"/>
            <a:ext cx="8154596" cy="4189930"/>
          </a:xfrm>
          <a:prstGeom prst="rect">
            <a:avLst/>
          </a:prstGeom>
        </p:spPr>
      </p:pic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86B41B24-4F45-4670-AAF4-D157FB96E894}"/>
              </a:ext>
            </a:extLst>
          </p:cNvPr>
          <p:cNvCxnSpPr/>
          <p:nvPr/>
        </p:nvCxnSpPr>
        <p:spPr>
          <a:xfrm>
            <a:off x="5603846" y="729842"/>
            <a:ext cx="3296873" cy="117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F5048B73-C938-40D5-A6D4-8AF4B58C97B1}"/>
              </a:ext>
            </a:extLst>
          </p:cNvPr>
          <p:cNvSpPr txBox="1"/>
          <p:nvPr/>
        </p:nvSpPr>
        <p:spPr>
          <a:xfrm>
            <a:off x="8900719" y="520117"/>
            <a:ext cx="262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Add</a:t>
            </a:r>
            <a:r>
              <a:rPr lang="fr-FR" dirty="0"/>
              <a:t> « 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field</a:t>
            </a:r>
            <a:r>
              <a:rPr lang="fr-FR" dirty="0"/>
              <a:t> » to </a:t>
            </a:r>
            <a:r>
              <a:rPr lang="fr-FR" dirty="0" err="1"/>
              <a:t>save</a:t>
            </a:r>
            <a:r>
              <a:rPr lang="fr-FR" dirty="0"/>
              <a:t> new </a:t>
            </a:r>
            <a:r>
              <a:rPr lang="fr-FR" dirty="0" err="1"/>
              <a:t>weather</a:t>
            </a:r>
            <a:r>
              <a:rPr lang="fr-FR" dirty="0"/>
              <a:t> conditions</a:t>
            </a:r>
          </a:p>
        </p:txBody>
      </p:sp>
      <p:sp>
        <p:nvSpPr>
          <p:cNvPr id="6" name="Accolade fermante 5">
            <a:extLst>
              <a:ext uri="{FF2B5EF4-FFF2-40B4-BE49-F238E27FC236}">
                <a16:creationId xmlns:a16="http://schemas.microsoft.com/office/drawing/2014/main" id="{F88595DD-D0BA-4086-8946-F3EB6E37671C}"/>
              </a:ext>
            </a:extLst>
          </p:cNvPr>
          <p:cNvSpPr/>
          <p:nvPr/>
        </p:nvSpPr>
        <p:spPr>
          <a:xfrm>
            <a:off x="5402510" y="1308683"/>
            <a:ext cx="201336" cy="11996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4151BD92-CAA4-46B2-A13F-379B60895815}"/>
              </a:ext>
            </a:extLst>
          </p:cNvPr>
          <p:cNvCxnSpPr>
            <a:cxnSpLocks/>
            <a:stCxn id="6" idx="1"/>
          </p:cNvCxnSpPr>
          <p:nvPr/>
        </p:nvCxnSpPr>
        <p:spPr>
          <a:xfrm flipV="1">
            <a:off x="5603846" y="1887339"/>
            <a:ext cx="3296873" cy="21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D200AD58-591F-4B69-9ECF-C3D13DAD74EB}"/>
              </a:ext>
            </a:extLst>
          </p:cNvPr>
          <p:cNvSpPr txBox="1"/>
          <p:nvPr/>
        </p:nvSpPr>
        <p:spPr>
          <a:xfrm>
            <a:off x="9023734" y="1473024"/>
            <a:ext cx="262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Fill the « 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field</a:t>
            </a:r>
            <a:r>
              <a:rPr lang="fr-FR" dirty="0"/>
              <a:t> »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most</a:t>
            </a:r>
            <a:r>
              <a:rPr lang="fr-FR" dirty="0"/>
              <a:t> </a:t>
            </a:r>
            <a:r>
              <a:rPr lang="fr-FR" dirty="0" err="1"/>
              <a:t>recent</a:t>
            </a:r>
            <a:r>
              <a:rPr lang="fr-FR" dirty="0"/>
              <a:t> datas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583E2864-5C1B-4868-AC39-59BF6E2B54BF}"/>
              </a:ext>
            </a:extLst>
          </p:cNvPr>
          <p:cNvCxnSpPr>
            <a:cxnSpLocks/>
          </p:cNvCxnSpPr>
          <p:nvPr/>
        </p:nvCxnSpPr>
        <p:spPr>
          <a:xfrm>
            <a:off x="6258187" y="2840246"/>
            <a:ext cx="2642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CE93167E-A7A5-4B2F-8677-EDC27B24A2B6}"/>
              </a:ext>
            </a:extLst>
          </p:cNvPr>
          <p:cNvSpPr txBox="1"/>
          <p:nvPr/>
        </p:nvSpPr>
        <p:spPr>
          <a:xfrm>
            <a:off x="9023734" y="2474167"/>
            <a:ext cx="262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Delete</a:t>
            </a:r>
            <a:r>
              <a:rPr lang="fr-FR" dirty="0"/>
              <a:t> the </a:t>
            </a:r>
            <a:r>
              <a:rPr lang="fr-FR" dirty="0" err="1"/>
              <a:t>oldest</a:t>
            </a:r>
            <a:r>
              <a:rPr lang="fr-FR" dirty="0"/>
              <a:t> data (48h </a:t>
            </a:r>
            <a:r>
              <a:rPr lang="fr-FR" dirty="0" err="1"/>
              <a:t>ago</a:t>
            </a:r>
            <a:r>
              <a:rPr lang="fr-FR" dirty="0"/>
              <a:t>)</a:t>
            </a:r>
          </a:p>
        </p:txBody>
      </p:sp>
      <p:sp>
        <p:nvSpPr>
          <p:cNvPr id="17" name="Accolade fermante 16">
            <a:extLst>
              <a:ext uri="{FF2B5EF4-FFF2-40B4-BE49-F238E27FC236}">
                <a16:creationId xmlns:a16="http://schemas.microsoft.com/office/drawing/2014/main" id="{8156B0B2-CBDF-4E98-B954-C7ABEDAEBB00}"/>
              </a:ext>
            </a:extLst>
          </p:cNvPr>
          <p:cNvSpPr/>
          <p:nvPr/>
        </p:nvSpPr>
        <p:spPr>
          <a:xfrm>
            <a:off x="8516223" y="3258937"/>
            <a:ext cx="201336" cy="11996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70F143C-4B54-43BA-B92B-A4F777B50C42}"/>
              </a:ext>
            </a:extLst>
          </p:cNvPr>
          <p:cNvSpPr txBox="1"/>
          <p:nvPr/>
        </p:nvSpPr>
        <p:spPr>
          <a:xfrm>
            <a:off x="9023733" y="3535583"/>
            <a:ext cx="30564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Shift all the data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its</a:t>
            </a:r>
            <a:r>
              <a:rPr lang="fr-FR" dirty="0"/>
              <a:t> good </a:t>
            </a:r>
            <a:r>
              <a:rPr lang="fr-FR" dirty="0" err="1"/>
              <a:t>name</a:t>
            </a:r>
            <a:r>
              <a:rPr lang="fr-FR" dirty="0"/>
              <a:t>:</a:t>
            </a:r>
          </a:p>
          <a:p>
            <a:r>
              <a:rPr lang="fr-FR" dirty="0"/>
              <a:t>6h </a:t>
            </a:r>
            <a:r>
              <a:rPr lang="fr-FR" dirty="0" err="1"/>
              <a:t>become</a:t>
            </a:r>
            <a:r>
              <a:rPr lang="fr-FR" dirty="0"/>
              <a:t> the 9h, 9h-&gt;12h</a:t>
            </a:r>
          </a:p>
          <a:p>
            <a:r>
              <a:rPr lang="fr-FR" dirty="0"/>
              <a:t>And « </a:t>
            </a:r>
            <a:r>
              <a:rPr lang="fr-FR" dirty="0" err="1"/>
              <a:t>add</a:t>
            </a:r>
            <a:r>
              <a:rPr lang="fr-FR" dirty="0"/>
              <a:t> » </a:t>
            </a:r>
            <a:r>
              <a:rPr lang="fr-FR" dirty="0" err="1"/>
              <a:t>field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« Rain </a:t>
            </a:r>
            <a:r>
              <a:rPr lang="fr-FR" dirty="0" err="1"/>
              <a:t>amount</a:t>
            </a:r>
            <a:r>
              <a:rPr lang="fr-FR" dirty="0"/>
              <a:t> 3h »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888E7A7D-7A09-469C-A8C6-EBA553C7B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21" y="5305506"/>
            <a:ext cx="11049958" cy="1051651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380B18DA-9BF4-4FAD-8105-EF6E232AEE3C}"/>
              </a:ext>
            </a:extLst>
          </p:cNvPr>
          <p:cNvSpPr txBox="1"/>
          <p:nvPr/>
        </p:nvSpPr>
        <p:spPr>
          <a:xfrm>
            <a:off x="1723937" y="6429139"/>
            <a:ext cx="906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Field </a:t>
            </a:r>
            <a:r>
              <a:rPr lang="fr-FR" dirty="0" err="1"/>
              <a:t>with</a:t>
            </a:r>
            <a:r>
              <a:rPr lang="fr-FR" dirty="0"/>
              <a:t> the time of the data (48h for 48 </a:t>
            </a:r>
            <a:r>
              <a:rPr lang="fr-FR" dirty="0" err="1"/>
              <a:t>hours</a:t>
            </a:r>
            <a:r>
              <a:rPr lang="fr-FR" dirty="0"/>
              <a:t> </a:t>
            </a:r>
            <a:r>
              <a:rPr lang="fr-FR" dirty="0" err="1"/>
              <a:t>ago</a:t>
            </a:r>
            <a:r>
              <a:rPr lang="fr-FR" dirty="0"/>
              <a:t> …) and </a:t>
            </a:r>
            <a:r>
              <a:rPr lang="fr-FR" dirty="0" err="1"/>
              <a:t>rain</a:t>
            </a:r>
            <a:r>
              <a:rPr lang="fr-FR" dirty="0"/>
              <a:t> </a:t>
            </a:r>
            <a:r>
              <a:rPr lang="fr-FR" dirty="0" err="1"/>
              <a:t>amount</a:t>
            </a:r>
            <a:r>
              <a:rPr lang="fr-FR" dirty="0"/>
              <a:t> in mm</a:t>
            </a:r>
          </a:p>
        </p:txBody>
      </p:sp>
    </p:spTree>
    <p:extLst>
      <p:ext uri="{BB962C8B-B14F-4D97-AF65-F5344CB8AC3E}">
        <p14:creationId xmlns:p14="http://schemas.microsoft.com/office/powerpoint/2010/main" val="205675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2" grpId="0"/>
      <p:bldP spid="16" grpId="0"/>
      <p:bldP spid="17" grpId="0" animBg="1"/>
      <p:bldP spid="18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D7602FC-B3B5-4213-933B-5D06CC7E4B59}"/>
              </a:ext>
            </a:extLst>
          </p:cNvPr>
          <p:cNvSpPr txBox="1"/>
          <p:nvPr/>
        </p:nvSpPr>
        <p:spPr>
          <a:xfrm>
            <a:off x="218114" y="184558"/>
            <a:ext cx="859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IDW Raster création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A4DE8B5-99A8-407A-B071-CED265050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46" y="716753"/>
            <a:ext cx="7512298" cy="1682498"/>
          </a:xfrm>
          <a:prstGeom prst="rect">
            <a:avLst/>
          </a:prstGeom>
        </p:spPr>
      </p:pic>
      <p:cxnSp>
        <p:nvCxnSpPr>
          <p:cNvPr id="7" name="Connecteur : en angle 6">
            <a:extLst>
              <a:ext uri="{FF2B5EF4-FFF2-40B4-BE49-F238E27FC236}">
                <a16:creationId xmlns:a16="http://schemas.microsoft.com/office/drawing/2014/main" id="{8389DFE2-28BD-4020-A82A-E42CD450D171}"/>
              </a:ext>
            </a:extLst>
          </p:cNvPr>
          <p:cNvCxnSpPr>
            <a:cxnSpLocks/>
          </p:cNvCxnSpPr>
          <p:nvPr/>
        </p:nvCxnSpPr>
        <p:spPr>
          <a:xfrm flipV="1">
            <a:off x="5620624" y="1140903"/>
            <a:ext cx="2843868" cy="419666"/>
          </a:xfrm>
          <a:prstGeom prst="bentConnector3">
            <a:avLst>
              <a:gd name="adj1" fmla="val -1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FA7629BC-D316-47A6-B1F0-60776BDFF834}"/>
              </a:ext>
            </a:extLst>
          </p:cNvPr>
          <p:cNvSpPr txBox="1"/>
          <p:nvPr/>
        </p:nvSpPr>
        <p:spPr>
          <a:xfrm>
            <a:off x="8531604" y="716753"/>
            <a:ext cx="3363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Name of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field</a:t>
            </a:r>
            <a:r>
              <a:rPr lang="fr-FR" dirty="0"/>
              <a:t> (one rater/</a:t>
            </a:r>
            <a:r>
              <a:rPr lang="fr-FR" dirty="0" err="1"/>
              <a:t>field</a:t>
            </a:r>
            <a:r>
              <a:rPr lang="fr-FR" dirty="0"/>
              <a:t>)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64F965A-BFC7-4C09-AD97-41ADD578DDB6}"/>
              </a:ext>
            </a:extLst>
          </p:cNvPr>
          <p:cNvSpPr txBox="1"/>
          <p:nvPr/>
        </p:nvSpPr>
        <p:spPr>
          <a:xfrm>
            <a:off x="218114" y="2472622"/>
            <a:ext cx="859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Final raster </a:t>
            </a:r>
            <a:r>
              <a:rPr lang="fr-FR" dirty="0" err="1"/>
              <a:t>with</a:t>
            </a:r>
            <a:r>
              <a:rPr lang="fr-FR" dirty="0"/>
              <a:t> coefficient in </a:t>
            </a:r>
            <a:r>
              <a:rPr lang="fr-FR" dirty="0" err="1"/>
              <a:t>function</a:t>
            </a:r>
            <a:r>
              <a:rPr lang="fr-FR" dirty="0"/>
              <a:t> of the time 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AC751532-8554-4EF0-AF6E-82426801F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46" y="2986264"/>
            <a:ext cx="6858594" cy="1661304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6EEC1C06-1224-49B4-A926-B587AA74CAFE}"/>
              </a:ext>
            </a:extLst>
          </p:cNvPr>
          <p:cNvSpPr txBox="1"/>
          <p:nvPr/>
        </p:nvSpPr>
        <p:spPr>
          <a:xfrm>
            <a:off x="7852095" y="3429000"/>
            <a:ext cx="3967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Create</a:t>
            </a:r>
            <a:r>
              <a:rPr lang="fr-FR" dirty="0"/>
              <a:t> 16 raster of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fields</a:t>
            </a:r>
            <a:endParaRPr lang="fr-FR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82DC3ECA-C924-43CA-BD7E-2C76B67AD4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2774" y="4501554"/>
            <a:ext cx="3261643" cy="2171888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616A7FC0-9ACF-4CA8-AE2C-4D9271CE1E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646" y="5057862"/>
            <a:ext cx="4404742" cy="1615580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5D8AF440-F10E-4374-BBD8-EF9F7CF56BD2}"/>
              </a:ext>
            </a:extLst>
          </p:cNvPr>
          <p:cNvSpPr txBox="1"/>
          <p:nvPr/>
        </p:nvSpPr>
        <p:spPr>
          <a:xfrm>
            <a:off x="5019388" y="4983112"/>
            <a:ext cx="2757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Final raster </a:t>
            </a:r>
            <a:r>
              <a:rPr lang="fr-FR" dirty="0" err="1"/>
              <a:t>without</a:t>
            </a:r>
            <a:r>
              <a:rPr lang="fr-FR" dirty="0"/>
              <a:t> coefficients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BD5F5D55-7BD9-4466-AEAD-5F56293C6A5D}"/>
              </a:ext>
            </a:extLst>
          </p:cNvPr>
          <p:cNvCxnSpPr/>
          <p:nvPr/>
        </p:nvCxnSpPr>
        <p:spPr>
          <a:xfrm>
            <a:off x="5150840" y="6501468"/>
            <a:ext cx="32465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13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  <p:bldP spid="17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E41C811C-65F1-4596-A253-7BADD8083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89" y="274861"/>
            <a:ext cx="5502117" cy="3642676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9571CBAD-D2F5-4213-A357-43DD63492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088" y="2953743"/>
            <a:ext cx="5578323" cy="37188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D3F6B3D-CAFD-45E8-ADE7-2118B379A300}"/>
              </a:ext>
            </a:extLst>
          </p:cNvPr>
          <p:cNvSpPr txBox="1"/>
          <p:nvPr/>
        </p:nvSpPr>
        <p:spPr>
          <a:xfrm>
            <a:off x="393589" y="4051883"/>
            <a:ext cx="532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Raster of an </a:t>
            </a:r>
            <a:r>
              <a:rPr lang="fr-FR" dirty="0" err="1"/>
              <a:t>rain</a:t>
            </a:r>
            <a:r>
              <a:rPr lang="fr-FR" dirty="0"/>
              <a:t> </a:t>
            </a:r>
            <a:r>
              <a:rPr lang="fr-FR" dirty="0" err="1"/>
              <a:t>amount</a:t>
            </a:r>
            <a:r>
              <a:rPr lang="fr-FR" dirty="0"/>
              <a:t> in France for one </a:t>
            </a:r>
            <a:r>
              <a:rPr lang="fr-FR" dirty="0" err="1"/>
              <a:t>field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0118C4C-389A-4835-88B6-82CAFB633EC2}"/>
              </a:ext>
            </a:extLst>
          </p:cNvPr>
          <p:cNvSpPr txBox="1"/>
          <p:nvPr/>
        </p:nvSpPr>
        <p:spPr>
          <a:xfrm>
            <a:off x="6996418" y="2046914"/>
            <a:ext cx="4563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Final raster </a:t>
            </a:r>
            <a:r>
              <a:rPr lang="fr-FR" dirty="0" err="1"/>
              <a:t>with</a:t>
            </a:r>
            <a:r>
              <a:rPr lang="fr-FR" dirty="0"/>
              <a:t> coefficients, the more </a:t>
            </a:r>
            <a:r>
              <a:rPr lang="fr-FR" dirty="0" err="1"/>
              <a:t>is</a:t>
            </a:r>
            <a:r>
              <a:rPr lang="fr-FR" dirty="0"/>
              <a:t> white, the more </a:t>
            </a:r>
            <a:r>
              <a:rPr lang="fr-FR" dirty="0" err="1"/>
              <a:t>humid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soil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7135109-856F-4FE0-A0C7-ECA4C9A09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89" y="266472"/>
            <a:ext cx="5502117" cy="36426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AAA0739-E74C-4792-A414-6338DC5FFA5D}"/>
              </a:ext>
            </a:extLst>
          </p:cNvPr>
          <p:cNvSpPr txBox="1"/>
          <p:nvPr/>
        </p:nvSpPr>
        <p:spPr>
          <a:xfrm>
            <a:off x="393589" y="4043494"/>
            <a:ext cx="532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Raster of an </a:t>
            </a:r>
            <a:r>
              <a:rPr lang="fr-FR" dirty="0" err="1"/>
              <a:t>rain</a:t>
            </a:r>
            <a:r>
              <a:rPr lang="fr-FR" dirty="0"/>
              <a:t> </a:t>
            </a:r>
            <a:r>
              <a:rPr lang="fr-FR" dirty="0" err="1"/>
              <a:t>amount</a:t>
            </a:r>
            <a:r>
              <a:rPr lang="fr-FR" dirty="0"/>
              <a:t> in France for one </a:t>
            </a:r>
            <a:r>
              <a:rPr lang="fr-FR" dirty="0" err="1"/>
              <a:t>field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420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AAB133EF-DA77-4702-850F-C0EBA484421E}"/>
              </a:ext>
            </a:extLst>
          </p:cNvPr>
          <p:cNvSpPr txBox="1"/>
          <p:nvPr/>
        </p:nvSpPr>
        <p:spPr>
          <a:xfrm>
            <a:off x="8422548" y="961460"/>
            <a:ext cx="3942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Get the pixel value corresponding of the farmer location to say the state of the soil in function of the final value of </a:t>
            </a:r>
            <a:r>
              <a:rPr lang="en-GB" dirty="0" err="1"/>
              <a:t>amount_rain</a:t>
            </a:r>
            <a:r>
              <a:rPr lang="en-GB" dirty="0"/>
              <a:t>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3E596DD-D17E-49DF-89FA-F59AFA594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51" y="961460"/>
            <a:ext cx="7877261" cy="2603323"/>
          </a:xfrm>
          <a:prstGeom prst="rect">
            <a:avLst/>
          </a:prstGeom>
        </p:spPr>
      </p:pic>
      <p:sp>
        <p:nvSpPr>
          <p:cNvPr id="5" name="Accolade fermante 4">
            <a:extLst>
              <a:ext uri="{FF2B5EF4-FFF2-40B4-BE49-F238E27FC236}">
                <a16:creationId xmlns:a16="http://schemas.microsoft.com/office/drawing/2014/main" id="{A08ABD22-44F5-4547-BE07-B38E36E6C0F6}"/>
              </a:ext>
            </a:extLst>
          </p:cNvPr>
          <p:cNvSpPr/>
          <p:nvPr/>
        </p:nvSpPr>
        <p:spPr>
          <a:xfrm>
            <a:off x="4358081" y="1124125"/>
            <a:ext cx="230697" cy="7382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371B3A2-4CA0-4C36-93D6-E7A797378CFE}"/>
              </a:ext>
            </a:extLst>
          </p:cNvPr>
          <p:cNvCxnSpPr>
            <a:stCxn id="5" idx="1"/>
            <a:endCxn id="3" idx="1"/>
          </p:cNvCxnSpPr>
          <p:nvPr/>
        </p:nvCxnSpPr>
        <p:spPr>
          <a:xfrm>
            <a:off x="4588778" y="1493241"/>
            <a:ext cx="3833770" cy="68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0408B8A0-D5ED-41DF-881D-3B8354E81D66}"/>
              </a:ext>
            </a:extLst>
          </p:cNvPr>
          <p:cNvSpPr txBox="1"/>
          <p:nvPr/>
        </p:nvSpPr>
        <p:spPr>
          <a:xfrm>
            <a:off x="285226" y="151002"/>
            <a:ext cx="1099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Give</a:t>
            </a:r>
            <a:r>
              <a:rPr lang="fr-FR" dirty="0"/>
              <a:t> the final </a:t>
            </a:r>
            <a:r>
              <a:rPr lang="fr-FR" dirty="0" err="1"/>
              <a:t>answer</a:t>
            </a:r>
            <a:r>
              <a:rPr lang="fr-FR" dirty="0"/>
              <a:t> to the </a:t>
            </a:r>
            <a:r>
              <a:rPr lang="fr-FR" dirty="0" err="1"/>
              <a:t>farmer</a:t>
            </a:r>
            <a:endParaRPr lang="fr-FR" dirty="0"/>
          </a:p>
        </p:txBody>
      </p:sp>
      <p:sp>
        <p:nvSpPr>
          <p:cNvPr id="9" name="Accolade fermante 8">
            <a:extLst>
              <a:ext uri="{FF2B5EF4-FFF2-40B4-BE49-F238E27FC236}">
                <a16:creationId xmlns:a16="http://schemas.microsoft.com/office/drawing/2014/main" id="{7D489E57-27C0-4B98-868C-B0C561C8E8C7}"/>
              </a:ext>
            </a:extLst>
          </p:cNvPr>
          <p:cNvSpPr/>
          <p:nvPr/>
        </p:nvSpPr>
        <p:spPr>
          <a:xfrm>
            <a:off x="8036653" y="2281806"/>
            <a:ext cx="385895" cy="12829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873DDC-7A8A-440E-B324-3F87416575EA}"/>
              </a:ext>
            </a:extLst>
          </p:cNvPr>
          <p:cNvSpPr txBox="1"/>
          <p:nvPr/>
        </p:nvSpPr>
        <p:spPr>
          <a:xfrm>
            <a:off x="1115736" y="3951215"/>
            <a:ext cx="100919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Different cases: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Rain announced : keep an eye to weather, farmer knows if it will be rainy and water may not be needed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No rain: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If the soil is humid it’s OK and need not to add water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If the soil is dry it necessary to add water to the plant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1DD9A442-22E5-4330-B304-2DC318F655E4}"/>
              </a:ext>
            </a:extLst>
          </p:cNvPr>
          <p:cNvCxnSpPr>
            <a:stCxn id="9" idx="1"/>
          </p:cNvCxnSpPr>
          <p:nvPr/>
        </p:nvCxnSpPr>
        <p:spPr>
          <a:xfrm flipV="1">
            <a:off x="8422548" y="2919369"/>
            <a:ext cx="511727" cy="3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FED31AF8-43B8-49B2-8B25-53BB8E419F0D}"/>
              </a:ext>
            </a:extLst>
          </p:cNvPr>
          <p:cNvCxnSpPr/>
          <p:nvPr/>
        </p:nvCxnSpPr>
        <p:spPr>
          <a:xfrm>
            <a:off x="8934275" y="2919369"/>
            <a:ext cx="0" cy="103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 14">
            <a:extLst>
              <a:ext uri="{FF2B5EF4-FFF2-40B4-BE49-F238E27FC236}">
                <a16:creationId xmlns:a16="http://schemas.microsoft.com/office/drawing/2014/main" id="{46CFA3A7-6D09-4DE9-80D0-B8930B2EB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05" y="5845286"/>
            <a:ext cx="11945295" cy="41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16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8" grpId="0"/>
      <p:bldP spid="9" grpId="0" animBg="1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1F9CBB2-347E-4C71-A731-7D103BC9C883}"/>
              </a:ext>
            </a:extLst>
          </p:cNvPr>
          <p:cNvSpPr txBox="1"/>
          <p:nvPr/>
        </p:nvSpPr>
        <p:spPr>
          <a:xfrm>
            <a:off x="494950" y="276837"/>
            <a:ext cx="115096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Conclusion and update:</a:t>
            </a:r>
          </a:p>
          <a:p>
            <a:endParaRPr lang="en-GB" sz="3200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/>
              <a:t> Create a code to create a database of rain amount in France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/>
              <a:t>Create a code to get the result in function of localisation of farmer’s field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16D3092-37A9-4D1B-B362-4A93D1962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669" y="2205100"/>
            <a:ext cx="6406661" cy="42544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007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4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Thank you for your attention presentation png 4 » PNG Image">
            <a:extLst>
              <a:ext uri="{FF2B5EF4-FFF2-40B4-BE49-F238E27FC236}">
                <a16:creationId xmlns:a16="http://schemas.microsoft.com/office/drawing/2014/main" id="{1B0744A0-5413-4C0C-B00B-2981736FF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85369" y="643467"/>
            <a:ext cx="5821262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00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51987E-2947-4B56-B64E-312828FAC5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flowchart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6381E5A-FD16-407C-A941-9FB0A2BB8C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Environment project: reduce water use in agriculture 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73FF93-21E4-488C-91D7-89D0D33A6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30/04/2020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5617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8DB62496-07F4-4492-9E81-04D218F89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171" y="286033"/>
            <a:ext cx="9003528" cy="60678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246F762-0014-4DE6-A5ED-5E6CF7D64319}"/>
              </a:ext>
            </a:extLst>
          </p:cNvPr>
          <p:cNvSpPr/>
          <p:nvPr/>
        </p:nvSpPr>
        <p:spPr>
          <a:xfrm>
            <a:off x="6727971" y="1224793"/>
            <a:ext cx="1661020" cy="26341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5468DA-C7AD-4346-9486-856AED61A374}"/>
              </a:ext>
            </a:extLst>
          </p:cNvPr>
          <p:cNvSpPr/>
          <p:nvPr/>
        </p:nvSpPr>
        <p:spPr>
          <a:xfrm rot="18498162">
            <a:off x="6933485" y="3260977"/>
            <a:ext cx="893178" cy="956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6D7E4891-3C07-46ED-BC84-8A6823809B6D}"/>
              </a:ext>
            </a:extLst>
          </p:cNvPr>
          <p:cNvCxnSpPr>
            <a:cxnSpLocks/>
          </p:cNvCxnSpPr>
          <p:nvPr/>
        </p:nvCxnSpPr>
        <p:spPr>
          <a:xfrm>
            <a:off x="4647501" y="6014906"/>
            <a:ext cx="76339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DB19CF-3C29-4B2B-B3EA-F363CF455311}"/>
              </a:ext>
            </a:extLst>
          </p:cNvPr>
          <p:cNvSpPr/>
          <p:nvPr/>
        </p:nvSpPr>
        <p:spPr>
          <a:xfrm>
            <a:off x="2659310" y="4124702"/>
            <a:ext cx="1191237" cy="522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Farmer </a:t>
            </a:r>
            <a:r>
              <a:rPr lang="fr-FR" dirty="0" err="1">
                <a:solidFill>
                  <a:schemeClr val="tx1"/>
                </a:solidFill>
              </a:rPr>
              <a:t>lat</a:t>
            </a:r>
            <a:r>
              <a:rPr lang="fr-FR" dirty="0">
                <a:solidFill>
                  <a:schemeClr val="tx1"/>
                </a:solidFill>
              </a:rPr>
              <a:t> and long</a:t>
            </a:r>
          </a:p>
        </p:txBody>
      </p:sp>
    </p:spTree>
    <p:extLst>
      <p:ext uri="{BB962C8B-B14F-4D97-AF65-F5344CB8AC3E}">
        <p14:creationId xmlns:p14="http://schemas.microsoft.com/office/powerpoint/2010/main" val="99135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CCD9B3-A09D-49B9-A4B4-64003259CD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Api </a:t>
            </a:r>
            <a:r>
              <a:rPr lang="fr-FR" dirty="0" err="1"/>
              <a:t>weather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8AA892A-A8B6-4927-8E8C-175589215D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Have live </a:t>
            </a:r>
            <a:r>
              <a:rPr lang="fr-FR" dirty="0" err="1"/>
              <a:t>weather</a:t>
            </a:r>
            <a:r>
              <a:rPr lang="fr-FR" dirty="0"/>
              <a:t> constants </a:t>
            </a:r>
            <a:r>
              <a:rPr lang="fr-FR" dirty="0" err="1"/>
              <a:t>using</a:t>
            </a:r>
            <a:r>
              <a:rPr lang="fr-FR" dirty="0"/>
              <a:t> an API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EAFBBF-1C03-47AE-A38C-5CEA0AD44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latin typeface="Century Gothic" panose="020F0302020204030204"/>
              </a:rPr>
              <a:t>30/04/2020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6670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246F762-0014-4DE6-A5ED-5E6CF7D64319}"/>
              </a:ext>
            </a:extLst>
          </p:cNvPr>
          <p:cNvSpPr/>
          <p:nvPr/>
        </p:nvSpPr>
        <p:spPr>
          <a:xfrm>
            <a:off x="6727971" y="1224793"/>
            <a:ext cx="1661020" cy="26341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5468DA-C7AD-4346-9486-856AED61A374}"/>
              </a:ext>
            </a:extLst>
          </p:cNvPr>
          <p:cNvSpPr/>
          <p:nvPr/>
        </p:nvSpPr>
        <p:spPr>
          <a:xfrm rot="18498162">
            <a:off x="6925095" y="3276414"/>
            <a:ext cx="893178" cy="956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6D7E4891-3C07-46ED-BC84-8A6823809B6D}"/>
              </a:ext>
            </a:extLst>
          </p:cNvPr>
          <p:cNvCxnSpPr>
            <a:cxnSpLocks/>
          </p:cNvCxnSpPr>
          <p:nvPr/>
        </p:nvCxnSpPr>
        <p:spPr>
          <a:xfrm>
            <a:off x="4655890" y="6048462"/>
            <a:ext cx="76339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8CDD8FC-7530-486E-88FD-8400869EB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72" y="1224793"/>
            <a:ext cx="2442530" cy="1384099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90B63593-C2C6-45DE-BA76-1F8A0CB441C1}"/>
              </a:ext>
            </a:extLst>
          </p:cNvPr>
          <p:cNvSpPr txBox="1"/>
          <p:nvPr/>
        </p:nvSpPr>
        <p:spPr>
          <a:xfrm>
            <a:off x="3514987" y="1224793"/>
            <a:ext cx="740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Give</a:t>
            </a:r>
            <a:r>
              <a:rPr lang="fr-FR" dirty="0"/>
              <a:t> live </a:t>
            </a:r>
            <a:r>
              <a:rPr lang="fr-FR" dirty="0" err="1"/>
              <a:t>weather</a:t>
            </a:r>
            <a:r>
              <a:rPr lang="fr-FR" dirty="0"/>
              <a:t> conditions for a city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name</a:t>
            </a:r>
            <a:r>
              <a:rPr lang="fr-FR" dirty="0"/>
              <a:t> or the localisation.</a:t>
            </a:r>
          </a:p>
          <a:p>
            <a:endParaRPr lang="fr-FR" dirty="0"/>
          </a:p>
          <a:p>
            <a:r>
              <a:rPr lang="fr-FR" dirty="0" err="1"/>
              <a:t>Using</a:t>
            </a:r>
            <a:r>
              <a:rPr lang="fr-FR" dirty="0"/>
              <a:t> python </a:t>
            </a:r>
            <a:r>
              <a:rPr lang="fr-FR" dirty="0" err="1"/>
              <a:t>library</a:t>
            </a:r>
            <a:r>
              <a:rPr lang="fr-FR" dirty="0"/>
              <a:t> </a:t>
            </a:r>
            <a:r>
              <a:rPr lang="fr-FR" dirty="0" err="1"/>
              <a:t>pyowm</a:t>
            </a:r>
            <a:r>
              <a:rPr lang="fr-FR" dirty="0"/>
              <a:t> to </a:t>
            </a:r>
            <a:r>
              <a:rPr lang="fr-FR" dirty="0" err="1"/>
              <a:t>ask</a:t>
            </a:r>
            <a:r>
              <a:rPr lang="fr-FR" dirty="0"/>
              <a:t> at API the </a:t>
            </a:r>
            <a:r>
              <a:rPr lang="fr-FR" dirty="0" err="1"/>
              <a:t>weather</a:t>
            </a:r>
            <a:endParaRPr lang="fr-FR" dirty="0"/>
          </a:p>
        </p:txBody>
      </p:sp>
      <p:pic>
        <p:nvPicPr>
          <p:cNvPr id="10" name="Picture 2" descr="PyOWM — pyowm documentation">
            <a:extLst>
              <a:ext uri="{FF2B5EF4-FFF2-40B4-BE49-F238E27FC236}">
                <a16:creationId xmlns:a16="http://schemas.microsoft.com/office/drawing/2014/main" id="{DA1A16B7-B029-4A5A-B17B-478E377F6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556" y="1824957"/>
            <a:ext cx="1714500" cy="171450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F3419F64-1D18-4D88-8A26-A695DE80D3C1}"/>
              </a:ext>
            </a:extLst>
          </p:cNvPr>
          <p:cNvSpPr txBox="1"/>
          <p:nvPr/>
        </p:nvSpPr>
        <p:spPr>
          <a:xfrm>
            <a:off x="755172" y="2994786"/>
            <a:ext cx="81791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OpenWeatherMap</a:t>
            </a:r>
            <a:r>
              <a:rPr lang="fr-FR" dirty="0"/>
              <a:t>: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/>
              <a:t>+40000 </a:t>
            </a:r>
            <a:r>
              <a:rPr lang="fr-FR" dirty="0" err="1"/>
              <a:t>weather</a:t>
            </a:r>
            <a:r>
              <a:rPr lang="fr-FR" dirty="0"/>
              <a:t> stations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 err="1"/>
              <a:t>Give</a:t>
            </a:r>
            <a:r>
              <a:rPr lang="fr-FR" dirty="0"/>
              <a:t> a free API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weather</a:t>
            </a:r>
            <a:r>
              <a:rPr lang="fr-FR" dirty="0"/>
              <a:t> conditions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/>
              <a:t>Work </a:t>
            </a:r>
            <a:r>
              <a:rPr lang="fr-FR" dirty="0" err="1"/>
              <a:t>with</a:t>
            </a:r>
            <a:r>
              <a:rPr lang="fr-FR" dirty="0"/>
              <a:t> smartphone, web page or python </a:t>
            </a:r>
            <a:r>
              <a:rPr lang="fr-FR" dirty="0" err="1"/>
              <a:t>project</a:t>
            </a:r>
            <a:r>
              <a:rPr lang="fr-FR" dirty="0"/>
              <a:t>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0039327-EB93-4E8A-9E70-D7BEDE84083F}"/>
              </a:ext>
            </a:extLst>
          </p:cNvPr>
          <p:cNvSpPr txBox="1"/>
          <p:nvPr/>
        </p:nvSpPr>
        <p:spPr>
          <a:xfrm>
            <a:off x="914400" y="4756474"/>
            <a:ext cx="9823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Data </a:t>
            </a:r>
            <a:r>
              <a:rPr lang="fr-FR" dirty="0" err="1"/>
              <a:t>given</a:t>
            </a:r>
            <a:r>
              <a:rPr lang="fr-FR" u="sng" dirty="0"/>
              <a:t>: </a:t>
            </a:r>
            <a:r>
              <a:rPr lang="fr-FR" u="sng" dirty="0" err="1"/>
              <a:t>temperature</a:t>
            </a:r>
            <a:r>
              <a:rPr lang="fr-FR" dirty="0"/>
              <a:t>, wind speed &amp; direction, </a:t>
            </a:r>
            <a:r>
              <a:rPr lang="fr-FR" u="sng" dirty="0"/>
              <a:t>cloud </a:t>
            </a:r>
            <a:r>
              <a:rPr lang="fr-FR" u="sng" dirty="0" err="1"/>
              <a:t>coverage</a:t>
            </a:r>
            <a:r>
              <a:rPr lang="fr-FR" dirty="0"/>
              <a:t>, </a:t>
            </a:r>
            <a:r>
              <a:rPr lang="fr-FR" u="sng" dirty="0" err="1"/>
              <a:t>humidity</a:t>
            </a:r>
            <a:r>
              <a:rPr lang="fr-FR" u="sng" dirty="0"/>
              <a:t>, </a:t>
            </a:r>
            <a:r>
              <a:rPr lang="fr-FR" u="sng" dirty="0" err="1"/>
              <a:t>rain</a:t>
            </a:r>
            <a:r>
              <a:rPr lang="fr-FR" u="sng" dirty="0"/>
              <a:t> </a:t>
            </a:r>
            <a:r>
              <a:rPr lang="fr-FR" dirty="0" err="1"/>
              <a:t>amount</a:t>
            </a:r>
            <a:r>
              <a:rPr lang="fr-FR" dirty="0"/>
              <a:t>, </a:t>
            </a:r>
            <a:r>
              <a:rPr lang="fr-FR" u="sng" dirty="0" err="1"/>
              <a:t>forcast</a:t>
            </a:r>
            <a:r>
              <a:rPr lang="fr-FR" u="sng" dirty="0"/>
              <a:t> </a:t>
            </a:r>
            <a:r>
              <a:rPr lang="fr-FR" u="sng" dirty="0" err="1"/>
              <a:t>weather</a:t>
            </a:r>
            <a:r>
              <a:rPr lang="fr-FR" u="sng" dirty="0"/>
              <a:t> for 5 </a:t>
            </a:r>
            <a:r>
              <a:rPr lang="fr-FR" u="sng" dirty="0" err="1"/>
              <a:t>days</a:t>
            </a:r>
            <a:r>
              <a:rPr lang="fr-FR" u="sng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218928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CCD9B3-A09D-49B9-A4B4-64003259CD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The python code </a:t>
            </a:r>
            <a:r>
              <a:rPr lang="fr-FR" dirty="0" err="1"/>
              <a:t>flowchart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8AA892A-A8B6-4927-8E8C-175589215D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How the python code </a:t>
            </a:r>
            <a:r>
              <a:rPr lang="fr-FR" dirty="0" err="1"/>
              <a:t>working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EAFBBF-1C03-47AE-A38C-5CEA0AD44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30/04/2020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3148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2C20803-EA96-47B5-A611-2482EFE03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053" y="354908"/>
            <a:ext cx="4708070" cy="2924153"/>
          </a:xfrm>
          <a:prstGeom prst="rect">
            <a:avLst/>
          </a:prstGeom>
        </p:spPr>
      </p:pic>
      <p:sp>
        <p:nvSpPr>
          <p:cNvPr id="3" name="Accolade fermante 2">
            <a:extLst>
              <a:ext uri="{FF2B5EF4-FFF2-40B4-BE49-F238E27FC236}">
                <a16:creationId xmlns:a16="http://schemas.microsoft.com/office/drawing/2014/main" id="{F0E7092F-EAA1-4D06-9597-8BF06A2D8FB1}"/>
              </a:ext>
            </a:extLst>
          </p:cNvPr>
          <p:cNvSpPr/>
          <p:nvPr/>
        </p:nvSpPr>
        <p:spPr>
          <a:xfrm>
            <a:off x="5629013" y="390349"/>
            <a:ext cx="466987" cy="292415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10235C9-012E-4B5A-B1D0-C67F295B7174}"/>
              </a:ext>
            </a:extLst>
          </p:cNvPr>
          <p:cNvSpPr txBox="1"/>
          <p:nvPr/>
        </p:nvSpPr>
        <p:spPr>
          <a:xfrm>
            <a:off x="6333688" y="1493240"/>
            <a:ext cx="493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File </a:t>
            </a:r>
            <a:r>
              <a:rPr lang="fr-FR" dirty="0" err="1"/>
              <a:t>with</a:t>
            </a:r>
            <a:r>
              <a:rPr lang="fr-FR" dirty="0"/>
              <a:t> XY </a:t>
            </a:r>
            <a:r>
              <a:rPr lang="fr-FR" dirty="0" err="1"/>
              <a:t>coordinates</a:t>
            </a:r>
            <a:r>
              <a:rPr lang="fr-FR" dirty="0"/>
              <a:t> of </a:t>
            </a:r>
            <a:r>
              <a:rPr lang="fr-FR" dirty="0" err="1"/>
              <a:t>each</a:t>
            </a:r>
            <a:r>
              <a:rPr lang="fr-FR" dirty="0"/>
              <a:t> point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53A6B7F5-FEB9-4951-842C-88F877546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53" y="3428999"/>
            <a:ext cx="4708070" cy="3074093"/>
          </a:xfrm>
          <a:prstGeom prst="rect">
            <a:avLst/>
          </a:prstGeom>
        </p:spPr>
      </p:pic>
      <p:sp>
        <p:nvSpPr>
          <p:cNvPr id="14" name="Accolade fermante 13">
            <a:extLst>
              <a:ext uri="{FF2B5EF4-FFF2-40B4-BE49-F238E27FC236}">
                <a16:creationId xmlns:a16="http://schemas.microsoft.com/office/drawing/2014/main" id="{F27F0DEF-3E71-4303-BA3D-1F983D2CDDDF}"/>
              </a:ext>
            </a:extLst>
          </p:cNvPr>
          <p:cNvSpPr/>
          <p:nvPr/>
        </p:nvSpPr>
        <p:spPr>
          <a:xfrm>
            <a:off x="5629013" y="3428999"/>
            <a:ext cx="466987" cy="303865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97D04D7-ECDC-47A8-A872-A7B9F3845046}"/>
              </a:ext>
            </a:extLst>
          </p:cNvPr>
          <p:cNvSpPr txBox="1"/>
          <p:nvPr/>
        </p:nvSpPr>
        <p:spPr>
          <a:xfrm>
            <a:off x="6422220" y="4763659"/>
            <a:ext cx="493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Fishnet</a:t>
            </a:r>
            <a:r>
              <a:rPr lang="fr-FR" dirty="0"/>
              <a:t> of France </a:t>
            </a:r>
            <a:r>
              <a:rPr lang="fr-FR" dirty="0" err="1"/>
              <a:t>map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points</a:t>
            </a:r>
          </a:p>
        </p:txBody>
      </p:sp>
    </p:spTree>
    <p:extLst>
      <p:ext uri="{BB962C8B-B14F-4D97-AF65-F5344CB8AC3E}">
        <p14:creationId xmlns:p14="http://schemas.microsoft.com/office/powerpoint/2010/main" val="144869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14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39AF7C79-0BC3-4F54-AAC3-2299EDF2A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864" y="0"/>
            <a:ext cx="6637038" cy="6858000"/>
          </a:xfrm>
          <a:prstGeom prst="rect">
            <a:avLst/>
          </a:prstGeom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45E4B3C2-F010-4403-9F45-8C5397D1CC55}"/>
              </a:ext>
            </a:extLst>
          </p:cNvPr>
          <p:cNvCxnSpPr/>
          <p:nvPr/>
        </p:nvCxnSpPr>
        <p:spPr>
          <a:xfrm flipV="1">
            <a:off x="6610525" y="914400"/>
            <a:ext cx="1929468" cy="142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BCF47835-5312-4F42-A036-8D752231646A}"/>
              </a:ext>
            </a:extLst>
          </p:cNvPr>
          <p:cNvSpPr txBox="1"/>
          <p:nvPr/>
        </p:nvSpPr>
        <p:spPr>
          <a:xfrm>
            <a:off x="8539993" y="687681"/>
            <a:ext cx="109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API OWM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5F117E3-ACCD-4A97-91C3-DB4500AA13F3}"/>
              </a:ext>
            </a:extLst>
          </p:cNvPr>
          <p:cNvSpPr/>
          <p:nvPr/>
        </p:nvSpPr>
        <p:spPr>
          <a:xfrm>
            <a:off x="3297972" y="1744694"/>
            <a:ext cx="6006517" cy="51256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F8C40A7E-A916-4D13-92AA-6C5EDF4EC3C7}"/>
              </a:ext>
            </a:extLst>
          </p:cNvPr>
          <p:cNvCxnSpPr>
            <a:cxnSpLocks/>
            <a:stCxn id="7" idx="7"/>
          </p:cNvCxnSpPr>
          <p:nvPr/>
        </p:nvCxnSpPr>
        <p:spPr>
          <a:xfrm>
            <a:off x="8424855" y="2495331"/>
            <a:ext cx="1510155" cy="306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97A9FCC5-C62C-4BA1-894B-E2DEA5E01A14}"/>
              </a:ext>
            </a:extLst>
          </p:cNvPr>
          <p:cNvSpPr txBox="1"/>
          <p:nvPr/>
        </p:nvSpPr>
        <p:spPr>
          <a:xfrm>
            <a:off x="9935010" y="2608976"/>
            <a:ext cx="717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Arcpy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803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CCD9B3-A09D-49B9-A4B4-64003259CD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The python code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8AA892A-A8B6-4927-8E8C-175589215D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How the python code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written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EAFBBF-1C03-47AE-A38C-5CEA0AD44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B6331D-8BD5-4AF5-97EE-8FB3C79FE924}" type="datetime1">
              <a:rPr kumimoji="0" lang="fr-FR" sz="13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30/04/2020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287909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64_TF78438558" id="{D9EAB963-68A7-41B0-84AC-6DCEBA0B29E9}" vid="{8501B65A-0E3C-4167-83F9-AC76A6F72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7053</TotalTime>
  <Words>400</Words>
  <Application>Microsoft Office PowerPoint</Application>
  <PresentationFormat>Grand écran</PresentationFormat>
  <Paragraphs>53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Century Gothic</vt:lpstr>
      <vt:lpstr>Garamond</vt:lpstr>
      <vt:lpstr>Wingdings</vt:lpstr>
      <vt:lpstr>Thème Office</vt:lpstr>
      <vt:lpstr>SavonVTI</vt:lpstr>
      <vt:lpstr>Final project</vt:lpstr>
      <vt:lpstr>The flowchart</vt:lpstr>
      <vt:lpstr>Présentation PowerPoint</vt:lpstr>
      <vt:lpstr>Api weather</vt:lpstr>
      <vt:lpstr>Présentation PowerPoint</vt:lpstr>
      <vt:lpstr>The python code flowchart</vt:lpstr>
      <vt:lpstr>Présentation PowerPoint</vt:lpstr>
      <vt:lpstr>Présentation PowerPoint</vt:lpstr>
      <vt:lpstr>The python code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2</dc:title>
  <dc:creator>Dorian BOITARD</dc:creator>
  <cp:lastModifiedBy>Dorian BOITARD</cp:lastModifiedBy>
  <cp:revision>20</cp:revision>
  <dcterms:created xsi:type="dcterms:W3CDTF">2020-04-29T12:20:20Z</dcterms:created>
  <dcterms:modified xsi:type="dcterms:W3CDTF">2020-05-04T09:54:57Z</dcterms:modified>
</cp:coreProperties>
</file>