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5" r:id="rId2"/>
    <p:sldId id="289" r:id="rId3"/>
    <p:sldId id="261" r:id="rId4"/>
    <p:sldId id="296" r:id="rId5"/>
    <p:sldId id="290" r:id="rId6"/>
    <p:sldId id="262" r:id="rId7"/>
    <p:sldId id="295" r:id="rId8"/>
    <p:sldId id="260" r:id="rId9"/>
    <p:sldId id="291" r:id="rId10"/>
    <p:sldId id="292" r:id="rId11"/>
    <p:sldId id="293" r:id="rId12"/>
    <p:sldId id="294" r:id="rId13"/>
    <p:sldId id="288" r:id="rId14"/>
    <p:sldId id="258" r:id="rId15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6E2C5-79F4-4AB3-B5DA-AC57907EEE60}" v="50" dt="2019-02-17T22:18:08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1"/>
    <p:restoredTop sz="94635"/>
  </p:normalViewPr>
  <p:slideViewPr>
    <p:cSldViewPr snapToGrid="0" snapToObjects="1">
      <p:cViewPr varScale="1">
        <p:scale>
          <a:sx n="89" d="100"/>
          <a:sy n="89" d="100"/>
        </p:scale>
        <p:origin x="7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328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Rampiaray" userId="413dbba6b3823bbd" providerId="LiveId" clId="{8226E2C5-79F4-4AB3-B5DA-AC57907EEE60}"/>
    <pc:docChg chg="undo custSel mod addSld modSld sldOrd">
      <pc:chgData name="Timothy Rampiaray" userId="413dbba6b3823bbd" providerId="LiveId" clId="{8226E2C5-79F4-4AB3-B5DA-AC57907EEE60}" dt="2019-02-17T22:18:08.835" v="1515"/>
      <pc:docMkLst>
        <pc:docMk/>
      </pc:docMkLst>
      <pc:sldChg chg="addSp modSp">
        <pc:chgData name="Timothy Rampiaray" userId="413dbba6b3823bbd" providerId="LiveId" clId="{8226E2C5-79F4-4AB3-B5DA-AC57907EEE60}" dt="2019-01-28T00:19:16.569" v="374" actId="1076"/>
        <pc:sldMkLst>
          <pc:docMk/>
          <pc:sldMk cId="1308640455" sldId="258"/>
        </pc:sldMkLst>
        <pc:spChg chg="mod">
          <ac:chgData name="Timothy Rampiaray" userId="413dbba6b3823bbd" providerId="LiveId" clId="{8226E2C5-79F4-4AB3-B5DA-AC57907EEE60}" dt="2019-01-28T00:19:16.569" v="374" actId="1076"/>
          <ac:spMkLst>
            <pc:docMk/>
            <pc:sldMk cId="1308640455" sldId="258"/>
            <ac:spMk id="2" creationId="{00000000-0000-0000-0000-000000000000}"/>
          </ac:spMkLst>
        </pc:spChg>
        <pc:spChg chg="add mod">
          <ac:chgData name="Timothy Rampiaray" userId="413dbba6b3823bbd" providerId="LiveId" clId="{8226E2C5-79F4-4AB3-B5DA-AC57907EEE60}" dt="2019-01-28T00:18:35.346" v="364" actId="1076"/>
          <ac:spMkLst>
            <pc:docMk/>
            <pc:sldMk cId="1308640455" sldId="258"/>
            <ac:spMk id="3" creationId="{8DC56673-5874-456B-9497-BBD535980EF9}"/>
          </ac:spMkLst>
        </pc:spChg>
        <pc:picChg chg="mod">
          <ac:chgData name="Timothy Rampiaray" userId="413dbba6b3823bbd" providerId="LiveId" clId="{8226E2C5-79F4-4AB3-B5DA-AC57907EEE60}" dt="2019-01-28T00:19:11.729" v="373" actId="1076"/>
          <ac:picMkLst>
            <pc:docMk/>
            <pc:sldMk cId="1308640455" sldId="258"/>
            <ac:picMk id="4" creationId="{00000000-0000-0000-0000-000000000000}"/>
          </ac:picMkLst>
        </pc:picChg>
      </pc:sldChg>
      <pc:sldChg chg="addSp delSp modSp mod setBg">
        <pc:chgData name="Timothy Rampiaray" userId="413dbba6b3823bbd" providerId="LiveId" clId="{8226E2C5-79F4-4AB3-B5DA-AC57907EEE60}" dt="2019-01-28T01:04:11.545" v="593" actId="115"/>
        <pc:sldMkLst>
          <pc:docMk/>
          <pc:sldMk cId="1294304356" sldId="260"/>
        </pc:sldMkLst>
        <pc:spChg chg="del mod">
          <ac:chgData name="Timothy Rampiaray" userId="413dbba6b3823bbd" providerId="LiveId" clId="{8226E2C5-79F4-4AB3-B5DA-AC57907EEE60}" dt="2019-01-27T02:54:34.981" v="272" actId="478"/>
          <ac:spMkLst>
            <pc:docMk/>
            <pc:sldMk cId="1294304356" sldId="260"/>
            <ac:spMk id="2" creationId="{00000000-0000-0000-0000-000000000000}"/>
          </ac:spMkLst>
        </pc:spChg>
        <pc:spChg chg="mod ord">
          <ac:chgData name="Timothy Rampiaray" userId="413dbba6b3823bbd" providerId="LiveId" clId="{8226E2C5-79F4-4AB3-B5DA-AC57907EEE60}" dt="2019-01-28T00:56:45.824" v="476" actId="1076"/>
          <ac:spMkLst>
            <pc:docMk/>
            <pc:sldMk cId="1294304356" sldId="260"/>
            <ac:spMk id="5" creationId="{00000000-0000-0000-0000-000000000000}"/>
          </ac:spMkLst>
        </pc:spChg>
        <pc:spChg chg="add del mod">
          <ac:chgData name="Timothy Rampiaray" userId="413dbba6b3823bbd" providerId="LiveId" clId="{8226E2C5-79F4-4AB3-B5DA-AC57907EEE60}" dt="2019-01-27T02:54:37.567" v="273" actId="478"/>
          <ac:spMkLst>
            <pc:docMk/>
            <pc:sldMk cId="1294304356" sldId="260"/>
            <ac:spMk id="6" creationId="{048DA9DC-BE9F-40CA-8F73-D035459BAC0F}"/>
          </ac:spMkLst>
        </pc:spChg>
        <pc:spChg chg="add mod">
          <ac:chgData name="Timothy Rampiaray" userId="413dbba6b3823bbd" providerId="LiveId" clId="{8226E2C5-79F4-4AB3-B5DA-AC57907EEE60}" dt="2019-01-28T01:04:11.545" v="593" actId="115"/>
          <ac:spMkLst>
            <pc:docMk/>
            <pc:sldMk cId="1294304356" sldId="260"/>
            <ac:spMk id="8" creationId="{F748422B-33BD-4A6E-AE38-82C7903F18FF}"/>
          </ac:spMkLst>
        </pc:spChg>
        <pc:spChg chg="add del">
          <ac:chgData name="Timothy Rampiaray" userId="413dbba6b3823bbd" providerId="LiveId" clId="{8226E2C5-79F4-4AB3-B5DA-AC57907EEE60}" dt="2019-01-27T02:55:16.635" v="281" actId="26606"/>
          <ac:spMkLst>
            <pc:docMk/>
            <pc:sldMk cId="1294304356" sldId="260"/>
            <ac:spMk id="9" creationId="{E97C36FC-DEAA-4DCA-B0AB-7F9357FA4016}"/>
          </ac:spMkLst>
        </pc:spChg>
        <pc:spChg chg="add del">
          <ac:chgData name="Timothy Rampiaray" userId="413dbba6b3823bbd" providerId="LiveId" clId="{8226E2C5-79F4-4AB3-B5DA-AC57907EEE60}" dt="2019-01-27T02:55:16.635" v="281" actId="26606"/>
          <ac:spMkLst>
            <pc:docMk/>
            <pc:sldMk cId="1294304356" sldId="260"/>
            <ac:spMk id="10" creationId="{278C38CD-A630-49FF-8417-6792A2B13FCA}"/>
          </ac:spMkLst>
        </pc:spChg>
        <pc:spChg chg="add del">
          <ac:chgData name="Timothy Rampiaray" userId="413dbba6b3823bbd" providerId="LiveId" clId="{8226E2C5-79F4-4AB3-B5DA-AC57907EEE60}" dt="2019-01-27T02:55:05.878" v="277" actId="26606"/>
          <ac:spMkLst>
            <pc:docMk/>
            <pc:sldMk cId="1294304356" sldId="260"/>
            <ac:spMk id="12" creationId="{A9F529C3-C941-49FD-8C67-82F134F64BDB}"/>
          </ac:spMkLst>
        </pc:spChg>
        <pc:spChg chg="add del">
          <ac:chgData name="Timothy Rampiaray" userId="413dbba6b3823bbd" providerId="LiveId" clId="{8226E2C5-79F4-4AB3-B5DA-AC57907EEE60}" dt="2019-01-27T02:55:45.164" v="291" actId="26606"/>
          <ac:spMkLst>
            <pc:docMk/>
            <pc:sldMk cId="1294304356" sldId="260"/>
            <ac:spMk id="13" creationId="{22C6C9C9-83BF-4A6C-A1BF-C1735C61B4FF}"/>
          </ac:spMkLst>
        </pc:spChg>
        <pc:spChg chg="add del">
          <ac:chgData name="Timothy Rampiaray" userId="413dbba6b3823bbd" providerId="LiveId" clId="{8226E2C5-79F4-4AB3-B5DA-AC57907EEE60}" dt="2019-01-27T02:55:05.878" v="277" actId="26606"/>
          <ac:spMkLst>
            <pc:docMk/>
            <pc:sldMk cId="1294304356" sldId="260"/>
            <ac:spMk id="14" creationId="{20586029-32A0-47E5-9AEC-AE3ABA6B94D0}"/>
          </ac:spMkLst>
        </pc:spChg>
        <pc:picChg chg="add mod ord">
          <ac:chgData name="Timothy Rampiaray" userId="413dbba6b3823bbd" providerId="LiveId" clId="{8226E2C5-79F4-4AB3-B5DA-AC57907EEE60}" dt="2019-01-28T01:01:02.432" v="495" actId="14100"/>
          <ac:picMkLst>
            <pc:docMk/>
            <pc:sldMk cId="1294304356" sldId="260"/>
            <ac:picMk id="3" creationId="{1CD6C262-A039-49C5-B41B-FCBFC726D8D5}"/>
          </ac:picMkLst>
        </pc:picChg>
        <pc:picChg chg="add mod ord">
          <ac:chgData name="Timothy Rampiaray" userId="413dbba6b3823bbd" providerId="LiveId" clId="{8226E2C5-79F4-4AB3-B5DA-AC57907EEE60}" dt="2019-01-28T01:01:12.120" v="497" actId="14100"/>
          <ac:picMkLst>
            <pc:docMk/>
            <pc:sldMk cId="1294304356" sldId="260"/>
            <ac:picMk id="7" creationId="{2853E54F-BF12-4161-9D4A-DBED5D9273AB}"/>
          </ac:picMkLst>
        </pc:picChg>
        <pc:cxnChg chg="add del">
          <ac:chgData name="Timothy Rampiaray" userId="413dbba6b3823bbd" providerId="LiveId" clId="{8226E2C5-79F4-4AB3-B5DA-AC57907EEE60}" dt="2019-01-27T02:55:05.878" v="277" actId="26606"/>
          <ac:cxnSpMkLst>
            <pc:docMk/>
            <pc:sldMk cId="1294304356" sldId="260"/>
            <ac:cxnSpMk id="16" creationId="{8C730EAB-A532-4295-A302-FB4B90DB9F5E}"/>
          </ac:cxnSpMkLst>
        </pc:cxnChg>
      </pc:sldChg>
      <pc:sldChg chg="addSp delSp modSp ord">
        <pc:chgData name="Timothy Rampiaray" userId="413dbba6b3823bbd" providerId="LiveId" clId="{8226E2C5-79F4-4AB3-B5DA-AC57907EEE60}" dt="2019-02-17T22:18:08.835" v="1515"/>
        <pc:sldMkLst>
          <pc:docMk/>
          <pc:sldMk cId="932899898" sldId="261"/>
        </pc:sldMkLst>
        <pc:spChg chg="mod">
          <ac:chgData name="Timothy Rampiaray" userId="413dbba6b3823bbd" providerId="LiveId" clId="{8226E2C5-79F4-4AB3-B5DA-AC57907EEE60}" dt="2019-01-28T01:04:25.405" v="595" actId="115"/>
          <ac:spMkLst>
            <pc:docMk/>
            <pc:sldMk cId="932899898" sldId="261"/>
            <ac:spMk id="2" creationId="{00000000-0000-0000-0000-000000000000}"/>
          </ac:spMkLst>
        </pc:spChg>
        <pc:spChg chg="add del">
          <ac:chgData name="Timothy Rampiaray" userId="413dbba6b3823bbd" providerId="LiveId" clId="{8226E2C5-79F4-4AB3-B5DA-AC57907EEE60}" dt="2019-01-26T21:12:04.456" v="20" actId="478"/>
          <ac:spMkLst>
            <pc:docMk/>
            <pc:sldMk cId="932899898" sldId="261"/>
            <ac:spMk id="3" creationId="{12000144-A6BF-49F9-94B2-696D92A48394}"/>
          </ac:spMkLst>
        </pc:spChg>
        <pc:spChg chg="add del">
          <ac:chgData name="Timothy Rampiaray" userId="413dbba6b3823bbd" providerId="LiveId" clId="{8226E2C5-79F4-4AB3-B5DA-AC57907EEE60}" dt="2019-01-26T21:12:04.456" v="20" actId="478"/>
          <ac:spMkLst>
            <pc:docMk/>
            <pc:sldMk cId="932899898" sldId="261"/>
            <ac:spMk id="4" creationId="{1A69FDE9-3FC4-4CA5-8BC4-DFE7A6FB04E2}"/>
          </ac:spMkLst>
        </pc:spChg>
        <pc:spChg chg="mod">
          <ac:chgData name="Timothy Rampiaray" userId="413dbba6b3823bbd" providerId="LiveId" clId="{8226E2C5-79F4-4AB3-B5DA-AC57907EEE60}" dt="2019-01-28T00:56:56.104" v="477" actId="1076"/>
          <ac:spMkLst>
            <pc:docMk/>
            <pc:sldMk cId="932899898" sldId="261"/>
            <ac:spMk id="5" creationId="{00000000-0000-0000-0000-000000000000}"/>
          </ac:spMkLst>
        </pc:spChg>
        <pc:spChg chg="add del mod">
          <ac:chgData name="Timothy Rampiaray" userId="413dbba6b3823bbd" providerId="LiveId" clId="{8226E2C5-79F4-4AB3-B5DA-AC57907EEE60}" dt="2019-01-26T21:18:06.135" v="259" actId="478"/>
          <ac:spMkLst>
            <pc:docMk/>
            <pc:sldMk cId="932899898" sldId="261"/>
            <ac:spMk id="6" creationId="{46AF0713-F29E-4E2D-B832-2F6C90C99CE6}"/>
          </ac:spMkLst>
        </pc:spChg>
        <pc:spChg chg="add mod">
          <ac:chgData name="Timothy Rampiaray" userId="413dbba6b3823bbd" providerId="LiveId" clId="{8226E2C5-79F4-4AB3-B5DA-AC57907EEE60}" dt="2019-01-26T21:13:40.507" v="104" actId="14100"/>
          <ac:spMkLst>
            <pc:docMk/>
            <pc:sldMk cId="932899898" sldId="261"/>
            <ac:spMk id="7" creationId="{AC602913-925B-4ADD-9234-BE0BB1826850}"/>
          </ac:spMkLst>
        </pc:spChg>
        <pc:spChg chg="add mod">
          <ac:chgData name="Timothy Rampiaray" userId="413dbba6b3823bbd" providerId="LiveId" clId="{8226E2C5-79F4-4AB3-B5DA-AC57907EEE60}" dt="2019-01-26T21:18:17.334" v="261" actId="20577"/>
          <ac:spMkLst>
            <pc:docMk/>
            <pc:sldMk cId="932899898" sldId="261"/>
            <ac:spMk id="11" creationId="{5C6F4C95-FA57-47AF-A3EC-41B646305631}"/>
          </ac:spMkLst>
        </pc:spChg>
        <pc:spChg chg="del">
          <ac:chgData name="Timothy Rampiaray" userId="413dbba6b3823bbd" providerId="LiveId" clId="{8226E2C5-79F4-4AB3-B5DA-AC57907EEE60}" dt="2019-01-26T21:12:04.456" v="20" actId="478"/>
          <ac:spMkLst>
            <pc:docMk/>
            <pc:sldMk cId="932899898" sldId="261"/>
            <ac:spMk id="13" creationId="{00000000-0000-0000-0000-000000000000}"/>
          </ac:spMkLst>
        </pc:spChg>
        <pc:picChg chg="add del">
          <ac:chgData name="Timothy Rampiaray" userId="413dbba6b3823bbd" providerId="LiveId" clId="{8226E2C5-79F4-4AB3-B5DA-AC57907EEE60}" dt="2019-01-26T21:12:04.456" v="20" actId="478"/>
          <ac:picMkLst>
            <pc:docMk/>
            <pc:sldMk cId="932899898" sldId="261"/>
            <ac:picMk id="1025" creationId="{29E5CB8F-F3F4-4528-8B3D-0E2459A4BDBD}"/>
          </ac:picMkLst>
        </pc:picChg>
        <pc:picChg chg="add mod">
          <ac:chgData name="Timothy Rampiaray" userId="413dbba6b3823bbd" providerId="LiveId" clId="{8226E2C5-79F4-4AB3-B5DA-AC57907EEE60}" dt="2019-01-28T00:58:25.289" v="488" actId="1076"/>
          <ac:picMkLst>
            <pc:docMk/>
            <pc:sldMk cId="932899898" sldId="261"/>
            <ac:picMk id="1028" creationId="{B560DE0D-C299-449C-9FC9-D64A5C31A0BC}"/>
          </ac:picMkLst>
        </pc:picChg>
      </pc:sldChg>
      <pc:sldChg chg="addSp delSp modSp ord">
        <pc:chgData name="Timothy Rampiaray" userId="413dbba6b3823bbd" providerId="LiveId" clId="{8226E2C5-79F4-4AB3-B5DA-AC57907EEE60}" dt="2019-01-28T01:04:32.133" v="596" actId="115"/>
        <pc:sldMkLst>
          <pc:docMk/>
          <pc:sldMk cId="4771770" sldId="262"/>
        </pc:sldMkLst>
        <pc:spChg chg="del">
          <ac:chgData name="Timothy Rampiaray" userId="413dbba6b3823bbd" providerId="LiveId" clId="{8226E2C5-79F4-4AB3-B5DA-AC57907EEE60}" dt="2019-01-27T02:54:19.489" v="268" actId="478"/>
          <ac:spMkLst>
            <pc:docMk/>
            <pc:sldMk cId="4771770" sldId="262"/>
            <ac:spMk id="2" creationId="{00000000-0000-0000-0000-000000000000}"/>
          </ac:spMkLst>
        </pc:spChg>
        <pc:spChg chg="del">
          <ac:chgData name="Timothy Rampiaray" userId="413dbba6b3823bbd" providerId="LiveId" clId="{8226E2C5-79F4-4AB3-B5DA-AC57907EEE60}" dt="2019-01-27T02:54:17.419" v="267" actId="478"/>
          <ac:spMkLst>
            <pc:docMk/>
            <pc:sldMk cId="4771770" sldId="262"/>
            <ac:spMk id="3" creationId="{00000000-0000-0000-0000-000000000000}"/>
          </ac:spMkLst>
        </pc:spChg>
        <pc:spChg chg="add mod">
          <ac:chgData name="Timothy Rampiaray" userId="413dbba6b3823bbd" providerId="LiveId" clId="{8226E2C5-79F4-4AB3-B5DA-AC57907EEE60}" dt="2019-01-28T01:04:32.133" v="596" actId="115"/>
          <ac:spMkLst>
            <pc:docMk/>
            <pc:sldMk cId="4771770" sldId="262"/>
            <ac:spMk id="5" creationId="{98EB52B0-9C7D-4EA1-9892-6BB84F2CDAED}"/>
          </ac:spMkLst>
        </pc:spChg>
        <pc:picChg chg="add mod">
          <ac:chgData name="Timothy Rampiaray" userId="413dbba6b3823bbd" providerId="LiveId" clId="{8226E2C5-79F4-4AB3-B5DA-AC57907EEE60}" dt="2019-01-28T00:58:13.505" v="487" actId="1076"/>
          <ac:picMkLst>
            <pc:docMk/>
            <pc:sldMk cId="4771770" sldId="262"/>
            <ac:picMk id="6" creationId="{CE05FB81-878A-4D79-BB81-52C98AB11F9E}"/>
          </ac:picMkLst>
        </pc:picChg>
      </pc:sldChg>
      <pc:sldChg chg="modSp">
        <pc:chgData name="Timothy Rampiaray" userId="413dbba6b3823bbd" providerId="LiveId" clId="{8226E2C5-79F4-4AB3-B5DA-AC57907EEE60}" dt="2019-01-27T02:57:11.590" v="295" actId="6549"/>
        <pc:sldMkLst>
          <pc:docMk/>
          <pc:sldMk cId="1844144459" sldId="265"/>
        </pc:sldMkLst>
        <pc:spChg chg="mod">
          <ac:chgData name="Timothy Rampiaray" userId="413dbba6b3823bbd" providerId="LiveId" clId="{8226E2C5-79F4-4AB3-B5DA-AC57907EEE60}" dt="2019-01-27T02:57:11.590" v="295" actId="6549"/>
          <ac:spMkLst>
            <pc:docMk/>
            <pc:sldMk cId="1844144459" sldId="265"/>
            <ac:spMk id="2" creationId="{00000000-0000-0000-0000-000000000000}"/>
          </ac:spMkLst>
        </pc:spChg>
      </pc:sldChg>
      <pc:sldChg chg="addSp delSp modSp">
        <pc:chgData name="Timothy Rampiaray" userId="413dbba6b3823bbd" providerId="LiveId" clId="{8226E2C5-79F4-4AB3-B5DA-AC57907EEE60}" dt="2019-01-28T03:33:57.218" v="1470" actId="20577"/>
        <pc:sldMkLst>
          <pc:docMk/>
          <pc:sldMk cId="1838962596" sldId="288"/>
        </pc:sldMkLst>
        <pc:spChg chg="add mod">
          <ac:chgData name="Timothy Rampiaray" userId="413dbba6b3823bbd" providerId="LiveId" clId="{8226E2C5-79F4-4AB3-B5DA-AC57907EEE60}" dt="2019-01-28T03:33:57.218" v="1470" actId="20577"/>
          <ac:spMkLst>
            <pc:docMk/>
            <pc:sldMk cId="1838962596" sldId="288"/>
            <ac:spMk id="2" creationId="{167EE700-1E8F-4B14-9388-085223E7A939}"/>
          </ac:spMkLst>
        </pc:spChg>
        <pc:spChg chg="add mod">
          <ac:chgData name="Timothy Rampiaray" userId="413dbba6b3823bbd" providerId="LiveId" clId="{8226E2C5-79F4-4AB3-B5DA-AC57907EEE60}" dt="2019-01-28T01:41:43.534" v="1386" actId="1076"/>
          <ac:spMkLst>
            <pc:docMk/>
            <pc:sldMk cId="1838962596" sldId="288"/>
            <ac:spMk id="3" creationId="{7F799E0D-2944-4306-AC36-EB3B6D345F5C}"/>
          </ac:spMkLst>
        </pc:spChg>
        <pc:picChg chg="del">
          <ac:chgData name="Timothy Rampiaray" userId="413dbba6b3823bbd" providerId="LiveId" clId="{8226E2C5-79F4-4AB3-B5DA-AC57907EEE60}" dt="2019-01-28T01:29:52.397" v="1125" actId="478"/>
          <ac:picMkLst>
            <pc:docMk/>
            <pc:sldMk cId="1838962596" sldId="288"/>
            <ac:picMk id="6" creationId="{00000000-0000-0000-0000-000000000000}"/>
          </ac:picMkLst>
        </pc:picChg>
      </pc:sldChg>
      <pc:sldChg chg="modSp add ord">
        <pc:chgData name="Timothy Rampiaray" userId="413dbba6b3823bbd" providerId="LiveId" clId="{8226E2C5-79F4-4AB3-B5DA-AC57907EEE60}" dt="2019-01-28T03:36:05.315" v="1480" actId="255"/>
        <pc:sldMkLst>
          <pc:docMk/>
          <pc:sldMk cId="3415779272" sldId="289"/>
        </pc:sldMkLst>
        <pc:spChg chg="mod">
          <ac:chgData name="Timothy Rampiaray" userId="413dbba6b3823bbd" providerId="LiveId" clId="{8226E2C5-79F4-4AB3-B5DA-AC57907EEE60}" dt="2019-01-28T03:36:05.315" v="1480" actId="255"/>
          <ac:spMkLst>
            <pc:docMk/>
            <pc:sldMk cId="3415779272" sldId="289"/>
            <ac:spMk id="2" creationId="{551DA646-1BC8-4A6D-B83B-58F553B39A52}"/>
          </ac:spMkLst>
        </pc:spChg>
        <pc:spChg chg="mod">
          <ac:chgData name="Timothy Rampiaray" userId="413dbba6b3823bbd" providerId="LiveId" clId="{8226E2C5-79F4-4AB3-B5DA-AC57907EEE60}" dt="2019-01-28T01:29:31.663" v="1124" actId="20577"/>
          <ac:spMkLst>
            <pc:docMk/>
            <pc:sldMk cId="3415779272" sldId="289"/>
            <ac:spMk id="3" creationId="{F3EC88A3-8766-4AAC-B6F1-F437FD588787}"/>
          </ac:spMkLst>
        </pc:spChg>
      </pc:sldChg>
      <pc:sldChg chg="addSp delSp modSp add ord">
        <pc:chgData name="Timothy Rampiaray" userId="413dbba6b3823bbd" providerId="LiveId" clId="{8226E2C5-79F4-4AB3-B5DA-AC57907EEE60}" dt="2019-01-28T00:55:58.576" v="474" actId="1076"/>
        <pc:sldMkLst>
          <pc:docMk/>
          <pc:sldMk cId="4215550033" sldId="290"/>
        </pc:sldMkLst>
        <pc:spChg chg="add del">
          <ac:chgData name="Timothy Rampiaray" userId="413dbba6b3823bbd" providerId="LiveId" clId="{8226E2C5-79F4-4AB3-B5DA-AC57907EEE60}" dt="2019-01-28T00:54:19.602" v="470" actId="478"/>
          <ac:spMkLst>
            <pc:docMk/>
            <pc:sldMk cId="4215550033" sldId="290"/>
            <ac:spMk id="2" creationId="{4577FAB2-173B-4ACC-8E18-EC667567941B}"/>
          </ac:spMkLst>
        </pc:spChg>
        <pc:picChg chg="add mod">
          <ac:chgData name="Timothy Rampiaray" userId="413dbba6b3823bbd" providerId="LiveId" clId="{8226E2C5-79F4-4AB3-B5DA-AC57907EEE60}" dt="2019-01-28T00:55:58.576" v="474" actId="1076"/>
          <ac:picMkLst>
            <pc:docMk/>
            <pc:sldMk cId="4215550033" sldId="290"/>
            <ac:picMk id="3" creationId="{A83D8C5F-A607-4388-800D-0F44789DC3A5}"/>
          </ac:picMkLst>
        </pc:picChg>
      </pc:sldChg>
      <pc:sldChg chg="addSp delSp modSp add">
        <pc:chgData name="Timothy Rampiaray" userId="413dbba6b3823bbd" providerId="LiveId" clId="{8226E2C5-79F4-4AB3-B5DA-AC57907EEE60}" dt="2019-01-28T01:08:04.289" v="611" actId="14100"/>
        <pc:sldMkLst>
          <pc:docMk/>
          <pc:sldMk cId="3282502792" sldId="291"/>
        </pc:sldMkLst>
        <pc:spChg chg="del">
          <ac:chgData name="Timothy Rampiaray" userId="413dbba6b3823bbd" providerId="LiveId" clId="{8226E2C5-79F4-4AB3-B5DA-AC57907EEE60}" dt="2019-01-28T01:07:02.540" v="599" actId="478"/>
          <ac:spMkLst>
            <pc:docMk/>
            <pc:sldMk cId="3282502792" sldId="291"/>
            <ac:spMk id="2" creationId="{E81D759D-007D-4EA9-8398-94ABAA44AB93}"/>
          </ac:spMkLst>
        </pc:spChg>
        <pc:spChg chg="del">
          <ac:chgData name="Timothy Rampiaray" userId="413dbba6b3823bbd" providerId="LiveId" clId="{8226E2C5-79F4-4AB3-B5DA-AC57907EEE60}" dt="2019-01-28T01:06:59.908" v="598" actId="478"/>
          <ac:spMkLst>
            <pc:docMk/>
            <pc:sldMk cId="3282502792" sldId="291"/>
            <ac:spMk id="3" creationId="{BB1D6B8B-CE45-4BDC-923A-68846B71BA74}"/>
          </ac:spMkLst>
        </pc:spChg>
        <pc:picChg chg="add mod">
          <ac:chgData name="Timothy Rampiaray" userId="413dbba6b3823bbd" providerId="LiveId" clId="{8226E2C5-79F4-4AB3-B5DA-AC57907EEE60}" dt="2019-01-28T01:08:04.289" v="611" actId="14100"/>
          <ac:picMkLst>
            <pc:docMk/>
            <pc:sldMk cId="3282502792" sldId="291"/>
            <ac:picMk id="4" creationId="{57B5BD1F-10F2-4853-837D-C1E7E4ECCDBF}"/>
          </ac:picMkLst>
        </pc:picChg>
        <pc:picChg chg="add mod">
          <ac:chgData name="Timothy Rampiaray" userId="413dbba6b3823bbd" providerId="LiveId" clId="{8226E2C5-79F4-4AB3-B5DA-AC57907EEE60}" dt="2019-01-28T01:08:00.848" v="610" actId="14100"/>
          <ac:picMkLst>
            <pc:docMk/>
            <pc:sldMk cId="3282502792" sldId="291"/>
            <ac:picMk id="5" creationId="{1B792F27-6FD6-409A-9453-8021625AF604}"/>
          </ac:picMkLst>
        </pc:picChg>
      </pc:sldChg>
      <pc:sldChg chg="addSp delSp modSp add">
        <pc:chgData name="Timothy Rampiaray" userId="413dbba6b3823bbd" providerId="LiveId" clId="{8226E2C5-79F4-4AB3-B5DA-AC57907EEE60}" dt="2019-01-28T01:11:14.552" v="621" actId="14100"/>
        <pc:sldMkLst>
          <pc:docMk/>
          <pc:sldMk cId="1245831674" sldId="292"/>
        </pc:sldMkLst>
        <pc:spChg chg="del">
          <ac:chgData name="Timothy Rampiaray" userId="413dbba6b3823bbd" providerId="LiveId" clId="{8226E2C5-79F4-4AB3-B5DA-AC57907EEE60}" dt="2019-01-28T01:10:33.304" v="613" actId="478"/>
          <ac:spMkLst>
            <pc:docMk/>
            <pc:sldMk cId="1245831674" sldId="292"/>
            <ac:spMk id="2" creationId="{C8CA0D0A-4DF6-441A-9D46-E8F8A712C39E}"/>
          </ac:spMkLst>
        </pc:spChg>
        <pc:spChg chg="del">
          <ac:chgData name="Timothy Rampiaray" userId="413dbba6b3823bbd" providerId="LiveId" clId="{8226E2C5-79F4-4AB3-B5DA-AC57907EEE60}" dt="2019-01-28T01:10:31.666" v="612" actId="478"/>
          <ac:spMkLst>
            <pc:docMk/>
            <pc:sldMk cId="1245831674" sldId="292"/>
            <ac:spMk id="3" creationId="{85F4C3DB-3D0B-4994-AD53-059756877C71}"/>
          </ac:spMkLst>
        </pc:spChg>
        <pc:picChg chg="add mod">
          <ac:chgData name="Timothy Rampiaray" userId="413dbba6b3823bbd" providerId="LiveId" clId="{8226E2C5-79F4-4AB3-B5DA-AC57907EEE60}" dt="2019-01-28T01:10:57.824" v="617" actId="14100"/>
          <ac:picMkLst>
            <pc:docMk/>
            <pc:sldMk cId="1245831674" sldId="292"/>
            <ac:picMk id="4" creationId="{42F92B43-C13F-48FA-9C49-054AD287ADEE}"/>
          </ac:picMkLst>
        </pc:picChg>
        <pc:picChg chg="add mod">
          <ac:chgData name="Timothy Rampiaray" userId="413dbba6b3823bbd" providerId="LiveId" clId="{8226E2C5-79F4-4AB3-B5DA-AC57907EEE60}" dt="2019-01-28T01:11:14.552" v="621" actId="14100"/>
          <ac:picMkLst>
            <pc:docMk/>
            <pc:sldMk cId="1245831674" sldId="292"/>
            <ac:picMk id="5" creationId="{0FF79F0D-1138-4CAE-A562-B67A29299512}"/>
          </ac:picMkLst>
        </pc:picChg>
      </pc:sldChg>
      <pc:sldChg chg="addSp delSp modSp add">
        <pc:chgData name="Timothy Rampiaray" userId="413dbba6b3823bbd" providerId="LiveId" clId="{8226E2C5-79F4-4AB3-B5DA-AC57907EEE60}" dt="2019-01-28T01:12:06.359" v="631" actId="14100"/>
        <pc:sldMkLst>
          <pc:docMk/>
          <pc:sldMk cId="627787107" sldId="293"/>
        </pc:sldMkLst>
        <pc:spChg chg="del">
          <ac:chgData name="Timothy Rampiaray" userId="413dbba6b3823bbd" providerId="LiveId" clId="{8226E2C5-79F4-4AB3-B5DA-AC57907EEE60}" dt="2019-01-28T01:03:25.857" v="502" actId="478"/>
          <ac:spMkLst>
            <pc:docMk/>
            <pc:sldMk cId="627787107" sldId="293"/>
            <ac:spMk id="2" creationId="{B3C7CB29-3148-4A7A-9F6A-D4783B019071}"/>
          </ac:spMkLst>
        </pc:spChg>
        <pc:spChg chg="del">
          <ac:chgData name="Timothy Rampiaray" userId="413dbba6b3823bbd" providerId="LiveId" clId="{8226E2C5-79F4-4AB3-B5DA-AC57907EEE60}" dt="2019-01-28T01:03:24.580" v="501" actId="478"/>
          <ac:spMkLst>
            <pc:docMk/>
            <pc:sldMk cId="627787107" sldId="293"/>
            <ac:spMk id="3" creationId="{5236E375-D03D-4B56-AD7E-2E016CC24984}"/>
          </ac:spMkLst>
        </pc:spChg>
        <pc:picChg chg="add mod">
          <ac:chgData name="Timothy Rampiaray" userId="413dbba6b3823bbd" providerId="LiveId" clId="{8226E2C5-79F4-4AB3-B5DA-AC57907EEE60}" dt="2019-01-28T01:11:40.545" v="625" actId="14100"/>
          <ac:picMkLst>
            <pc:docMk/>
            <pc:sldMk cId="627787107" sldId="293"/>
            <ac:picMk id="4" creationId="{667D6876-FAFA-4F53-9533-3145B66D3692}"/>
          </ac:picMkLst>
        </pc:picChg>
        <pc:picChg chg="add mod">
          <ac:chgData name="Timothy Rampiaray" userId="413dbba6b3823bbd" providerId="LiveId" clId="{8226E2C5-79F4-4AB3-B5DA-AC57907EEE60}" dt="2019-01-28T01:12:06.359" v="631" actId="14100"/>
          <ac:picMkLst>
            <pc:docMk/>
            <pc:sldMk cId="627787107" sldId="293"/>
            <ac:picMk id="5" creationId="{9A3F18C4-7FA0-43DE-8DC8-DCAA97806A6C}"/>
          </ac:picMkLst>
        </pc:picChg>
      </pc:sldChg>
      <pc:sldChg chg="addSp delSp modSp add">
        <pc:chgData name="Timothy Rampiaray" userId="413dbba6b3823bbd" providerId="LiveId" clId="{8226E2C5-79F4-4AB3-B5DA-AC57907EEE60}" dt="2019-01-28T01:14:07.200" v="653" actId="1076"/>
        <pc:sldMkLst>
          <pc:docMk/>
          <pc:sldMk cId="2330189785" sldId="294"/>
        </pc:sldMkLst>
        <pc:spChg chg="add mod">
          <ac:chgData name="Timothy Rampiaray" userId="413dbba6b3823bbd" providerId="LiveId" clId="{8226E2C5-79F4-4AB3-B5DA-AC57907EEE60}" dt="2019-01-28T01:14:07.200" v="653" actId="1076"/>
          <ac:spMkLst>
            <pc:docMk/>
            <pc:sldMk cId="2330189785" sldId="294"/>
            <ac:spMk id="4" creationId="{C3FB6C54-5811-4CFD-A6B9-100F3614C6F5}"/>
          </ac:spMkLst>
        </pc:spChg>
        <pc:picChg chg="add mod">
          <ac:chgData name="Timothy Rampiaray" userId="413dbba6b3823bbd" providerId="LiveId" clId="{8226E2C5-79F4-4AB3-B5DA-AC57907EEE60}" dt="2019-01-28T01:14:01.343" v="652" actId="1076"/>
          <ac:picMkLst>
            <pc:docMk/>
            <pc:sldMk cId="2330189785" sldId="294"/>
            <ac:picMk id="2" creationId="{03B81F5B-6ED9-47F3-8C06-2828115E49CB}"/>
          </ac:picMkLst>
        </pc:picChg>
        <pc:picChg chg="add del">
          <ac:chgData name="Timothy Rampiaray" userId="413dbba6b3823bbd" providerId="LiveId" clId="{8226E2C5-79F4-4AB3-B5DA-AC57907EEE60}" dt="2019-01-28T01:13:22.683" v="638" actId="478"/>
          <ac:picMkLst>
            <pc:docMk/>
            <pc:sldMk cId="2330189785" sldId="294"/>
            <ac:picMk id="3" creationId="{D27DC8CD-2BC2-4E69-904C-66321095BD02}"/>
          </ac:picMkLst>
        </pc:picChg>
      </pc:sldChg>
      <pc:sldChg chg="addSp delSp modSp add ord">
        <pc:chgData name="Timothy Rampiaray" userId="413dbba6b3823bbd" providerId="LiveId" clId="{8226E2C5-79F4-4AB3-B5DA-AC57907EEE60}" dt="2019-01-28T03:36:51.125" v="1486" actId="20577"/>
        <pc:sldMkLst>
          <pc:docMk/>
          <pc:sldMk cId="3247483039" sldId="295"/>
        </pc:sldMkLst>
        <pc:spChg chg="del">
          <ac:chgData name="Timothy Rampiaray" userId="413dbba6b3823bbd" providerId="LiveId" clId="{8226E2C5-79F4-4AB3-B5DA-AC57907EEE60}" dt="2019-01-28T03:35:06.703" v="1473" actId="478"/>
          <ac:spMkLst>
            <pc:docMk/>
            <pc:sldMk cId="3247483039" sldId="295"/>
            <ac:spMk id="2" creationId="{5E49A633-E4F6-4041-B7F6-0515E1F5C935}"/>
          </ac:spMkLst>
        </pc:spChg>
        <pc:spChg chg="del">
          <ac:chgData name="Timothy Rampiaray" userId="413dbba6b3823bbd" providerId="LiveId" clId="{8226E2C5-79F4-4AB3-B5DA-AC57907EEE60}" dt="2019-01-28T03:35:08.711" v="1474" actId="478"/>
          <ac:spMkLst>
            <pc:docMk/>
            <pc:sldMk cId="3247483039" sldId="295"/>
            <ac:spMk id="3" creationId="{83D959B6-A20F-4728-BBCF-9300201FC316}"/>
          </ac:spMkLst>
        </pc:spChg>
        <pc:spChg chg="add mod">
          <ac:chgData name="Timothy Rampiaray" userId="413dbba6b3823bbd" providerId="LiveId" clId="{8226E2C5-79F4-4AB3-B5DA-AC57907EEE60}" dt="2019-01-28T03:36:51.125" v="1486" actId="20577"/>
          <ac:spMkLst>
            <pc:docMk/>
            <pc:sldMk cId="3247483039" sldId="295"/>
            <ac:spMk id="6" creationId="{20691398-B44A-4E81-8B50-9F20DEB44AFD}"/>
          </ac:spMkLst>
        </pc:spChg>
        <pc:picChg chg="add del mod">
          <ac:chgData name="Timothy Rampiaray" userId="413dbba6b3823bbd" providerId="LiveId" clId="{8226E2C5-79F4-4AB3-B5DA-AC57907EEE60}" dt="2019-01-28T03:35:24.281" v="1477" actId="478"/>
          <ac:picMkLst>
            <pc:docMk/>
            <pc:sldMk cId="3247483039" sldId="295"/>
            <ac:picMk id="4" creationId="{4187B38F-F5E6-4041-90E1-D700EE49A347}"/>
          </ac:picMkLst>
        </pc:picChg>
        <pc:picChg chg="add mod">
          <ac:chgData name="Timothy Rampiaray" userId="413dbba6b3823bbd" providerId="LiveId" clId="{8226E2C5-79F4-4AB3-B5DA-AC57907EEE60}" dt="2019-01-28T03:35:47.821" v="1479" actId="1076"/>
          <ac:picMkLst>
            <pc:docMk/>
            <pc:sldMk cId="3247483039" sldId="295"/>
            <ac:picMk id="5" creationId="{785C2182-4428-49B2-ACBF-E23BEB554081}"/>
          </ac:picMkLst>
        </pc:picChg>
      </pc:sldChg>
      <pc:sldChg chg="addSp delSp modSp add">
        <pc:chgData name="Timothy Rampiaray" userId="413dbba6b3823bbd" providerId="LiveId" clId="{8226E2C5-79F4-4AB3-B5DA-AC57907EEE60}" dt="2019-02-17T22:17:49.146" v="1514"/>
        <pc:sldMkLst>
          <pc:docMk/>
          <pc:sldMk cId="1080936527" sldId="296"/>
        </pc:sldMkLst>
        <pc:spChg chg="mod">
          <ac:chgData name="Timothy Rampiaray" userId="413dbba6b3823bbd" providerId="LiveId" clId="{8226E2C5-79F4-4AB3-B5DA-AC57907EEE60}" dt="2019-02-17T22:17:18.550" v="1512" actId="20577"/>
          <ac:spMkLst>
            <pc:docMk/>
            <pc:sldMk cId="1080936527" sldId="296"/>
            <ac:spMk id="2" creationId="{6471B0D8-1203-42CE-B709-A31401C5EDD7}"/>
          </ac:spMkLst>
        </pc:spChg>
        <pc:spChg chg="add del">
          <ac:chgData name="Timothy Rampiaray" userId="413dbba6b3823bbd" providerId="LiveId" clId="{8226E2C5-79F4-4AB3-B5DA-AC57907EEE60}" dt="2019-02-17T22:15:45.946" v="1490" actId="478"/>
          <ac:spMkLst>
            <pc:docMk/>
            <pc:sldMk cId="1080936527" sldId="296"/>
            <ac:spMk id="3" creationId="{586C2F61-5DCB-40F4-B206-BBD3CFDF0CEF}"/>
          </ac:spMkLst>
        </pc:spChg>
        <pc:spChg chg="add del">
          <ac:chgData name="Timothy Rampiaray" userId="413dbba6b3823bbd" providerId="LiveId" clId="{8226E2C5-79F4-4AB3-B5DA-AC57907EEE60}" dt="2019-02-17T22:15:42.907" v="1489"/>
          <ac:spMkLst>
            <pc:docMk/>
            <pc:sldMk cId="1080936527" sldId="296"/>
            <ac:spMk id="4" creationId="{4CE4DAE0-512B-422D-8AAE-C2B53D9F4C90}"/>
          </ac:spMkLst>
        </pc:spChg>
        <pc:graphicFrameChg chg="add del">
          <ac:chgData name="Timothy Rampiaray" userId="413dbba6b3823bbd" providerId="LiveId" clId="{8226E2C5-79F4-4AB3-B5DA-AC57907EEE60}" dt="2019-02-17T22:16:06.513" v="1492"/>
          <ac:graphicFrameMkLst>
            <pc:docMk/>
            <pc:sldMk cId="1080936527" sldId="296"/>
            <ac:graphicFrameMk id="5" creationId="{20534907-1ACA-4550-B305-1BFF78A9EF38}"/>
          </ac:graphicFrameMkLst>
        </pc:graphicFrameChg>
        <pc:graphicFrameChg chg="add del">
          <ac:chgData name="Timothy Rampiaray" userId="413dbba6b3823bbd" providerId="LiveId" clId="{8226E2C5-79F4-4AB3-B5DA-AC57907EEE60}" dt="2019-02-17T22:17:35.888" v="1513" actId="478"/>
          <ac:graphicFrameMkLst>
            <pc:docMk/>
            <pc:sldMk cId="1080936527" sldId="296"/>
            <ac:graphicFrameMk id="6" creationId="{062456F8-FBBB-49C2-9468-9F8B8E66687F}"/>
          </ac:graphicFrameMkLst>
        </pc:graphicFrameChg>
        <pc:graphicFrameChg chg="add">
          <ac:chgData name="Timothy Rampiaray" userId="413dbba6b3823bbd" providerId="LiveId" clId="{8226E2C5-79F4-4AB3-B5DA-AC57907EEE60}" dt="2019-02-17T22:17:49.146" v="1514"/>
          <ac:graphicFrameMkLst>
            <pc:docMk/>
            <pc:sldMk cId="1080936527" sldId="296"/>
            <ac:graphicFrameMk id="7" creationId="{8B491E7C-6BAA-408A-95A0-59CF89E5C0CA}"/>
          </ac:graphicFrameMkLst>
        </pc:graphicFrameChg>
      </pc:sldChg>
    </pc:docChg>
  </pc:docChgLst>
  <pc:docChgLst>
    <pc:chgData name="Timothy Rampiaray" userId="413dbba6b3823bbd" providerId="LiveId" clId="{B7D5421B-71BE-4344-8649-C5A7360B8F59}"/>
    <pc:docChg chg="modSld">
      <pc:chgData name="Timothy Rampiaray" userId="413dbba6b3823bbd" providerId="LiveId" clId="{B7D5421B-71BE-4344-8649-C5A7360B8F59}" dt="2019-01-22T18:20:36.578" v="1" actId="20577"/>
      <pc:docMkLst>
        <pc:docMk/>
      </pc:docMkLst>
      <pc:sldChg chg="modSp">
        <pc:chgData name="Timothy Rampiaray" userId="413dbba6b3823bbd" providerId="LiveId" clId="{B7D5421B-71BE-4344-8649-C5A7360B8F59}" dt="2019-01-22T18:20:36.578" v="1" actId="20577"/>
        <pc:sldMkLst>
          <pc:docMk/>
          <pc:sldMk cId="1844144459" sldId="265"/>
        </pc:sldMkLst>
        <pc:spChg chg="mod">
          <ac:chgData name="Timothy Rampiaray" userId="413dbba6b3823bbd" providerId="LiveId" clId="{B7D5421B-71BE-4344-8649-C5A7360B8F59}" dt="2019-01-22T18:20:36.578" v="1" actId="20577"/>
          <ac:spMkLst>
            <pc:docMk/>
            <pc:sldMk cId="1844144459" sldId="26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B353B-17DE-F24E-9686-9B8AC9ABF67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AFBE-6A90-E941-9DCD-9279D83C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E00F6-FCEB-3240-BF91-2FE8D291BB05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1AEB7-DF1E-074E-AD3C-BD912806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0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12" y="4925990"/>
            <a:ext cx="551738" cy="21090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06581" y="273845"/>
            <a:ext cx="7096625" cy="107211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endParaRPr lang="en-US" sz="3300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06581" y="1454922"/>
            <a:ext cx="8472500" cy="303803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81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2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375" y="2571750"/>
            <a:ext cx="7133494" cy="905963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</a:pPr>
            <a:r>
              <a:rPr lang="en-US" sz="2700" b="1" dirty="0">
                <a:latin typeface="Helvetica" charset="0"/>
                <a:ea typeface="Helvetica" charset="0"/>
                <a:cs typeface="Helvetica" charset="0"/>
              </a:rPr>
              <a:t>Vehicle to Grid (V2G) Smart Grid for Power Overload within Grid Network</a:t>
            </a:r>
            <a:br>
              <a:rPr lang="en-US" sz="2700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350" b="1" dirty="0">
                <a:latin typeface="Helvetica" charset="0"/>
                <a:ea typeface="Helvetica" charset="0"/>
                <a:cs typeface="Helvetica" charset="0"/>
              </a:rPr>
              <a:t>Timothy Rampiaray</a:t>
            </a:r>
            <a:br>
              <a:rPr lang="en-US" sz="1350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350" b="1" dirty="0">
                <a:latin typeface="Helvetica" charset="0"/>
                <a:ea typeface="Helvetica" charset="0"/>
                <a:cs typeface="Helvetica" charset="0"/>
              </a:rPr>
              <a:t>Assignment 1</a:t>
            </a:r>
            <a:br>
              <a:rPr lang="en-US" sz="1350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350" b="1" dirty="0">
                <a:latin typeface="Helvetica" charset="0"/>
                <a:ea typeface="Helvetica" charset="0"/>
                <a:cs typeface="Helvetica" charset="0"/>
              </a:rPr>
              <a:t>EEL 6257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4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F92B43-C13F-48FA-9C49-054AD287AD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56889"/>
            <a:ext cx="4572000" cy="3006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F79F0D-1138-4CAE-A562-B67A292995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056889"/>
            <a:ext cx="4572000" cy="300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3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7D6876-FAFA-4F53-9533-3145B66D36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37160"/>
            <a:ext cx="4572000" cy="2862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F18C4-7FA0-43DE-8DC8-DCAA97806A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137160"/>
            <a:ext cx="4572000" cy="28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8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taram\AppData\Local\Packages\Microsoft.Office.Desktop_8wekyb3d8bbwe\AC\INetCache\Content.MSO\5BA2B614.tmp">
            <a:extLst>
              <a:ext uri="{FF2B5EF4-FFF2-40B4-BE49-F238E27FC236}">
                <a16:creationId xmlns:a16="http://schemas.microsoft.com/office/drawing/2014/main" id="{03B81F5B-6ED9-47F3-8C06-2828115E49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9" y="795131"/>
            <a:ext cx="8452237" cy="4134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FB6C54-5811-4CFD-A6B9-100F3614C6F5}"/>
              </a:ext>
            </a:extLst>
          </p:cNvPr>
          <p:cNvSpPr/>
          <p:nvPr/>
        </p:nvSpPr>
        <p:spPr>
          <a:xfrm>
            <a:off x="302149" y="193316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charset="0"/>
                <a:cs typeface="Helvetica" charset="0"/>
              </a:rPr>
              <a:t>Heatmap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3018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799E0D-2944-4306-AC36-EB3B6D345F5C}"/>
              </a:ext>
            </a:extLst>
          </p:cNvPr>
          <p:cNvSpPr/>
          <p:nvPr/>
        </p:nvSpPr>
        <p:spPr>
          <a:xfrm>
            <a:off x="262393" y="232281"/>
            <a:ext cx="1510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latin typeface="Helvetica" charset="0"/>
                <a:cs typeface="Helvetica" charset="0"/>
              </a:rPr>
              <a:t>Next Steps</a:t>
            </a:r>
            <a:endParaRPr lang="en-US" sz="2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7EE700-1E8F-4B14-9388-085223E7A939}"/>
              </a:ext>
            </a:extLst>
          </p:cNvPr>
          <p:cNvSpPr/>
          <p:nvPr/>
        </p:nvSpPr>
        <p:spPr>
          <a:xfrm>
            <a:off x="1862593" y="2110085"/>
            <a:ext cx="5418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Find Real-time pricing data for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Investigate areas of high power discharge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Integrate Predictive Price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Find best-fit model</a:t>
            </a:r>
          </a:p>
        </p:txBody>
      </p:sp>
    </p:spTree>
    <p:extLst>
      <p:ext uri="{BB962C8B-B14F-4D97-AF65-F5344CB8AC3E}">
        <p14:creationId xmlns:p14="http://schemas.microsoft.com/office/powerpoint/2010/main" val="18389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2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20" y="619405"/>
            <a:ext cx="4904030" cy="509048"/>
          </a:xfrm>
        </p:spPr>
        <p:txBody>
          <a:bodyPr>
            <a:noAutofit/>
          </a:bodyPr>
          <a:lstStyle/>
          <a:p>
            <a:pPr algn="l"/>
            <a:r>
              <a:rPr lang="en-US" sz="2700" b="1" u="sng" dirty="0">
                <a:latin typeface="Helvetica" charset="0"/>
                <a:ea typeface="Helvetica" charset="0"/>
                <a:cs typeface="Helvetica" charset="0"/>
              </a:rPr>
              <a:t>Comments/Questions</a:t>
            </a:r>
            <a:br>
              <a:rPr lang="en-US" sz="2700" b="1" u="sng" dirty="0">
                <a:latin typeface="Helvetica" charset="0"/>
                <a:ea typeface="Helvetica" charset="0"/>
                <a:cs typeface="Helvetica" charset="0"/>
              </a:rPr>
            </a:br>
            <a:br>
              <a:rPr lang="en-US" sz="2700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tarampia@knights.ucf.edu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C56673-5874-456B-9497-BBD535980EF9}"/>
              </a:ext>
            </a:extLst>
          </p:cNvPr>
          <p:cNvSpPr/>
          <p:nvPr/>
        </p:nvSpPr>
        <p:spPr>
          <a:xfrm>
            <a:off x="4555415" y="1990297"/>
            <a:ext cx="4572000" cy="1324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latin typeface="Times New Roman" panose="02020603050405020304" pitchFamily="18" charset="0"/>
                <a:ea typeface="MS Mincho" panose="02020609040205080304" pitchFamily="49" charset="-128"/>
              </a:rPr>
              <a:t>Soares, J., Sousa, T., </a:t>
            </a:r>
            <a:r>
              <a:rPr lang="en-US" sz="1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Morais</a:t>
            </a:r>
            <a:r>
              <a:rPr lang="en-US" sz="1000" dirty="0">
                <a:latin typeface="Times New Roman" panose="02020603050405020304" pitchFamily="18" charset="0"/>
                <a:ea typeface="MS Mincho" panose="02020609040205080304" pitchFamily="49" charset="-128"/>
              </a:rPr>
              <a:t>, H., Vale, Z., &amp; </a:t>
            </a:r>
            <a:r>
              <a:rPr lang="en-US" sz="1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Faria</a:t>
            </a:r>
            <a:r>
              <a:rPr lang="en-US" sz="1000" dirty="0">
                <a:latin typeface="Times New Roman" panose="02020603050405020304" pitchFamily="18" charset="0"/>
                <a:ea typeface="MS Mincho" panose="02020609040205080304" pitchFamily="49" charset="-128"/>
              </a:rPr>
              <a:t>, P. (2011). An optimal scheduling problem in distribution networks considering V2G. </a:t>
            </a:r>
            <a:r>
              <a:rPr lang="en-US" sz="10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2011 IEEE Symposium on Computational Intelligence Applications In Smart Grid (CIASG)</a:t>
            </a:r>
            <a:r>
              <a:rPr lang="en-US" sz="1000" dirty="0">
                <a:latin typeface="Times New Roman" panose="02020603050405020304" pitchFamily="18" charset="0"/>
                <a:ea typeface="MS Mincho" panose="02020609040205080304" pitchFamily="49" charset="-128"/>
              </a:rPr>
              <a:t>. doi:10.1109/ciasg.2011.5953342</a:t>
            </a:r>
          </a:p>
          <a:p>
            <a:pPr marL="342900" marR="0" lvl="0" indent="-34290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Faria</a:t>
            </a:r>
            <a:r>
              <a:rPr lang="en-US" sz="1000" dirty="0">
                <a:latin typeface="Times New Roman" panose="02020603050405020304" pitchFamily="18" charset="0"/>
                <a:ea typeface="MS Mincho" panose="02020609040205080304" pitchFamily="49" charset="-128"/>
              </a:rPr>
              <a:t>, P., Vale, Z. and Baptista, J. (2015). Demand Response Programs Design and Use Considering Intensive Penetration of Distributed Generation. </a:t>
            </a:r>
            <a:r>
              <a:rPr lang="en-US" sz="10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Energies</a:t>
            </a:r>
            <a:r>
              <a:rPr lang="en-US" sz="1000" dirty="0">
                <a:latin typeface="Times New Roman" panose="02020603050405020304" pitchFamily="18" charset="0"/>
                <a:ea typeface="MS Mincho" panose="02020609040205080304" pitchFamily="49" charset="-128"/>
              </a:rPr>
              <a:t>, 8(6), pp.6230-6246.</a:t>
            </a:r>
          </a:p>
          <a:p>
            <a:pPr marL="342900" marR="0" lvl="0" indent="-342900" algn="just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latin typeface="Times New Roman" panose="02020603050405020304" pitchFamily="18" charset="0"/>
                <a:ea typeface="MS Mincho" panose="02020609040205080304" pitchFamily="49" charset="-128"/>
              </a:rPr>
              <a:t>Soares, J., </a:t>
            </a:r>
            <a:r>
              <a:rPr lang="en-US" sz="1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Canizes</a:t>
            </a:r>
            <a:r>
              <a:rPr lang="en-US" sz="1000" dirty="0">
                <a:latin typeface="Times New Roman" panose="02020603050405020304" pitchFamily="18" charset="0"/>
                <a:ea typeface="MS Mincho" panose="02020609040205080304" pitchFamily="49" charset="-128"/>
              </a:rPr>
              <a:t>, B., Lobo, C., Vale, Z., &amp; </a:t>
            </a:r>
            <a:r>
              <a:rPr lang="en-US" sz="1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Morais</a:t>
            </a:r>
            <a:r>
              <a:rPr lang="en-US" sz="1000" dirty="0">
                <a:latin typeface="Times New Roman" panose="02020603050405020304" pitchFamily="18" charset="0"/>
                <a:ea typeface="MS Mincho" panose="02020609040205080304" pitchFamily="49" charset="-128"/>
              </a:rPr>
              <a:t>, H. (2012). Electric Vehicle Scenario Simulator Tool for Smart Grid Operators. </a:t>
            </a:r>
            <a:r>
              <a:rPr lang="en-US" sz="10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Energies,5</a:t>
            </a:r>
            <a:r>
              <a:rPr lang="en-US" sz="1000" dirty="0">
                <a:latin typeface="Times New Roman" panose="02020603050405020304" pitchFamily="18" charset="0"/>
                <a:ea typeface="MS Mincho" panose="02020609040205080304" pitchFamily="49" charset="-128"/>
              </a:rPr>
              <a:t>(6), 1881-1899. doi:10.3390/en5061881</a:t>
            </a:r>
          </a:p>
        </p:txBody>
      </p:sp>
    </p:spTree>
    <p:extLst>
      <p:ext uri="{BB962C8B-B14F-4D97-AF65-F5344CB8AC3E}">
        <p14:creationId xmlns:p14="http://schemas.microsoft.com/office/powerpoint/2010/main" val="130864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A646-1BC8-4A6D-B83B-58F553B3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u="sng" dirty="0">
                <a:latin typeface="Helvetica" charset="0"/>
                <a:cs typeface="Helvetica" charset="0"/>
              </a:rPr>
              <a:t>Problem Statement</a:t>
            </a:r>
            <a:endParaRPr lang="en-US" sz="27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88A3-8766-4AAC-B6F1-F437FD58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systems will be introduced to increased demands due to the rise in Electric Vehicles</a:t>
            </a:r>
          </a:p>
          <a:p>
            <a:r>
              <a:rPr lang="en-US" dirty="0"/>
              <a:t>Many more renewable energy generation systems will also need to be balanced in the coming years</a:t>
            </a:r>
          </a:p>
          <a:p>
            <a:r>
              <a:rPr lang="en-US" dirty="0"/>
              <a:t>How can a Grid network balance the different types of loads throughout an average day?</a:t>
            </a:r>
          </a:p>
          <a:p>
            <a:r>
              <a:rPr lang="en-US" dirty="0"/>
              <a:t>If a dynamic pricing algorithm were to be introduced would this help the way energy is balanced throughout the network?</a:t>
            </a:r>
          </a:p>
        </p:txBody>
      </p:sp>
    </p:spTree>
    <p:extLst>
      <p:ext uri="{BB962C8B-B14F-4D97-AF65-F5344CB8AC3E}">
        <p14:creationId xmlns:p14="http://schemas.microsoft.com/office/powerpoint/2010/main" val="341577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4766279"/>
            <a:ext cx="628650" cy="210906"/>
          </a:xfrm>
        </p:spPr>
        <p:txBody>
          <a:bodyPr/>
          <a:lstStyle/>
          <a:p>
            <a:fld id="{D0B5CDF8-54D5-6043-A52E-76818AC5EAB8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2" y="51683"/>
            <a:ext cx="3549872" cy="548842"/>
          </a:xfrm>
        </p:spPr>
        <p:txBody>
          <a:bodyPr anchor="t">
            <a:noAutofit/>
          </a:bodyPr>
          <a:lstStyle/>
          <a:p>
            <a:r>
              <a:rPr lang="en-US" sz="2700" b="1" u="sng" dirty="0">
                <a:latin typeface="Helvetica" charset="0"/>
                <a:ea typeface="Helvetica" charset="0"/>
                <a:cs typeface="Helvetica" charset="0"/>
              </a:rPr>
              <a:t>33-Bus Network</a:t>
            </a:r>
            <a:br>
              <a:rPr lang="en-US" sz="3200" b="1" dirty="0">
                <a:latin typeface="Helvetica" charset="0"/>
                <a:ea typeface="Helvetica" charset="0"/>
                <a:cs typeface="Helvetica" charset="0"/>
              </a:rPr>
            </a:b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028" name="Picture 2">
            <a:extLst>
              <a:ext uri="{FF2B5EF4-FFF2-40B4-BE49-F238E27FC236}">
                <a16:creationId xmlns:a16="http://schemas.microsoft.com/office/drawing/2014/main" id="{B560DE0D-C299-449C-9FC9-D64A5C31A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09" y="536348"/>
            <a:ext cx="5476874" cy="407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602913-925B-4ADD-9234-BE0BB1826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931" y="4784273"/>
            <a:ext cx="5994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2563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</a:tabLst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1. Configuration of network in 2040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6F4C95-FA57-47AF-A3EC-41B646305631}"/>
              </a:ext>
            </a:extLst>
          </p:cNvPr>
          <p:cNvSpPr txBox="1">
            <a:spLocks/>
          </p:cNvSpPr>
          <p:nvPr/>
        </p:nvSpPr>
        <p:spPr>
          <a:xfrm>
            <a:off x="-2" y="1138490"/>
            <a:ext cx="3549872" cy="4010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Helvetica" charset="0"/>
                <a:ea typeface="Helvetica" charset="0"/>
                <a:cs typeface="Helvetica" charset="0"/>
              </a:rPr>
              <a:t>Peak Load = 4.36 MVA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Helvetica" charset="0"/>
                <a:ea typeface="Helvetica" charset="0"/>
                <a:cs typeface="Helvetica" charset="0"/>
              </a:rPr>
              <a:t>33 points for EVs, PHEVs and EREVs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Helvetica" charset="0"/>
                <a:ea typeface="Helvetica" charset="0"/>
                <a:cs typeface="Helvetica" charset="0"/>
              </a:rPr>
              <a:t>Distributed Generation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Helvetica" charset="0"/>
                <a:ea typeface="Helvetica" charset="0"/>
                <a:cs typeface="Helvetica" charset="0"/>
              </a:rPr>
              <a:t>Renewable Energy</a:t>
            </a:r>
          </a:p>
          <a:p>
            <a:br>
              <a:rPr lang="en-US" sz="3200" b="1" dirty="0">
                <a:latin typeface="Helvetica" charset="0"/>
                <a:ea typeface="Helvetica" charset="0"/>
                <a:cs typeface="Helvetica" charset="0"/>
              </a:rPr>
            </a:b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9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B0D8-1203-42CE-B709-A31401C5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491E7C-6BAA-408A-95A0-59CF89E5C0CA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626594"/>
          <a:ext cx="7886700" cy="2749150"/>
        </p:xfrm>
        <a:graphic>
          <a:graphicData uri="http://schemas.openxmlformats.org/drawingml/2006/table">
            <a:tbl>
              <a:tblPr/>
              <a:tblGrid>
                <a:gridCol w="1355915">
                  <a:extLst>
                    <a:ext uri="{9D8B030D-6E8A-4147-A177-3AD203B41FA5}">
                      <a16:colId xmlns:a16="http://schemas.microsoft.com/office/drawing/2014/main" val="1093573128"/>
                    </a:ext>
                  </a:extLst>
                </a:gridCol>
                <a:gridCol w="1480311">
                  <a:extLst>
                    <a:ext uri="{9D8B030D-6E8A-4147-A177-3AD203B41FA5}">
                      <a16:colId xmlns:a16="http://schemas.microsoft.com/office/drawing/2014/main" val="4022677"/>
                    </a:ext>
                  </a:extLst>
                </a:gridCol>
                <a:gridCol w="1704224">
                  <a:extLst>
                    <a:ext uri="{9D8B030D-6E8A-4147-A177-3AD203B41FA5}">
                      <a16:colId xmlns:a16="http://schemas.microsoft.com/office/drawing/2014/main" val="2214217037"/>
                    </a:ext>
                  </a:extLst>
                </a:gridCol>
                <a:gridCol w="1517630">
                  <a:extLst>
                    <a:ext uri="{9D8B030D-6E8A-4147-A177-3AD203B41FA5}">
                      <a16:colId xmlns:a16="http://schemas.microsoft.com/office/drawing/2014/main" val="1313151099"/>
                    </a:ext>
                  </a:extLst>
                </a:gridCol>
                <a:gridCol w="1828620">
                  <a:extLst>
                    <a:ext uri="{9D8B030D-6E8A-4147-A177-3AD203B41FA5}">
                      <a16:colId xmlns:a16="http://schemas.microsoft.com/office/drawing/2014/main" val="629318562"/>
                    </a:ext>
                  </a:extLst>
                </a:gridCol>
              </a:tblGrid>
              <a:tr h="547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0" marR="6220" marT="6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Dropping velocity  and Charge difference time (min)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Dropping Velocity and Trip time(min)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(trained for 3/4 of data instead of half)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764938"/>
                  </a:ext>
                </a:extLst>
              </a:tr>
              <a:tr h="186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0" marR="6220" marT="6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----------LinearRegression</a:t>
                      </a:r>
                    </a:p>
                  </a:txBody>
                  <a:tcPr marL="6220" marR="6220" marT="6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----------LinearRegression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----------LinearRegression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----------LinearRegression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33250"/>
                  </a:ext>
                </a:extLst>
              </a:tr>
              <a:tr h="18037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absolute error (MAE)</a:t>
                      </a:r>
                    </a:p>
                  </a:txBody>
                  <a:tcPr marL="6220" marR="6220" marT="6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0.082486224</a:t>
                      </a:r>
                    </a:p>
                  </a:txBody>
                  <a:tcPr marL="6220" marR="6220" marT="6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0.083835671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0.083702805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0.079090689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549510"/>
                  </a:ext>
                </a:extLst>
              </a:tr>
              <a:tr h="18037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squared error (MSE)</a:t>
                      </a:r>
                    </a:p>
                  </a:txBody>
                  <a:tcPr marL="6220" marR="6220" marT="6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0.011469584</a:t>
                      </a:r>
                    </a:p>
                  </a:txBody>
                  <a:tcPr marL="6220" marR="6220" marT="6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0.01150075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0.011474417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0.009881557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88331"/>
                  </a:ext>
                </a:extLst>
              </a:tr>
              <a:tr h="1865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squared error (RMSE)</a:t>
                      </a:r>
                    </a:p>
                  </a:txBody>
                  <a:tcPr marL="6220" marR="6220" marT="6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0.107096145</a:t>
                      </a:r>
                    </a:p>
                  </a:txBody>
                  <a:tcPr marL="6220" marR="6220" marT="6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0.107241549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0.107118703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0.099406022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94834"/>
                  </a:ext>
                </a:extLst>
              </a:tr>
              <a:tr h="186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0" marR="6220" marT="6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-----------RidgeRegression</a:t>
                      </a:r>
                    </a:p>
                  </a:txBody>
                  <a:tcPr marL="6220" marR="6220" marT="6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-----------RidgeRegression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-----------RidgeRegression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-----------RidgeRegression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43813"/>
                  </a:ext>
                </a:extLst>
              </a:tr>
              <a:tr h="18037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absolute error (MAE)</a:t>
                      </a:r>
                    </a:p>
                  </a:txBody>
                  <a:tcPr marL="6220" marR="6220" marT="6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0.089336625</a:t>
                      </a:r>
                    </a:p>
                  </a:txBody>
                  <a:tcPr marL="6220" marR="6220" marT="6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0.089338022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0.089338135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0.086005182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160459"/>
                  </a:ext>
                </a:extLst>
              </a:tr>
              <a:tr h="18037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squared error (MSE)</a:t>
                      </a:r>
                    </a:p>
                  </a:txBody>
                  <a:tcPr marL="6220" marR="6220" marT="6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0.012822929</a:t>
                      </a:r>
                    </a:p>
                  </a:txBody>
                  <a:tcPr marL="6220" marR="6220" marT="6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0.012823285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0.012823319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0.011156965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90634"/>
                  </a:ext>
                </a:extLst>
              </a:tr>
              <a:tr h="1865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squared error (RMSE)</a:t>
                      </a:r>
                    </a:p>
                  </a:txBody>
                  <a:tcPr marL="6220" marR="6220" marT="6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0.113238374</a:t>
                      </a:r>
                    </a:p>
                  </a:txBody>
                  <a:tcPr marL="6220" marR="6220" marT="6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0.113239944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0.113240094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0.105626536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65084"/>
                  </a:ext>
                </a:extLst>
              </a:tr>
              <a:tr h="186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0" marR="6220" marT="6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----------LassoRegression</a:t>
                      </a:r>
                    </a:p>
                  </a:txBody>
                  <a:tcPr marL="6220" marR="6220" marT="6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----------LassoRegression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----------LassoRegression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----------LassoRegression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414464"/>
                  </a:ext>
                </a:extLst>
              </a:tr>
              <a:tr h="18037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absolute error (MAE)</a:t>
                      </a:r>
                    </a:p>
                  </a:txBody>
                  <a:tcPr marL="6220" marR="6220" marT="6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0.089341991</a:t>
                      </a:r>
                    </a:p>
                  </a:txBody>
                  <a:tcPr marL="6220" marR="6220" marT="6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0.089341991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0.089341991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0.086012378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356583"/>
                  </a:ext>
                </a:extLst>
              </a:tr>
              <a:tr h="18037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squared error (MSE)</a:t>
                      </a:r>
                    </a:p>
                  </a:txBody>
                  <a:tcPr marL="6220" marR="6220" marT="6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0.01282442</a:t>
                      </a:r>
                    </a:p>
                  </a:txBody>
                  <a:tcPr marL="6220" marR="6220" marT="6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0.01282442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0.01282442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0.0111588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537351"/>
                  </a:ext>
                </a:extLst>
              </a:tr>
              <a:tr h="1865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squared error (RMSE)</a:t>
                      </a:r>
                    </a:p>
                  </a:txBody>
                  <a:tcPr marL="6220" marR="6220" marT="62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0.113244957</a:t>
                      </a:r>
                    </a:p>
                  </a:txBody>
                  <a:tcPr marL="6220" marR="6220" marT="6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0.113244957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0.113244957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0.105635222</a:t>
                      </a:r>
                    </a:p>
                  </a:txBody>
                  <a:tcPr marL="6220" marR="6220" marT="6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72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93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3D8C5F-A607-4388-800D-0F44789D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32" y="389667"/>
            <a:ext cx="5947536" cy="436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5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EB52B0-9C7D-4EA1-9892-6BB84F2C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56459" cy="683812"/>
          </a:xfrm>
        </p:spPr>
        <p:txBody>
          <a:bodyPr>
            <a:normAutofit/>
          </a:bodyPr>
          <a:lstStyle/>
          <a:p>
            <a:r>
              <a:rPr lang="en-US" sz="2700" b="1" u="sng" dirty="0">
                <a:latin typeface="Helvetica" charset="0"/>
                <a:cs typeface="Helvetica" charset="0"/>
              </a:rPr>
              <a:t>1800 Vehicles</a:t>
            </a:r>
            <a:endParaRPr lang="en-US" sz="2700" u="sng" dirty="0"/>
          </a:p>
        </p:txBody>
      </p:sp>
      <p:pic>
        <p:nvPicPr>
          <p:cNvPr id="6" name="Picture 5" descr="VEHICLE &#10;CLASS &#10;DESCRIPTION &#10;• wneets. with a rnaximum &#10;mass Of 400kg or 550kg for a &#10;vehicle (not irau&amp;ng the of &#10;the batteries in an electrically gx:nvered &#10;vehicle) and a maximum Mt &#10;whatever of or of &#10;15kW &#10;vehicle. four wheels and up 8 &#10;Seats in addition to the driver'S Wat_ &#10;vehicle. a &#10;maximum laden mass o' &#10;vehicle. a &#10;mass between 3,5Wkg and &#10;12,000kg. &#10;5: vehicle classes ">
            <a:extLst>
              <a:ext uri="{FF2B5EF4-FFF2-40B4-BE49-F238E27FC236}">
                <a16:creationId xmlns:a16="http://schemas.microsoft.com/office/drawing/2014/main" id="{CE05FB81-878A-4D79-BB81-52C98AB11F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91" y="592004"/>
            <a:ext cx="4373217" cy="3959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5C2182-4428-49B2-ACBF-E23BEB55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556"/>
            <a:ext cx="9144000" cy="38645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691398-B44A-4E81-8B50-9F20DEB44AFD}"/>
              </a:ext>
            </a:extLst>
          </p:cNvPr>
          <p:cNvSpPr/>
          <p:nvPr/>
        </p:nvSpPr>
        <p:spPr>
          <a:xfrm>
            <a:off x="117011" y="14819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charset="0"/>
                <a:ea typeface="Helvetica" charset="0"/>
                <a:cs typeface="Helvetica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8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4758973"/>
            <a:ext cx="551738" cy="210906"/>
          </a:xfrm>
        </p:spPr>
        <p:txBody>
          <a:bodyPr/>
          <a:lstStyle/>
          <a:p>
            <a:fld id="{D0B5CDF8-54D5-6043-A52E-76818AC5EAB8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6C262-A039-49C5-B41B-FCBFC726D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6919"/>
            <a:ext cx="4334647" cy="2709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3E54F-BF12-4161-9D4A-DBED5D9273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34647" y="1216919"/>
            <a:ext cx="4809353" cy="27096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48422B-33BD-4A6E-AE38-82C7903F18FF}"/>
              </a:ext>
            </a:extLst>
          </p:cNvPr>
          <p:cNvSpPr/>
          <p:nvPr/>
        </p:nvSpPr>
        <p:spPr>
          <a:xfrm>
            <a:off x="0" y="113011"/>
            <a:ext cx="5634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charset="0"/>
                <a:cs typeface="Helvetica" charset="0"/>
              </a:rPr>
              <a:t>Starting Battery Capacity to Discharge Frequency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9430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B5BD1F-10F2-4853-837D-C1E7E4ECCD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834" y="1025718"/>
            <a:ext cx="4329555" cy="3248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792F27-6FD6-409A-9453-8021625AF6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08390" y="1025718"/>
            <a:ext cx="4456775" cy="32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0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D7B9216-7398-604A-B9FD-D1480978F082}" vid="{A9DCC503-974D-6543-8D56-03BC16D15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 Brand-Wide Format Powerpoint</Template>
  <TotalTime>5117</TotalTime>
  <Words>328</Words>
  <Application>Microsoft Office PowerPoint</Application>
  <PresentationFormat>On-screen Show (16:9)</PresentationFormat>
  <Paragraphs>96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Helvetica</vt:lpstr>
      <vt:lpstr>Helvetica Neue</vt:lpstr>
      <vt:lpstr>Helvetica Neue Medium</vt:lpstr>
      <vt:lpstr>Times New Roman</vt:lpstr>
      <vt:lpstr>Office Theme</vt:lpstr>
      <vt:lpstr>Vehicle to Grid (V2G) Smart Grid for Power Overload within Grid Network Timothy Rampiaray Assignment 1 EEL 6257</vt:lpstr>
      <vt:lpstr>Problem Statement</vt:lpstr>
      <vt:lpstr>33-Bus Network </vt:lpstr>
      <vt:lpstr>Performance Metrics</vt:lpstr>
      <vt:lpstr>PowerPoint Presentation</vt:lpstr>
      <vt:lpstr>1800 Vehicles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Comments/Questions  tarampia@knights.ucf.edu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Title VERSION A</dc:title>
  <dc:creator>Microsoft Office User</dc:creator>
  <cp:lastModifiedBy>Timothy Rampiaray</cp:lastModifiedBy>
  <cp:revision>21</cp:revision>
  <cp:lastPrinted>2017-11-07T21:20:52Z</cp:lastPrinted>
  <dcterms:created xsi:type="dcterms:W3CDTF">2016-09-13T13:48:42Z</dcterms:created>
  <dcterms:modified xsi:type="dcterms:W3CDTF">2019-02-17T22:18:17Z</dcterms:modified>
</cp:coreProperties>
</file>