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5" r:id="rId2"/>
    <p:sldId id="304" r:id="rId3"/>
    <p:sldId id="302" r:id="rId4"/>
    <p:sldId id="311" r:id="rId5"/>
    <p:sldId id="305" r:id="rId6"/>
    <p:sldId id="306" r:id="rId7"/>
    <p:sldId id="308" r:id="rId8"/>
    <p:sldId id="307" r:id="rId9"/>
    <p:sldId id="309" r:id="rId10"/>
    <p:sldId id="310" r:id="rId11"/>
    <p:sldId id="258" r:id="rId12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4BDF54-C58F-4345-9B94-24A4850AB14D}" v="15" dt="2019-03-18T16:45:38.7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1"/>
    <p:restoredTop sz="94635"/>
  </p:normalViewPr>
  <p:slideViewPr>
    <p:cSldViewPr snapToGrid="0" snapToObjects="1">
      <p:cViewPr varScale="1">
        <p:scale>
          <a:sx n="89" d="100"/>
          <a:sy n="89" d="100"/>
        </p:scale>
        <p:origin x="7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5" d="100"/>
          <a:sy n="115" d="100"/>
        </p:scale>
        <p:origin x="3280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thy Rampiaray" userId="413dbba6b3823bbd" providerId="LiveId" clId="{071EF352-6B8C-4E9B-85BC-7EA0F65D69AD}"/>
    <pc:docChg chg="undo custSel addSld delSld modSld sldOrd">
      <pc:chgData name="Timothy Rampiaray" userId="413dbba6b3823bbd" providerId="LiveId" clId="{071EF352-6B8C-4E9B-85BC-7EA0F65D69AD}" dt="2019-03-18T16:56:53.480" v="557" actId="2696"/>
      <pc:docMkLst>
        <pc:docMk/>
      </pc:docMkLst>
      <pc:sldChg chg="modSp">
        <pc:chgData name="Timothy Rampiaray" userId="413dbba6b3823bbd" providerId="LiveId" clId="{071EF352-6B8C-4E9B-85BC-7EA0F65D69AD}" dt="2019-03-18T14:51:01.828" v="280" actId="14861"/>
        <pc:sldMkLst>
          <pc:docMk/>
          <pc:sldMk cId="1844144459" sldId="265"/>
        </pc:sldMkLst>
        <pc:spChg chg="mod">
          <ac:chgData name="Timothy Rampiaray" userId="413dbba6b3823bbd" providerId="LiveId" clId="{071EF352-6B8C-4E9B-85BC-7EA0F65D69AD}" dt="2019-03-18T14:49:55.299" v="136" actId="1076"/>
          <ac:spMkLst>
            <pc:docMk/>
            <pc:sldMk cId="1844144459" sldId="265"/>
            <ac:spMk id="2" creationId="{00000000-0000-0000-0000-000000000000}"/>
          </ac:spMkLst>
        </pc:spChg>
        <pc:picChg chg="mod ord">
          <ac:chgData name="Timothy Rampiaray" userId="413dbba6b3823bbd" providerId="LiveId" clId="{071EF352-6B8C-4E9B-85BC-7EA0F65D69AD}" dt="2019-03-18T14:51:01.828" v="280" actId="14861"/>
          <ac:picMkLst>
            <pc:docMk/>
            <pc:sldMk cId="1844144459" sldId="265"/>
            <ac:picMk id="3" creationId="{00000000-0000-0000-0000-000000000000}"/>
          </ac:picMkLst>
        </pc:picChg>
      </pc:sldChg>
      <pc:sldChg chg="del">
        <pc:chgData name="Timothy Rampiaray" userId="413dbba6b3823bbd" providerId="LiveId" clId="{071EF352-6B8C-4E9B-85BC-7EA0F65D69AD}" dt="2019-03-18T16:56:53.480" v="557" actId="2696"/>
        <pc:sldMkLst>
          <pc:docMk/>
          <pc:sldMk cId="3415779272" sldId="289"/>
        </pc:sldMkLst>
      </pc:sldChg>
      <pc:sldChg chg="del">
        <pc:chgData name="Timothy Rampiaray" userId="413dbba6b3823bbd" providerId="LiveId" clId="{071EF352-6B8C-4E9B-85BC-7EA0F65D69AD}" dt="2019-03-18T15:34:34.745" v="378" actId="2696"/>
        <pc:sldMkLst>
          <pc:docMk/>
          <pc:sldMk cId="1080936527" sldId="296"/>
        </pc:sldMkLst>
      </pc:sldChg>
      <pc:sldChg chg="del">
        <pc:chgData name="Timothy Rampiaray" userId="413dbba6b3823bbd" providerId="LiveId" clId="{071EF352-6B8C-4E9B-85BC-7EA0F65D69AD}" dt="2019-03-18T15:34:44.623" v="379" actId="2696"/>
        <pc:sldMkLst>
          <pc:docMk/>
          <pc:sldMk cId="3248128760" sldId="297"/>
        </pc:sldMkLst>
      </pc:sldChg>
      <pc:sldChg chg="del">
        <pc:chgData name="Timothy Rampiaray" userId="413dbba6b3823bbd" providerId="LiveId" clId="{071EF352-6B8C-4E9B-85BC-7EA0F65D69AD}" dt="2019-03-18T15:34:44.630" v="381" actId="2696"/>
        <pc:sldMkLst>
          <pc:docMk/>
          <pc:sldMk cId="2707433135" sldId="298"/>
        </pc:sldMkLst>
      </pc:sldChg>
      <pc:sldChg chg="del">
        <pc:chgData name="Timothy Rampiaray" userId="413dbba6b3823bbd" providerId="LiveId" clId="{071EF352-6B8C-4E9B-85BC-7EA0F65D69AD}" dt="2019-03-18T15:34:44.630" v="380" actId="2696"/>
        <pc:sldMkLst>
          <pc:docMk/>
          <pc:sldMk cId="3774496272" sldId="299"/>
        </pc:sldMkLst>
      </pc:sldChg>
      <pc:sldChg chg="add del">
        <pc:chgData name="Timothy Rampiaray" userId="413dbba6b3823bbd" providerId="LiveId" clId="{071EF352-6B8C-4E9B-85BC-7EA0F65D69AD}" dt="2019-03-18T15:34:20.199" v="375" actId="2696"/>
        <pc:sldMkLst>
          <pc:docMk/>
          <pc:sldMk cId="2813138162" sldId="300"/>
        </pc:sldMkLst>
      </pc:sldChg>
      <pc:sldChg chg="del">
        <pc:chgData name="Timothy Rampiaray" userId="413dbba6b3823bbd" providerId="LiveId" clId="{071EF352-6B8C-4E9B-85BC-7EA0F65D69AD}" dt="2019-03-18T15:34:30.560" v="377" actId="2696"/>
        <pc:sldMkLst>
          <pc:docMk/>
          <pc:sldMk cId="2668217891" sldId="301"/>
        </pc:sldMkLst>
      </pc:sldChg>
      <pc:sldChg chg="ord">
        <pc:chgData name="Timothy Rampiaray" userId="413dbba6b3823bbd" providerId="LiveId" clId="{071EF352-6B8C-4E9B-85BC-7EA0F65D69AD}" dt="2019-03-18T15:35:02.323" v="382"/>
        <pc:sldMkLst>
          <pc:docMk/>
          <pc:sldMk cId="1768536371" sldId="302"/>
        </pc:sldMkLst>
      </pc:sldChg>
      <pc:sldChg chg="add del">
        <pc:chgData name="Timothy Rampiaray" userId="413dbba6b3823bbd" providerId="LiveId" clId="{071EF352-6B8C-4E9B-85BC-7EA0F65D69AD}" dt="2019-03-18T15:34:20.213" v="376" actId="2696"/>
        <pc:sldMkLst>
          <pc:docMk/>
          <pc:sldMk cId="3587733471" sldId="303"/>
        </pc:sldMkLst>
      </pc:sldChg>
      <pc:sldChg chg="addSp delSp modSp">
        <pc:chgData name="Timothy Rampiaray" userId="413dbba6b3823bbd" providerId="LiveId" clId="{071EF352-6B8C-4E9B-85BC-7EA0F65D69AD}" dt="2019-03-18T16:41:34.199" v="446" actId="1076"/>
        <pc:sldMkLst>
          <pc:docMk/>
          <pc:sldMk cId="2062409495" sldId="304"/>
        </pc:sldMkLst>
        <pc:spChg chg="del mod">
          <ac:chgData name="Timothy Rampiaray" userId="413dbba6b3823bbd" providerId="LiveId" clId="{071EF352-6B8C-4E9B-85BC-7EA0F65D69AD}" dt="2019-03-18T16:41:19.676" v="431" actId="478"/>
          <ac:spMkLst>
            <pc:docMk/>
            <pc:sldMk cId="2062409495" sldId="304"/>
            <ac:spMk id="2" creationId="{9B58E0A5-56AC-4E39-9678-E2332EDEC3CF}"/>
          </ac:spMkLst>
        </pc:spChg>
        <pc:spChg chg="add del mod">
          <ac:chgData name="Timothy Rampiaray" userId="413dbba6b3823bbd" providerId="LiveId" clId="{071EF352-6B8C-4E9B-85BC-7EA0F65D69AD}" dt="2019-03-18T16:41:22.145" v="432" actId="478"/>
          <ac:spMkLst>
            <pc:docMk/>
            <pc:sldMk cId="2062409495" sldId="304"/>
            <ac:spMk id="6" creationId="{FD4EFDB7-5498-4213-81BC-8A6021F690F8}"/>
          </ac:spMkLst>
        </pc:spChg>
        <pc:spChg chg="add mod">
          <ac:chgData name="Timothy Rampiaray" userId="413dbba6b3823bbd" providerId="LiveId" clId="{071EF352-6B8C-4E9B-85BC-7EA0F65D69AD}" dt="2019-03-18T16:41:34.199" v="446" actId="1076"/>
          <ac:spMkLst>
            <pc:docMk/>
            <pc:sldMk cId="2062409495" sldId="304"/>
            <ac:spMk id="7" creationId="{A70DC48A-DD93-4A25-BC99-D271482AFD5E}"/>
          </ac:spMkLst>
        </pc:spChg>
        <pc:picChg chg="mod">
          <ac:chgData name="Timothy Rampiaray" userId="413dbba6b3823bbd" providerId="LiveId" clId="{071EF352-6B8C-4E9B-85BC-7EA0F65D69AD}" dt="2019-03-18T14:52:01.498" v="286" actId="14100"/>
          <ac:picMkLst>
            <pc:docMk/>
            <pc:sldMk cId="2062409495" sldId="304"/>
            <ac:picMk id="4" creationId="{1B26D076-BFA7-488D-A8D3-AA75F984BAD3}"/>
          </ac:picMkLst>
        </pc:picChg>
      </pc:sldChg>
      <pc:sldChg chg="addSp delSp modSp">
        <pc:chgData name="Timothy Rampiaray" userId="413dbba6b3823bbd" providerId="LiveId" clId="{071EF352-6B8C-4E9B-85BC-7EA0F65D69AD}" dt="2019-03-18T14:44:23.956" v="108" actId="1076"/>
        <pc:sldMkLst>
          <pc:docMk/>
          <pc:sldMk cId="3861825696" sldId="306"/>
        </pc:sldMkLst>
        <pc:graphicFrameChg chg="del">
          <ac:chgData name="Timothy Rampiaray" userId="413dbba6b3823bbd" providerId="LiveId" clId="{071EF352-6B8C-4E9B-85BC-7EA0F65D69AD}" dt="2019-03-18T14:44:20.349" v="107" actId="478"/>
          <ac:graphicFrameMkLst>
            <pc:docMk/>
            <pc:sldMk cId="3861825696" sldId="306"/>
            <ac:graphicFrameMk id="9" creationId="{A464B2FE-D8D8-4CB7-A0A7-CD0269B025AA}"/>
          </ac:graphicFrameMkLst>
        </pc:graphicFrameChg>
        <pc:graphicFrameChg chg="add mod">
          <ac:chgData name="Timothy Rampiaray" userId="413dbba6b3823bbd" providerId="LiveId" clId="{071EF352-6B8C-4E9B-85BC-7EA0F65D69AD}" dt="2019-03-18T14:44:23.956" v="108" actId="1076"/>
          <ac:graphicFrameMkLst>
            <pc:docMk/>
            <pc:sldMk cId="3861825696" sldId="306"/>
            <ac:graphicFrameMk id="11" creationId="{2C39EB35-7FE2-4446-956F-16363F3DD2E4}"/>
          </ac:graphicFrameMkLst>
        </pc:graphicFrameChg>
      </pc:sldChg>
      <pc:sldChg chg="addSp delSp modSp">
        <pc:chgData name="Timothy Rampiaray" userId="413dbba6b3823bbd" providerId="LiveId" clId="{071EF352-6B8C-4E9B-85BC-7EA0F65D69AD}" dt="2019-03-18T15:13:54.330" v="290" actId="1076"/>
        <pc:sldMkLst>
          <pc:docMk/>
          <pc:sldMk cId="2725487875" sldId="307"/>
        </pc:sldMkLst>
        <pc:graphicFrameChg chg="del">
          <ac:chgData name="Timothy Rampiaray" userId="413dbba6b3823bbd" providerId="LiveId" clId="{071EF352-6B8C-4E9B-85BC-7EA0F65D69AD}" dt="2019-03-18T15:13:09.762" v="287" actId="478"/>
          <ac:graphicFrameMkLst>
            <pc:docMk/>
            <pc:sldMk cId="2725487875" sldId="307"/>
            <ac:graphicFrameMk id="4" creationId="{658DDEFA-B5D8-4FF0-9409-51049F75BACF}"/>
          </ac:graphicFrameMkLst>
        </pc:graphicFrameChg>
        <pc:graphicFrameChg chg="add mod">
          <ac:chgData name="Timothy Rampiaray" userId="413dbba6b3823bbd" providerId="LiveId" clId="{071EF352-6B8C-4E9B-85BC-7EA0F65D69AD}" dt="2019-03-18T15:13:51.658" v="289" actId="1076"/>
          <ac:graphicFrameMkLst>
            <pc:docMk/>
            <pc:sldMk cId="2725487875" sldId="307"/>
            <ac:graphicFrameMk id="6" creationId="{D6C7A820-D45A-4241-BB00-04DC158E1D3A}"/>
          </ac:graphicFrameMkLst>
        </pc:graphicFrameChg>
        <pc:picChg chg="mod">
          <ac:chgData name="Timothy Rampiaray" userId="413dbba6b3823bbd" providerId="LiveId" clId="{071EF352-6B8C-4E9B-85BC-7EA0F65D69AD}" dt="2019-03-18T15:13:54.330" v="290" actId="1076"/>
          <ac:picMkLst>
            <pc:docMk/>
            <pc:sldMk cId="2725487875" sldId="307"/>
            <ac:picMk id="5" creationId="{CC748AB9-2CB9-40F4-AC34-27DC0FD14025}"/>
          </ac:picMkLst>
        </pc:picChg>
      </pc:sldChg>
      <pc:sldChg chg="addSp delSp modSp">
        <pc:chgData name="Timothy Rampiaray" userId="413dbba6b3823bbd" providerId="LiveId" clId="{071EF352-6B8C-4E9B-85BC-7EA0F65D69AD}" dt="2019-03-18T14:45:18.179" v="112" actId="1076"/>
        <pc:sldMkLst>
          <pc:docMk/>
          <pc:sldMk cId="2086917830" sldId="308"/>
        </pc:sldMkLst>
        <pc:graphicFrameChg chg="del">
          <ac:chgData name="Timothy Rampiaray" userId="413dbba6b3823bbd" providerId="LiveId" clId="{071EF352-6B8C-4E9B-85BC-7EA0F65D69AD}" dt="2019-03-18T14:45:13.645" v="111" actId="478"/>
          <ac:graphicFrameMkLst>
            <pc:docMk/>
            <pc:sldMk cId="2086917830" sldId="308"/>
            <ac:graphicFrameMk id="4" creationId="{9EB7C7AF-22B1-49FD-A7C4-76444C903239}"/>
          </ac:graphicFrameMkLst>
        </pc:graphicFrameChg>
        <pc:graphicFrameChg chg="add mod">
          <ac:chgData name="Timothy Rampiaray" userId="413dbba6b3823bbd" providerId="LiveId" clId="{071EF352-6B8C-4E9B-85BC-7EA0F65D69AD}" dt="2019-03-18T14:45:18.179" v="112" actId="1076"/>
          <ac:graphicFrameMkLst>
            <pc:docMk/>
            <pc:sldMk cId="2086917830" sldId="308"/>
            <ac:graphicFrameMk id="6" creationId="{262E8B6E-95FA-4A88-882A-DF1362EE21FB}"/>
          </ac:graphicFrameMkLst>
        </pc:graphicFrameChg>
      </pc:sldChg>
      <pc:sldChg chg="addSp delSp modSp">
        <pc:chgData name="Timothy Rampiaray" userId="413dbba6b3823bbd" providerId="LiveId" clId="{071EF352-6B8C-4E9B-85BC-7EA0F65D69AD}" dt="2019-03-18T15:28:19.500" v="297" actId="1076"/>
        <pc:sldMkLst>
          <pc:docMk/>
          <pc:sldMk cId="3149222048" sldId="309"/>
        </pc:sldMkLst>
        <pc:graphicFrameChg chg="del">
          <ac:chgData name="Timothy Rampiaray" userId="413dbba6b3823bbd" providerId="LiveId" clId="{071EF352-6B8C-4E9B-85BC-7EA0F65D69AD}" dt="2019-03-18T15:14:34.664" v="291" actId="478"/>
          <ac:graphicFrameMkLst>
            <pc:docMk/>
            <pc:sldMk cId="3149222048" sldId="309"/>
            <ac:graphicFrameMk id="4" creationId="{7D5EBC2D-40E0-47BD-8E5A-304052223FAD}"/>
          </ac:graphicFrameMkLst>
        </pc:graphicFrameChg>
        <pc:graphicFrameChg chg="add mod">
          <ac:chgData name="Timothy Rampiaray" userId="413dbba6b3823bbd" providerId="LiveId" clId="{071EF352-6B8C-4E9B-85BC-7EA0F65D69AD}" dt="2019-03-18T15:14:56.509" v="293" actId="1076"/>
          <ac:graphicFrameMkLst>
            <pc:docMk/>
            <pc:sldMk cId="3149222048" sldId="309"/>
            <ac:graphicFrameMk id="5" creationId="{720AA57B-4326-4FA2-8FF9-37C7AB2FD6C4}"/>
          </ac:graphicFrameMkLst>
        </pc:graphicFrameChg>
        <pc:picChg chg="mod">
          <ac:chgData name="Timothy Rampiaray" userId="413dbba6b3823bbd" providerId="LiveId" clId="{071EF352-6B8C-4E9B-85BC-7EA0F65D69AD}" dt="2019-03-18T15:15:15.471" v="294" actId="1076"/>
          <ac:picMkLst>
            <pc:docMk/>
            <pc:sldMk cId="3149222048" sldId="309"/>
            <ac:picMk id="3" creationId="{31A44314-8F91-405B-8059-0EDE1A291C06}"/>
          </ac:picMkLst>
        </pc:picChg>
        <pc:picChg chg="add mod">
          <ac:chgData name="Timothy Rampiaray" userId="413dbba6b3823bbd" providerId="LiveId" clId="{071EF352-6B8C-4E9B-85BC-7EA0F65D69AD}" dt="2019-03-18T15:28:19.500" v="297" actId="1076"/>
          <ac:picMkLst>
            <pc:docMk/>
            <pc:sldMk cId="3149222048" sldId="309"/>
            <ac:picMk id="6" creationId="{62DBF7C6-70E4-477C-A4ED-C48572E1E162}"/>
          </ac:picMkLst>
        </pc:picChg>
      </pc:sldChg>
      <pc:sldChg chg="addSp delSp modSp add">
        <pc:chgData name="Timothy Rampiaray" userId="413dbba6b3823bbd" providerId="LiveId" clId="{071EF352-6B8C-4E9B-85BC-7EA0F65D69AD}" dt="2019-03-18T15:31:41.044" v="370"/>
        <pc:sldMkLst>
          <pc:docMk/>
          <pc:sldMk cId="3657042371" sldId="310"/>
        </pc:sldMkLst>
        <pc:spChg chg="add mod">
          <ac:chgData name="Timothy Rampiaray" userId="413dbba6b3823bbd" providerId="LiveId" clId="{071EF352-6B8C-4E9B-85BC-7EA0F65D69AD}" dt="2019-03-18T15:29:13.304" v="360" actId="20577"/>
          <ac:spMkLst>
            <pc:docMk/>
            <pc:sldMk cId="3657042371" sldId="310"/>
            <ac:spMk id="2" creationId="{EB84BF49-0A84-4386-830F-24E19FB786B6}"/>
          </ac:spMkLst>
        </pc:spChg>
        <pc:spChg chg="add del mod">
          <ac:chgData name="Timothy Rampiaray" userId="413dbba6b3823bbd" providerId="LiveId" clId="{071EF352-6B8C-4E9B-85BC-7EA0F65D69AD}" dt="2019-03-18T15:30:29.924" v="369" actId="478"/>
          <ac:spMkLst>
            <pc:docMk/>
            <pc:sldMk cId="3657042371" sldId="310"/>
            <ac:spMk id="3" creationId="{3FAEA318-3670-4C82-95E0-0A34F0FC6844}"/>
          </ac:spMkLst>
        </pc:spChg>
        <pc:picChg chg="add">
          <ac:chgData name="Timothy Rampiaray" userId="413dbba6b3823bbd" providerId="LiveId" clId="{071EF352-6B8C-4E9B-85BC-7EA0F65D69AD}" dt="2019-03-18T15:31:41.044" v="370"/>
          <ac:picMkLst>
            <pc:docMk/>
            <pc:sldMk cId="3657042371" sldId="310"/>
            <ac:picMk id="4" creationId="{6ADCA727-C518-4593-BB5F-FC8F0986AD2B}"/>
          </ac:picMkLst>
        </pc:picChg>
      </pc:sldChg>
      <pc:sldChg chg="addSp modSp add">
        <pc:chgData name="Timothy Rampiaray" userId="413dbba6b3823bbd" providerId="LiveId" clId="{071EF352-6B8C-4E9B-85BC-7EA0F65D69AD}" dt="2019-03-18T16:45:46.473" v="556" actId="15"/>
        <pc:sldMkLst>
          <pc:docMk/>
          <pc:sldMk cId="476460945" sldId="311"/>
        </pc:sldMkLst>
        <pc:spChg chg="add mod">
          <ac:chgData name="Timothy Rampiaray" userId="413dbba6b3823bbd" providerId="LiveId" clId="{071EF352-6B8C-4E9B-85BC-7EA0F65D69AD}" dt="2019-03-18T16:41:03.797" v="430" actId="20577"/>
          <ac:spMkLst>
            <pc:docMk/>
            <pc:sldMk cId="476460945" sldId="311"/>
            <ac:spMk id="2" creationId="{69778794-FDA9-4432-8B5B-F47E36D11880}"/>
          </ac:spMkLst>
        </pc:spChg>
        <pc:spChg chg="add mod">
          <ac:chgData name="Timothy Rampiaray" userId="413dbba6b3823bbd" providerId="LiveId" clId="{071EF352-6B8C-4E9B-85BC-7EA0F65D69AD}" dt="2019-03-18T16:45:46.473" v="556" actId="15"/>
          <ac:spMkLst>
            <pc:docMk/>
            <pc:sldMk cId="476460945" sldId="311"/>
            <ac:spMk id="3" creationId="{62E3EFDA-98D8-4F28-BC75-3A8F473612A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B353B-17DE-F24E-9686-9B8AC9ABF67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FAFBE-6A90-E941-9DCD-9279D83C8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85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E00F6-FCEB-3240-BF91-2FE8D291BB0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1AEB7-DF1E-074E-AD3C-BD912806E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81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9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12" y="4925990"/>
            <a:ext cx="551738" cy="210906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D0B5CDF8-54D5-6043-A52E-76818AC5EA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9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7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1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06581" y="273845"/>
            <a:ext cx="7096625" cy="107211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endParaRPr lang="en-US" sz="3300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406581" y="1454922"/>
            <a:ext cx="8472500" cy="303803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1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2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81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Helvetica Neue Medium" charset="0"/>
          <a:ea typeface="Helvetica Neue Medium" charset="0"/>
          <a:cs typeface="Helvetica Neue Medium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" y="0"/>
            <a:ext cx="9138244" cy="51435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2375" y="2559094"/>
            <a:ext cx="7133494" cy="905963"/>
          </a:xfrm>
        </p:spPr>
        <p:txBody>
          <a:bodyPr>
            <a:noAutofit/>
          </a:bodyPr>
          <a:lstStyle/>
          <a:p>
            <a:pPr>
              <a:lnSpc>
                <a:spcPts val="2700"/>
              </a:lnSpc>
            </a:pPr>
            <a:r>
              <a:rPr lang="en-US" sz="2700" b="1" dirty="0">
                <a:latin typeface="Helvetica" charset="0"/>
                <a:ea typeface="Helvetica" charset="0"/>
                <a:cs typeface="Helvetica" charset="0"/>
              </a:rPr>
              <a:t>EV2G (Electric Vehicle to Grid) Price Forecasting using Regression and PCA</a:t>
            </a:r>
            <a:br>
              <a:rPr lang="en-US" sz="2700" b="1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1350" b="1" dirty="0">
                <a:latin typeface="Helvetica" charset="0"/>
                <a:ea typeface="Helvetica" charset="0"/>
                <a:cs typeface="Helvetica" charset="0"/>
              </a:rPr>
              <a:t>Timothy Rampiaray</a:t>
            </a:r>
            <a:br>
              <a:rPr lang="en-US" sz="1350" b="1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1350" b="1" dirty="0">
                <a:latin typeface="Helvetica" charset="0"/>
                <a:ea typeface="Helvetica" charset="0"/>
                <a:cs typeface="Helvetica" charset="0"/>
              </a:rPr>
              <a:t>Assignment 3</a:t>
            </a:r>
            <a:br>
              <a:rPr lang="en-US" sz="1350" b="1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1350" b="1" dirty="0">
                <a:latin typeface="Helvetica" charset="0"/>
                <a:ea typeface="Helvetica" charset="0"/>
                <a:cs typeface="Helvetica" charset="0"/>
              </a:rPr>
              <a:t>EEL 6257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44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BF49-0A84-4386-830F-24E19FB786B6}"/>
              </a:ext>
            </a:extLst>
          </p:cNvPr>
          <p:cNvSpPr txBox="1">
            <a:spLocks/>
          </p:cNvSpPr>
          <p:nvPr/>
        </p:nvSpPr>
        <p:spPr>
          <a:xfrm>
            <a:off x="435362" y="288713"/>
            <a:ext cx="7886700" cy="61081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0" i="0" kern="120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sz="3000" dirty="0"/>
              <a:t>PCA - Selection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DCA727-C518-4593-BB5F-FC8F0986A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25" y="1025445"/>
            <a:ext cx="8750750" cy="30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42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2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7107" y="1116889"/>
            <a:ext cx="4904030" cy="509048"/>
          </a:xfrm>
        </p:spPr>
        <p:txBody>
          <a:bodyPr>
            <a:noAutofit/>
          </a:bodyPr>
          <a:lstStyle/>
          <a:p>
            <a:r>
              <a:rPr lang="en-US" sz="2700" b="1" u="sng" dirty="0">
                <a:latin typeface="Helvetica" charset="0"/>
                <a:ea typeface="Helvetica" charset="0"/>
                <a:cs typeface="Helvetica" charset="0"/>
              </a:rPr>
              <a:t>Comments/Questions</a:t>
            </a:r>
            <a:br>
              <a:rPr lang="en-US" sz="2700" b="1" u="sng" dirty="0">
                <a:latin typeface="Helvetica" charset="0"/>
                <a:ea typeface="Helvetica" charset="0"/>
                <a:cs typeface="Helvetica" charset="0"/>
              </a:rPr>
            </a:br>
            <a:br>
              <a:rPr lang="en-US" sz="2700" b="1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tarampia@knights.ucf.edu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2D6779-A121-4BBB-8BD8-49D4E0A81017}"/>
              </a:ext>
            </a:extLst>
          </p:cNvPr>
          <p:cNvSpPr/>
          <p:nvPr/>
        </p:nvSpPr>
        <p:spPr>
          <a:xfrm>
            <a:off x="2283122" y="1995389"/>
            <a:ext cx="4572000" cy="160556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800"/>
              </a:spcBef>
              <a:spcAft>
                <a:spcPts val="400"/>
              </a:spcAft>
              <a:tabLst>
                <a:tab pos="228600" algn="l"/>
              </a:tabLst>
            </a:pPr>
            <a:r>
              <a:rPr lang="en-US" sz="1000" b="1" cap="small" dirty="0">
                <a:latin typeface="Times New Roman" panose="02020603050405020304" pitchFamily="18" charset="0"/>
              </a:rPr>
              <a:t>References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342900" marR="0" lvl="0" indent="-342900" algn="just">
              <a:lnSpc>
                <a:spcPts val="900"/>
              </a:lnSpc>
              <a:spcBef>
                <a:spcPts val="0"/>
              </a:spcBef>
              <a:spcAft>
                <a:spcPts val="250"/>
              </a:spcAft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800" dirty="0">
                <a:latin typeface="Times New Roman" panose="02020603050405020304" pitchFamily="18" charset="0"/>
                <a:ea typeface="MS Mincho" panose="02020609040205080304" pitchFamily="49" charset="-128"/>
              </a:rPr>
              <a:t>Soares, J., Sousa, T., </a:t>
            </a:r>
            <a:r>
              <a:rPr lang="en-US" sz="8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Morais</a:t>
            </a:r>
            <a:r>
              <a:rPr lang="en-US" sz="800" dirty="0">
                <a:latin typeface="Times New Roman" panose="02020603050405020304" pitchFamily="18" charset="0"/>
                <a:ea typeface="MS Mincho" panose="02020609040205080304" pitchFamily="49" charset="-128"/>
              </a:rPr>
              <a:t>, H., Vale, Z., &amp; </a:t>
            </a:r>
            <a:r>
              <a:rPr lang="en-US" sz="8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Faria</a:t>
            </a:r>
            <a:r>
              <a:rPr lang="en-US" sz="800" dirty="0">
                <a:latin typeface="Times New Roman" panose="02020603050405020304" pitchFamily="18" charset="0"/>
                <a:ea typeface="MS Mincho" panose="02020609040205080304" pitchFamily="49" charset="-128"/>
              </a:rPr>
              <a:t>, P. (2011). An optimal scheduling problem in distribution networks considering V2G. </a:t>
            </a:r>
            <a:r>
              <a:rPr lang="en-US" sz="800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2011 IEEE Symposium on Computational Intelligence Applications In Smart Grid (CIASG)</a:t>
            </a:r>
            <a:r>
              <a:rPr lang="en-US" sz="800" dirty="0">
                <a:latin typeface="Times New Roman" panose="02020603050405020304" pitchFamily="18" charset="0"/>
                <a:ea typeface="MS Mincho" panose="02020609040205080304" pitchFamily="49" charset="-128"/>
              </a:rPr>
              <a:t>. doi:10.1109/ciasg.2011.5953342</a:t>
            </a:r>
          </a:p>
          <a:p>
            <a:pPr marL="342900" marR="0" lvl="0" indent="-342900" algn="just">
              <a:lnSpc>
                <a:spcPts val="900"/>
              </a:lnSpc>
              <a:spcBef>
                <a:spcPts val="0"/>
              </a:spcBef>
              <a:spcAft>
                <a:spcPts val="250"/>
              </a:spcAft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8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Faria</a:t>
            </a:r>
            <a:r>
              <a:rPr lang="en-US" sz="800" dirty="0">
                <a:latin typeface="Times New Roman" panose="02020603050405020304" pitchFamily="18" charset="0"/>
                <a:ea typeface="MS Mincho" panose="02020609040205080304" pitchFamily="49" charset="-128"/>
              </a:rPr>
              <a:t>, P., Vale, Z. and Baptista, J. (2015). Demand Response Programs Design and Use Considering Intensive Penetration of Distributed Generation. </a:t>
            </a:r>
            <a:r>
              <a:rPr lang="en-US" sz="800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Energies</a:t>
            </a:r>
            <a:r>
              <a:rPr lang="en-US" sz="800" dirty="0">
                <a:latin typeface="Times New Roman" panose="02020603050405020304" pitchFamily="18" charset="0"/>
                <a:ea typeface="MS Mincho" panose="02020609040205080304" pitchFamily="49" charset="-128"/>
              </a:rPr>
              <a:t>, 8(6), pp.6230-6246.</a:t>
            </a:r>
          </a:p>
          <a:p>
            <a:pPr marL="342900" marR="0" lvl="0" indent="-342900" algn="just">
              <a:lnSpc>
                <a:spcPts val="900"/>
              </a:lnSpc>
              <a:spcBef>
                <a:spcPts val="0"/>
              </a:spcBef>
              <a:spcAft>
                <a:spcPts val="250"/>
              </a:spcAft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800" dirty="0">
                <a:latin typeface="Times New Roman" panose="02020603050405020304" pitchFamily="18" charset="0"/>
                <a:ea typeface="MS Mincho" panose="02020609040205080304" pitchFamily="49" charset="-128"/>
              </a:rPr>
              <a:t>Soares, J., </a:t>
            </a:r>
            <a:r>
              <a:rPr lang="en-US" sz="8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Canizes</a:t>
            </a:r>
            <a:r>
              <a:rPr lang="en-US" sz="800" dirty="0">
                <a:latin typeface="Times New Roman" panose="02020603050405020304" pitchFamily="18" charset="0"/>
                <a:ea typeface="MS Mincho" panose="02020609040205080304" pitchFamily="49" charset="-128"/>
              </a:rPr>
              <a:t>, B., Lobo, C., Vale, Z., &amp; </a:t>
            </a:r>
            <a:r>
              <a:rPr lang="en-US" sz="8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Morais</a:t>
            </a:r>
            <a:r>
              <a:rPr lang="en-US" sz="800" dirty="0">
                <a:latin typeface="Times New Roman" panose="02020603050405020304" pitchFamily="18" charset="0"/>
                <a:ea typeface="MS Mincho" panose="02020609040205080304" pitchFamily="49" charset="-128"/>
              </a:rPr>
              <a:t>, H. (2012). Electric Vehicle Scenario Simulator Tool for Smart Grid Operators. </a:t>
            </a:r>
            <a:r>
              <a:rPr lang="en-US" sz="800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Energies,5</a:t>
            </a:r>
            <a:r>
              <a:rPr lang="en-US" sz="800" dirty="0">
                <a:latin typeface="Times New Roman" panose="02020603050405020304" pitchFamily="18" charset="0"/>
                <a:ea typeface="MS Mincho" panose="02020609040205080304" pitchFamily="49" charset="-128"/>
              </a:rPr>
              <a:t>(6), 1881-1899. doi:10.3390/en5061881</a:t>
            </a:r>
          </a:p>
          <a:p>
            <a:pPr marL="342900" marR="0" lvl="0" indent="-342900" algn="just">
              <a:lnSpc>
                <a:spcPts val="900"/>
              </a:lnSpc>
              <a:spcBef>
                <a:spcPts val="0"/>
              </a:spcBef>
              <a:spcAft>
                <a:spcPts val="250"/>
              </a:spcAft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8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Data.gov.au. (2019). </a:t>
            </a:r>
            <a:r>
              <a:rPr lang="en-US" sz="800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Search</a:t>
            </a:r>
            <a:r>
              <a:rPr lang="en-US" sz="800" dirty="0">
                <a:latin typeface="Times New Roman" panose="02020603050405020304" pitchFamily="18" charset="0"/>
                <a:ea typeface="MS Mincho" panose="02020609040205080304" pitchFamily="49" charset="-128"/>
              </a:rPr>
              <a:t>. [online] Available at: https://data.gov.au/dataset/ds-dga-87f276c3-5fba-4f31-9032-199793d6f4a7/details [Accessed 18 Feb. 2019].</a:t>
            </a:r>
          </a:p>
        </p:txBody>
      </p:sp>
    </p:spTree>
    <p:extLst>
      <p:ext uri="{BB962C8B-B14F-4D97-AF65-F5344CB8AC3E}">
        <p14:creationId xmlns:p14="http://schemas.microsoft.com/office/powerpoint/2010/main" val="130864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26D076-BFA7-488D-A8D3-AA75F984B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368" y="279295"/>
            <a:ext cx="5743575" cy="463336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0DC48A-DD93-4A25-BC99-D271482AFD5E}"/>
              </a:ext>
            </a:extLst>
          </p:cNvPr>
          <p:cNvSpPr txBox="1">
            <a:spLocks/>
          </p:cNvSpPr>
          <p:nvPr/>
        </p:nvSpPr>
        <p:spPr>
          <a:xfrm>
            <a:off x="314325" y="273845"/>
            <a:ext cx="7886700" cy="9941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0" i="0" kern="120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sz="2700" b="1" u="sng" dirty="0">
                <a:latin typeface="Helvetica" charset="0"/>
                <a:cs typeface="Helvetica" charset="0"/>
              </a:rPr>
              <a:t>Feature Data</a:t>
            </a:r>
            <a:endParaRPr lang="en-US" sz="2700" u="sng" dirty="0"/>
          </a:p>
        </p:txBody>
      </p:sp>
    </p:spTree>
    <p:extLst>
      <p:ext uri="{BB962C8B-B14F-4D97-AF65-F5344CB8AC3E}">
        <p14:creationId xmlns:p14="http://schemas.microsoft.com/office/powerpoint/2010/main" val="206240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25A26DA-FBD6-481C-A9A6-97457A788E2E}"/>
              </a:ext>
            </a:extLst>
          </p:cNvPr>
          <p:cNvSpPr txBox="1">
            <a:spLocks/>
          </p:cNvSpPr>
          <p:nvPr/>
        </p:nvSpPr>
        <p:spPr>
          <a:xfrm>
            <a:off x="557213" y="939998"/>
            <a:ext cx="7886700" cy="326350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Normalize Data</a:t>
            </a:r>
          </a:p>
          <a:p>
            <a:r>
              <a:rPr lang="en-US" dirty="0"/>
              <a:t>Create training data set</a:t>
            </a:r>
          </a:p>
          <a:p>
            <a:r>
              <a:rPr lang="en-US" dirty="0"/>
              <a:t>Create testing data set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C6B9DFF-7221-4C0E-8463-FE17D02DC734}"/>
              </a:ext>
            </a:extLst>
          </p:cNvPr>
          <p:cNvSpPr txBox="1">
            <a:spLocks/>
          </p:cNvSpPr>
          <p:nvPr/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0" i="0" kern="120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sz="2700" b="1" u="sng" dirty="0">
                <a:latin typeface="Helvetica" charset="0"/>
                <a:cs typeface="Helvetica" charset="0"/>
              </a:rPr>
              <a:t>Regression</a:t>
            </a:r>
            <a:endParaRPr lang="en-US" sz="27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B9A57F-5D3C-42D5-A868-B2FCDE8A3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662" y="2215219"/>
            <a:ext cx="6807550" cy="26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3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8794-FDA9-4432-8B5B-F47E36D11880}"/>
              </a:ext>
            </a:extLst>
          </p:cNvPr>
          <p:cNvSpPr txBox="1">
            <a:spLocks/>
          </p:cNvSpPr>
          <p:nvPr/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0" i="0" kern="120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sz="2700" b="1" u="sng" dirty="0">
                <a:latin typeface="Helvetica" charset="0"/>
                <a:cs typeface="Helvetica" charset="0"/>
              </a:rPr>
              <a:t>PCA (Principal Component Analysis)</a:t>
            </a:r>
            <a:endParaRPr lang="en-US" sz="27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3EFDA-98D8-4F28-BC75-3A8F473612A0}"/>
              </a:ext>
            </a:extLst>
          </p:cNvPr>
          <p:cNvSpPr txBox="1">
            <a:spLocks/>
          </p:cNvSpPr>
          <p:nvPr/>
        </p:nvSpPr>
        <p:spPr>
          <a:xfrm>
            <a:off x="557213" y="939998"/>
            <a:ext cx="7886700" cy="326350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Principal Components </a:t>
            </a:r>
          </a:p>
          <a:p>
            <a:pPr lvl="1"/>
            <a:r>
              <a:rPr lang="en-US" dirty="0"/>
              <a:t>Principal components are a sequence of projections of the data, mutually uncorrelated and ordered in variance.</a:t>
            </a:r>
          </a:p>
          <a:p>
            <a:pPr lvl="1"/>
            <a:r>
              <a:rPr lang="en-US" dirty="0"/>
              <a:t>Principal components are linear subspace approximating a set of N points </a:t>
            </a:r>
          </a:p>
          <a:p>
            <a:pPr lvl="1"/>
            <a:r>
              <a:rPr lang="en-US" dirty="0"/>
              <a:t>Principal components provides a sequence of best linear approximations to the data, but with ranks q&lt;=p (reducing dimensions)</a:t>
            </a:r>
          </a:p>
          <a:p>
            <a:pPr lvl="1"/>
            <a:r>
              <a:rPr lang="en-US" dirty="0"/>
              <a:t>Transformed data are uncorrelated with the first component has the largest variance. </a:t>
            </a:r>
          </a:p>
          <a:p>
            <a:pPr lvl="1"/>
            <a:endParaRPr lang="en-US" dirty="0"/>
          </a:p>
          <a:p>
            <a:r>
              <a:rPr lang="en-US" dirty="0"/>
              <a:t>Dimensionality reduction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6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374A6B-7977-458C-800D-580AC3FBF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745" y="184027"/>
            <a:ext cx="5048509" cy="47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1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C7CB85-9BCD-447F-BCFA-81401E8B0357}"/>
              </a:ext>
            </a:extLst>
          </p:cNvPr>
          <p:cNvSpPr txBox="1">
            <a:spLocks/>
          </p:cNvSpPr>
          <p:nvPr/>
        </p:nvSpPr>
        <p:spPr>
          <a:xfrm>
            <a:off x="628650" y="273845"/>
            <a:ext cx="7886700" cy="61081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0" i="0" kern="120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sz="3000" dirty="0"/>
              <a:t>PCA – All 9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DC245-7E71-40EA-9993-4792FCF1E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223" y="968156"/>
            <a:ext cx="3943553" cy="3365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8B8149-FB8C-4C25-A893-B9C26EC8C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210" y="1644149"/>
            <a:ext cx="4861932" cy="2943343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C39EB35-7FE2-4446-956F-16363F3DD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275083"/>
              </p:ext>
            </p:extLst>
          </p:nvPr>
        </p:nvGraphicFramePr>
        <p:xfrm>
          <a:off x="606323" y="1641092"/>
          <a:ext cx="1993900" cy="294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548837000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4188333648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ALL 9 FEATURES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500670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----------LinearRegression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347267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1.88E-07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264704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7.49E-14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7270511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2.74E-07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749061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Variance score: 0.92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4042524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-----------RidgeRegression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7140591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7.51E-07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983303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7.62E-13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037455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8.73E-07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9979236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Variance score: 0.18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664532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----------LassoRegression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056677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8.28E-07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791099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9.33E-13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616901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9.66E-07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403738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Variance score: -0.00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16818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825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39032-E485-4797-82BA-47CD19B1715A}"/>
              </a:ext>
            </a:extLst>
          </p:cNvPr>
          <p:cNvSpPr txBox="1">
            <a:spLocks/>
          </p:cNvSpPr>
          <p:nvPr/>
        </p:nvSpPr>
        <p:spPr>
          <a:xfrm>
            <a:off x="204903" y="255260"/>
            <a:ext cx="7886700" cy="61081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0" i="0" kern="120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sz="3000" dirty="0"/>
              <a:t>PCA –  7 features (dropped headlamp &amp; </a:t>
            </a:r>
            <a:r>
              <a:rPr lang="en-US" sz="3000" dirty="0" err="1"/>
              <a:t>odo</a:t>
            </a:r>
            <a:r>
              <a:rPr lang="en-US" sz="3000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34CB9F-A07D-4D89-B6E7-BEDACBBA5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82" y="1027065"/>
            <a:ext cx="3714941" cy="3238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F3E87E-564E-4CD1-9D26-4ABB5D1B7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045" y="1718728"/>
            <a:ext cx="4871759" cy="295069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2E8B6E-95FA-4A88-882A-DF1362EE2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063361"/>
              </p:ext>
            </p:extLst>
          </p:nvPr>
        </p:nvGraphicFramePr>
        <p:xfrm>
          <a:off x="418306" y="1727246"/>
          <a:ext cx="2692400" cy="294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92780601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16059175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7 FEATURES (dropped headlamp and odo)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228390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----------LinearRegression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5436284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1.83E-06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5826533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7.09E-12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4643112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2.66E-06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594764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Variance score: 0.92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7030179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-----------RidgeRegression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7249256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2.23E-06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4209193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7.99E-12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985595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2.83E-06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934355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Variance score: 0.91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5788801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----------LassoRegression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37095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8.00E-06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4885665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8.71E-11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8393428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9.33E-06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5225727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Variance score: -0.00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89462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91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DB77-DFE0-488A-8361-CE96A413CE54}"/>
              </a:ext>
            </a:extLst>
          </p:cNvPr>
          <p:cNvSpPr txBox="1">
            <a:spLocks/>
          </p:cNvSpPr>
          <p:nvPr/>
        </p:nvSpPr>
        <p:spPr>
          <a:xfrm>
            <a:off x="435362" y="288713"/>
            <a:ext cx="7886700" cy="61081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0" i="0" kern="120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sz="3000" dirty="0"/>
              <a:t>PCA –  7 features (dropped SOC &amp; Avg Vel)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5288FF-25DD-45FF-ADC5-79D4EC73C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880" y="1081272"/>
            <a:ext cx="3702240" cy="3492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748AB9-2CB9-40F4-AC34-27DC0FD14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880" y="1826588"/>
            <a:ext cx="5018082" cy="294690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6C7A820-D45A-4241-BB00-04DC158E1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627965"/>
              </p:ext>
            </p:extLst>
          </p:nvPr>
        </p:nvGraphicFramePr>
        <p:xfrm>
          <a:off x="249238" y="1827095"/>
          <a:ext cx="2844800" cy="294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34316082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7941673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7 FEATURES (dropped LostSOC and AVG VEL)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686898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----------LinearRegression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7139268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1.91E-07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7886145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7.66E-14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298541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2.77E-07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93282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Variance score: 0.92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238833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-----------RidgeRegression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8192663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7.51E-07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9685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7.62E-13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1640443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8.73E-07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68437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Variance score: 0.18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392200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----------LassoRegression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172709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8.28E-07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3907009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9.33E-13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830174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9.66E-07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4828540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Variance score: -0.00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36055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487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7AF0-2665-4D8B-8D3B-A4073B2D5DAA}"/>
              </a:ext>
            </a:extLst>
          </p:cNvPr>
          <p:cNvSpPr txBox="1">
            <a:spLocks/>
          </p:cNvSpPr>
          <p:nvPr/>
        </p:nvSpPr>
        <p:spPr>
          <a:xfrm>
            <a:off x="435362" y="288713"/>
            <a:ext cx="7886700" cy="61081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0" i="0" kern="120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sz="3000" dirty="0"/>
              <a:t>PCA –  6 features (dropped SOC/Avg Vel/Odometer)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A44314-8F91-405B-8059-0EDE1A291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735" y="1219799"/>
            <a:ext cx="3714941" cy="36831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0AA57B-4326-4FA2-8FF9-37C7AB2FD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469450"/>
              </p:ext>
            </p:extLst>
          </p:nvPr>
        </p:nvGraphicFramePr>
        <p:xfrm>
          <a:off x="254794" y="1908387"/>
          <a:ext cx="3048000" cy="294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77659254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793998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6 FEATURES (dropped LostSOC/AVG VEL/end odo)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66474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----------LinearRegression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746921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1.85E-06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8594722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7.13E-12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861312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2.67E-06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413916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Variance score: 0.92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392925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-----------RidgeRegression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0630013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2.23E-06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342602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7.99E-12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496761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2.83E-06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0815606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Variance score: 0.91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1683713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----------LassoRegression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752796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8.00E-06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172505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8.71E-11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69748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9.33E-06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824076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Variance score: -0.00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5576187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2DBF7C6-70E4-477C-A4ED-C48572E1E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675" y="1908387"/>
            <a:ext cx="4789013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22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2D7B9216-7398-604A-B9FD-D1480978F082}" vid="{A9DCC503-974D-6543-8D56-03BC16D15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UCF Brand-Wide Format Powerpoint</Template>
  <TotalTime>8410</TotalTime>
  <Words>327</Words>
  <Application>Microsoft Office PowerPoint</Application>
  <PresentationFormat>On-screen Show (16:9)</PresentationFormat>
  <Paragraphs>126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Courier New</vt:lpstr>
      <vt:lpstr>Helvetica</vt:lpstr>
      <vt:lpstr>Helvetica Neue</vt:lpstr>
      <vt:lpstr>Helvetica Neue Medium</vt:lpstr>
      <vt:lpstr>Times New Roman</vt:lpstr>
      <vt:lpstr>Office Theme</vt:lpstr>
      <vt:lpstr>EV2G (Electric Vehicle to Grid) Price Forecasting using Regression and PCA Timothy Rampiaray Assignment 3 EEL 6257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Comments/Questions  tarampia@knights.ucf.edu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Title VERSION A</dc:title>
  <dc:creator>Microsoft Office User</dc:creator>
  <cp:lastModifiedBy>Timothy Rampiaray</cp:lastModifiedBy>
  <cp:revision>23</cp:revision>
  <cp:lastPrinted>2017-11-07T21:20:52Z</cp:lastPrinted>
  <dcterms:created xsi:type="dcterms:W3CDTF">2016-09-13T13:48:42Z</dcterms:created>
  <dcterms:modified xsi:type="dcterms:W3CDTF">2019-03-20T00:27:07Z</dcterms:modified>
</cp:coreProperties>
</file>