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8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0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24EA-1671-46D3-911E-5CA1D9D20AC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2DB9-D2B0-4E2B-BF7F-2621B1B1D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9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60649"/>
            <a:ext cx="4246240" cy="8640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信管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 凌胜鹏 </a:t>
            </a:r>
            <a:r>
              <a:rPr lang="en-US" altLang="zh-CN" dirty="0" smtClean="0"/>
              <a:t>037</a:t>
            </a:r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3563888" y="3768116"/>
            <a:ext cx="216024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635896" y="4200164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5" idx="2"/>
          </p:cNvCxnSpPr>
          <p:nvPr/>
        </p:nvCxnSpPr>
        <p:spPr>
          <a:xfrm flipH="1" flipV="1">
            <a:off x="3851920" y="3480084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76056" y="3480084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73942" y="4200164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131840" y="4632212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购买日期</a:t>
            </a:r>
          </a:p>
        </p:txBody>
      </p:sp>
      <p:sp>
        <p:nvSpPr>
          <p:cNvPr id="14" name="椭圆 13"/>
          <p:cNvSpPr/>
          <p:nvPr/>
        </p:nvSpPr>
        <p:spPr>
          <a:xfrm>
            <a:off x="5211224" y="4783686"/>
            <a:ext cx="800935" cy="712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购买数量</a:t>
            </a:r>
          </a:p>
        </p:txBody>
      </p:sp>
      <p:sp>
        <p:nvSpPr>
          <p:cNvPr id="15" name="矩形 14"/>
          <p:cNvSpPr/>
          <p:nvPr/>
        </p:nvSpPr>
        <p:spPr>
          <a:xfrm>
            <a:off x="3275856" y="30480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</a:t>
            </a:r>
          </a:p>
        </p:txBody>
      </p:sp>
      <p:sp>
        <p:nvSpPr>
          <p:cNvPr id="16" name="剪去单角的矩形 15"/>
          <p:cNvSpPr/>
          <p:nvPr/>
        </p:nvSpPr>
        <p:spPr>
          <a:xfrm>
            <a:off x="5004048" y="3048036"/>
            <a:ext cx="1224136" cy="43204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275856" y="2615988"/>
            <a:ext cx="3240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7" idx="4"/>
          </p:cNvCxnSpPr>
          <p:nvPr/>
        </p:nvCxnSpPr>
        <p:spPr>
          <a:xfrm flipV="1">
            <a:off x="4067944" y="2615988"/>
            <a:ext cx="360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1"/>
          </p:cNvCxnSpPr>
          <p:nvPr/>
        </p:nvCxnSpPr>
        <p:spPr>
          <a:xfrm flipH="1" flipV="1">
            <a:off x="2627784" y="3140968"/>
            <a:ext cx="648072" cy="12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27784" y="3480084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843808" y="2132856"/>
            <a:ext cx="720080" cy="48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顾客姓名</a:t>
            </a:r>
            <a:endParaRPr lang="zh-CN" altLang="en-US" sz="800" dirty="0"/>
          </a:p>
        </p:txBody>
      </p:sp>
      <p:sp>
        <p:nvSpPr>
          <p:cNvPr id="27" name="椭圆 26"/>
          <p:cNvSpPr/>
          <p:nvPr/>
        </p:nvSpPr>
        <p:spPr>
          <a:xfrm>
            <a:off x="3779912" y="2204864"/>
            <a:ext cx="648072" cy="411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联系电话</a:t>
            </a:r>
            <a:endParaRPr lang="zh-CN" altLang="en-US" sz="800" dirty="0"/>
          </a:p>
        </p:txBody>
      </p:sp>
      <p:sp>
        <p:nvSpPr>
          <p:cNvPr id="29" name="椭圆 28"/>
          <p:cNvSpPr/>
          <p:nvPr/>
        </p:nvSpPr>
        <p:spPr>
          <a:xfrm>
            <a:off x="1907704" y="2785546"/>
            <a:ext cx="720080" cy="52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顾客号</a:t>
            </a:r>
            <a:endParaRPr lang="zh-CN" altLang="en-US" sz="800" dirty="0"/>
          </a:p>
        </p:txBody>
      </p:sp>
      <p:sp>
        <p:nvSpPr>
          <p:cNvPr id="30" name="椭圆 29"/>
          <p:cNvSpPr/>
          <p:nvPr/>
        </p:nvSpPr>
        <p:spPr>
          <a:xfrm>
            <a:off x="2051720" y="37681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家庭住址</a:t>
            </a:r>
            <a:endParaRPr lang="zh-CN" altLang="en-US" sz="8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004048" y="2374422"/>
            <a:ext cx="207176" cy="67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724128" y="2204864"/>
            <a:ext cx="0" cy="843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6" idx="0"/>
          </p:cNvCxnSpPr>
          <p:nvPr/>
        </p:nvCxnSpPr>
        <p:spPr>
          <a:xfrm flipV="1">
            <a:off x="6228184" y="3048036"/>
            <a:ext cx="9361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796136" y="3480084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644008" y="1844824"/>
            <a:ext cx="648072" cy="52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商品号</a:t>
            </a:r>
            <a:endParaRPr lang="zh-CN" altLang="en-US" sz="800" dirty="0"/>
          </a:p>
        </p:txBody>
      </p:sp>
      <p:sp>
        <p:nvSpPr>
          <p:cNvPr id="41" name="椭圆 40"/>
          <p:cNvSpPr/>
          <p:nvPr/>
        </p:nvSpPr>
        <p:spPr>
          <a:xfrm>
            <a:off x="5433982" y="1700808"/>
            <a:ext cx="72219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商品名</a:t>
            </a:r>
            <a:endParaRPr lang="zh-CN" altLang="en-US" sz="800" dirty="0"/>
          </a:p>
        </p:txBody>
      </p:sp>
      <p:sp>
        <p:nvSpPr>
          <p:cNvPr id="42" name="椭圆 41"/>
          <p:cNvSpPr/>
          <p:nvPr/>
        </p:nvSpPr>
        <p:spPr>
          <a:xfrm>
            <a:off x="7164288" y="2785546"/>
            <a:ext cx="792088" cy="478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商品规格</a:t>
            </a:r>
            <a:endParaRPr lang="zh-CN" altLang="en-US" sz="800" dirty="0"/>
          </a:p>
        </p:txBody>
      </p:sp>
      <p:sp>
        <p:nvSpPr>
          <p:cNvPr id="43" name="椭圆 42"/>
          <p:cNvSpPr/>
          <p:nvPr/>
        </p:nvSpPr>
        <p:spPr>
          <a:xfrm>
            <a:off x="6372200" y="4128156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商品单价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36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51720" y="191683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职工</a:t>
            </a:r>
            <a:endParaRPr lang="zh-CN" altLang="en-US" sz="800" dirty="0"/>
          </a:p>
        </p:txBody>
      </p:sp>
      <p:sp>
        <p:nvSpPr>
          <p:cNvPr id="8" name="菱形 7"/>
          <p:cNvSpPr/>
          <p:nvPr/>
        </p:nvSpPr>
        <p:spPr>
          <a:xfrm>
            <a:off x="4499992" y="1844824"/>
            <a:ext cx="792088" cy="432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分工</a:t>
            </a:r>
            <a:endParaRPr lang="zh-CN" altLang="en-US" sz="800" dirty="0"/>
          </a:p>
        </p:txBody>
      </p:sp>
      <p:sp>
        <p:nvSpPr>
          <p:cNvPr id="9" name="菱形 8"/>
          <p:cNvSpPr/>
          <p:nvPr/>
        </p:nvSpPr>
        <p:spPr>
          <a:xfrm>
            <a:off x="3851920" y="3212976"/>
            <a:ext cx="720080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任职</a:t>
            </a:r>
            <a:endParaRPr lang="zh-CN" altLang="en-US" sz="800" dirty="0"/>
          </a:p>
        </p:txBody>
      </p:sp>
      <p:sp>
        <p:nvSpPr>
          <p:cNvPr id="11" name="矩形 10"/>
          <p:cNvSpPr/>
          <p:nvPr/>
        </p:nvSpPr>
        <p:spPr>
          <a:xfrm>
            <a:off x="6228184" y="17008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部门</a:t>
            </a:r>
            <a:endParaRPr lang="zh-CN" altLang="en-US" sz="800" dirty="0"/>
          </a:p>
        </p:txBody>
      </p:sp>
      <p:sp>
        <p:nvSpPr>
          <p:cNvPr id="12" name="矩形 11"/>
          <p:cNvSpPr/>
          <p:nvPr/>
        </p:nvSpPr>
        <p:spPr>
          <a:xfrm>
            <a:off x="6156176" y="35010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职称职务</a:t>
            </a:r>
            <a:endParaRPr lang="zh-CN" altLang="en-US" sz="800" dirty="0"/>
          </a:p>
        </p:txBody>
      </p:sp>
      <p:sp>
        <p:nvSpPr>
          <p:cNvPr id="13" name="椭圆 12"/>
          <p:cNvSpPr/>
          <p:nvPr/>
        </p:nvSpPr>
        <p:spPr>
          <a:xfrm>
            <a:off x="2339752" y="1052736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年龄</a:t>
            </a:r>
            <a:endParaRPr lang="zh-CN" altLang="en-US" sz="800" dirty="0"/>
          </a:p>
        </p:txBody>
      </p:sp>
      <p:sp>
        <p:nvSpPr>
          <p:cNvPr id="14" name="椭圆 13"/>
          <p:cNvSpPr/>
          <p:nvPr/>
        </p:nvSpPr>
        <p:spPr>
          <a:xfrm>
            <a:off x="1259632" y="1196752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性别</a:t>
            </a:r>
            <a:endParaRPr lang="zh-CN" altLang="en-US" sz="800" dirty="0"/>
          </a:p>
        </p:txBody>
      </p:sp>
      <p:sp>
        <p:nvSpPr>
          <p:cNvPr id="15" name="椭圆 14"/>
          <p:cNvSpPr/>
          <p:nvPr/>
        </p:nvSpPr>
        <p:spPr>
          <a:xfrm>
            <a:off x="1115616" y="2060848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职工号</a:t>
            </a:r>
            <a:endParaRPr lang="zh-CN" altLang="en-US" sz="800" dirty="0"/>
          </a:p>
        </p:txBody>
      </p:sp>
      <p:sp>
        <p:nvSpPr>
          <p:cNvPr id="16" name="椭圆 15"/>
          <p:cNvSpPr/>
          <p:nvPr/>
        </p:nvSpPr>
        <p:spPr>
          <a:xfrm>
            <a:off x="1259632" y="2780928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姓名</a:t>
            </a:r>
            <a:endParaRPr lang="zh-CN" altLang="en-US" sz="800" dirty="0"/>
          </a:p>
        </p:txBody>
      </p:sp>
      <p:sp>
        <p:nvSpPr>
          <p:cNvPr id="17" name="椭圆 16"/>
          <p:cNvSpPr/>
          <p:nvPr/>
        </p:nvSpPr>
        <p:spPr>
          <a:xfrm>
            <a:off x="2339752" y="2852936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工资</a:t>
            </a:r>
            <a:endParaRPr lang="zh-CN" altLang="en-US" sz="800" dirty="0"/>
          </a:p>
        </p:txBody>
      </p:sp>
      <p:sp>
        <p:nvSpPr>
          <p:cNvPr id="18" name="椭圆 17"/>
          <p:cNvSpPr/>
          <p:nvPr/>
        </p:nvSpPr>
        <p:spPr>
          <a:xfrm>
            <a:off x="3347864" y="4149080"/>
            <a:ext cx="100811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任职日期</a:t>
            </a:r>
            <a:endParaRPr lang="zh-CN" altLang="en-US" sz="800" dirty="0"/>
          </a:p>
        </p:txBody>
      </p:sp>
      <p:sp>
        <p:nvSpPr>
          <p:cNvPr id="19" name="椭圆 18"/>
          <p:cNvSpPr/>
          <p:nvPr/>
        </p:nvSpPr>
        <p:spPr>
          <a:xfrm>
            <a:off x="5724128" y="4581128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代号</a:t>
            </a:r>
            <a:endParaRPr lang="zh-CN" altLang="en-US" sz="800" dirty="0"/>
          </a:p>
        </p:txBody>
      </p:sp>
      <p:sp>
        <p:nvSpPr>
          <p:cNvPr id="20" name="椭圆 19"/>
          <p:cNvSpPr/>
          <p:nvPr/>
        </p:nvSpPr>
        <p:spPr>
          <a:xfrm>
            <a:off x="6948264" y="4437112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名称</a:t>
            </a:r>
            <a:endParaRPr lang="zh-CN" altLang="en-US" sz="800" dirty="0"/>
          </a:p>
        </p:txBody>
      </p:sp>
      <p:sp>
        <p:nvSpPr>
          <p:cNvPr id="21" name="椭圆 20"/>
          <p:cNvSpPr/>
          <p:nvPr/>
        </p:nvSpPr>
        <p:spPr>
          <a:xfrm>
            <a:off x="7452320" y="3212976"/>
            <a:ext cx="93610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面积</a:t>
            </a:r>
            <a:endParaRPr lang="zh-CN" altLang="en-US" sz="800" dirty="0"/>
          </a:p>
        </p:txBody>
      </p:sp>
      <p:sp>
        <p:nvSpPr>
          <p:cNvPr id="22" name="椭圆 21"/>
          <p:cNvSpPr/>
          <p:nvPr/>
        </p:nvSpPr>
        <p:spPr>
          <a:xfrm>
            <a:off x="7596336" y="4005064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津贴</a:t>
            </a:r>
            <a:endParaRPr lang="zh-CN" altLang="en-US" sz="800" dirty="0"/>
          </a:p>
        </p:txBody>
      </p:sp>
      <p:sp>
        <p:nvSpPr>
          <p:cNvPr id="23" name="椭圆 22"/>
          <p:cNvSpPr/>
          <p:nvPr/>
        </p:nvSpPr>
        <p:spPr>
          <a:xfrm>
            <a:off x="5580112" y="836712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部门号</a:t>
            </a:r>
            <a:endParaRPr lang="zh-CN" altLang="en-US" sz="800" dirty="0"/>
          </a:p>
        </p:txBody>
      </p:sp>
      <p:sp>
        <p:nvSpPr>
          <p:cNvPr id="25" name="椭圆 24"/>
          <p:cNvSpPr/>
          <p:nvPr/>
        </p:nvSpPr>
        <p:spPr>
          <a:xfrm>
            <a:off x="6624228" y="908720"/>
            <a:ext cx="6120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名称</a:t>
            </a:r>
            <a:endParaRPr lang="zh-CN" altLang="en-US" sz="800" dirty="0"/>
          </a:p>
        </p:txBody>
      </p:sp>
      <p:sp>
        <p:nvSpPr>
          <p:cNvPr id="28" name="椭圆 27"/>
          <p:cNvSpPr/>
          <p:nvPr/>
        </p:nvSpPr>
        <p:spPr>
          <a:xfrm>
            <a:off x="7452320" y="1196752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电话</a:t>
            </a:r>
            <a:endParaRPr lang="zh-CN" altLang="en-US" sz="800" dirty="0"/>
          </a:p>
        </p:txBody>
      </p:sp>
      <p:sp>
        <p:nvSpPr>
          <p:cNvPr id="29" name="椭圆 28"/>
          <p:cNvSpPr/>
          <p:nvPr/>
        </p:nvSpPr>
        <p:spPr>
          <a:xfrm>
            <a:off x="7668344" y="2132856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负责人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15" idx="6"/>
            <a:endCxn id="7" idx="1"/>
          </p:cNvCxnSpPr>
          <p:nvPr/>
        </p:nvCxnSpPr>
        <p:spPr>
          <a:xfrm flipV="1">
            <a:off x="1691680" y="2132856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5"/>
          </p:cNvCxnSpPr>
          <p:nvPr/>
        </p:nvCxnSpPr>
        <p:spPr>
          <a:xfrm>
            <a:off x="1751333" y="1504065"/>
            <a:ext cx="300387" cy="41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4"/>
            <a:endCxn id="7" idx="0"/>
          </p:cNvCxnSpPr>
          <p:nvPr/>
        </p:nvCxnSpPr>
        <p:spPr>
          <a:xfrm flipH="1">
            <a:off x="2483768" y="1340768"/>
            <a:ext cx="14401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6" idx="0"/>
          </p:cNvCxnSpPr>
          <p:nvPr/>
        </p:nvCxnSpPr>
        <p:spPr>
          <a:xfrm flipV="1">
            <a:off x="1547664" y="2348880"/>
            <a:ext cx="5040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2"/>
            <a:endCxn id="17" idx="0"/>
          </p:cNvCxnSpPr>
          <p:nvPr/>
        </p:nvCxnSpPr>
        <p:spPr>
          <a:xfrm>
            <a:off x="2483768" y="2348880"/>
            <a:ext cx="1440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1"/>
          </p:cNvCxnSpPr>
          <p:nvPr/>
        </p:nvCxnSpPr>
        <p:spPr>
          <a:xfrm flipH="1" flipV="1">
            <a:off x="2915816" y="2348880"/>
            <a:ext cx="93610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1"/>
            <a:endCxn id="7" idx="3"/>
          </p:cNvCxnSpPr>
          <p:nvPr/>
        </p:nvCxnSpPr>
        <p:spPr>
          <a:xfrm flipH="1">
            <a:off x="2915816" y="2060848"/>
            <a:ext cx="158417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2"/>
            <a:endCxn id="18" idx="0"/>
          </p:cNvCxnSpPr>
          <p:nvPr/>
        </p:nvCxnSpPr>
        <p:spPr>
          <a:xfrm flipH="1">
            <a:off x="3851920" y="3573016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9" idx="3"/>
            <a:endCxn id="12" idx="1"/>
          </p:cNvCxnSpPr>
          <p:nvPr/>
        </p:nvCxnSpPr>
        <p:spPr>
          <a:xfrm>
            <a:off x="4572000" y="3392996"/>
            <a:ext cx="1584176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3"/>
            <a:endCxn id="11" idx="1"/>
          </p:cNvCxnSpPr>
          <p:nvPr/>
        </p:nvCxnSpPr>
        <p:spPr>
          <a:xfrm flipV="1">
            <a:off x="5292080" y="1916832"/>
            <a:ext cx="9361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3" idx="4"/>
          </p:cNvCxnSpPr>
          <p:nvPr/>
        </p:nvCxnSpPr>
        <p:spPr>
          <a:xfrm>
            <a:off x="5904148" y="1196752"/>
            <a:ext cx="720080" cy="51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5" idx="4"/>
            <a:endCxn id="11" idx="0"/>
          </p:cNvCxnSpPr>
          <p:nvPr/>
        </p:nvCxnSpPr>
        <p:spPr>
          <a:xfrm flipH="1">
            <a:off x="6696236" y="1340768"/>
            <a:ext cx="23402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4"/>
            <a:endCxn id="11" idx="3"/>
          </p:cNvCxnSpPr>
          <p:nvPr/>
        </p:nvCxnSpPr>
        <p:spPr>
          <a:xfrm flipH="1">
            <a:off x="7164288" y="1700808"/>
            <a:ext cx="64807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9" idx="2"/>
            <a:endCxn id="11" idx="2"/>
          </p:cNvCxnSpPr>
          <p:nvPr/>
        </p:nvCxnSpPr>
        <p:spPr>
          <a:xfrm flipH="1" flipV="1">
            <a:off x="6696236" y="2132856"/>
            <a:ext cx="9721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2"/>
          </p:cNvCxnSpPr>
          <p:nvPr/>
        </p:nvCxnSpPr>
        <p:spPr>
          <a:xfrm flipH="1">
            <a:off x="7092280" y="3392996"/>
            <a:ext cx="360040" cy="16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2"/>
          </p:cNvCxnSpPr>
          <p:nvPr/>
        </p:nvCxnSpPr>
        <p:spPr>
          <a:xfrm flipH="1" flipV="1">
            <a:off x="7092280" y="3933056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0" idx="1"/>
            <a:endCxn id="12" idx="2"/>
          </p:cNvCxnSpPr>
          <p:nvPr/>
        </p:nvCxnSpPr>
        <p:spPr>
          <a:xfrm flipH="1" flipV="1">
            <a:off x="6624228" y="3933056"/>
            <a:ext cx="429489" cy="5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9" idx="0"/>
            <a:endCxn id="12" idx="2"/>
          </p:cNvCxnSpPr>
          <p:nvPr/>
        </p:nvCxnSpPr>
        <p:spPr>
          <a:xfrm flipV="1">
            <a:off x="6084168" y="3933056"/>
            <a:ext cx="5400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220486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班级</a:t>
            </a:r>
            <a:endParaRPr lang="zh-CN" altLang="en-US" sz="800" dirty="0"/>
          </a:p>
        </p:txBody>
      </p:sp>
      <p:sp>
        <p:nvSpPr>
          <p:cNvPr id="5" name="菱形 4"/>
          <p:cNvSpPr/>
          <p:nvPr/>
        </p:nvSpPr>
        <p:spPr>
          <a:xfrm>
            <a:off x="3491880" y="2456892"/>
            <a:ext cx="936104" cy="3960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拥有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5580112" y="213285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学生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6084168" y="422108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宿舍</a:t>
            </a:r>
            <a:endParaRPr lang="zh-CN" altLang="en-US" sz="800" dirty="0"/>
          </a:p>
        </p:txBody>
      </p:sp>
      <p:sp>
        <p:nvSpPr>
          <p:cNvPr id="10" name="菱形 9"/>
          <p:cNvSpPr/>
          <p:nvPr/>
        </p:nvSpPr>
        <p:spPr>
          <a:xfrm>
            <a:off x="5868144" y="3356992"/>
            <a:ext cx="792088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入住</a:t>
            </a:r>
            <a:endParaRPr lang="zh-CN" altLang="en-US" sz="800" dirty="0"/>
          </a:p>
        </p:txBody>
      </p:sp>
      <p:sp>
        <p:nvSpPr>
          <p:cNvPr id="11" name="椭圆 10"/>
          <p:cNvSpPr/>
          <p:nvPr/>
        </p:nvSpPr>
        <p:spPr>
          <a:xfrm>
            <a:off x="467544" y="1628800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班号</a:t>
            </a:r>
            <a:endParaRPr lang="zh-CN" altLang="en-US" sz="800" dirty="0"/>
          </a:p>
        </p:txBody>
      </p:sp>
      <p:sp>
        <p:nvSpPr>
          <p:cNvPr id="12" name="椭圆 11"/>
          <p:cNvSpPr/>
          <p:nvPr/>
        </p:nvSpPr>
        <p:spPr>
          <a:xfrm>
            <a:off x="1403648" y="1340768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班名</a:t>
            </a:r>
            <a:endParaRPr lang="zh-CN" altLang="en-US" sz="800" dirty="0"/>
          </a:p>
        </p:txBody>
      </p:sp>
      <p:sp>
        <p:nvSpPr>
          <p:cNvPr id="13" name="椭圆 12"/>
          <p:cNvSpPr/>
          <p:nvPr/>
        </p:nvSpPr>
        <p:spPr>
          <a:xfrm>
            <a:off x="2339752" y="1556792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班主任</a:t>
            </a:r>
            <a:endParaRPr lang="zh-CN" altLang="en-US" sz="800" dirty="0"/>
          </a:p>
        </p:txBody>
      </p:sp>
      <p:sp>
        <p:nvSpPr>
          <p:cNvPr id="14" name="椭圆 13"/>
          <p:cNvSpPr/>
          <p:nvPr/>
        </p:nvSpPr>
        <p:spPr>
          <a:xfrm>
            <a:off x="4644008" y="1484784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学号</a:t>
            </a:r>
            <a:endParaRPr lang="zh-CN" altLang="en-US" sz="800" dirty="0"/>
          </a:p>
        </p:txBody>
      </p:sp>
      <p:sp>
        <p:nvSpPr>
          <p:cNvPr id="15" name="椭圆 14"/>
          <p:cNvSpPr/>
          <p:nvPr/>
        </p:nvSpPr>
        <p:spPr>
          <a:xfrm>
            <a:off x="5364088" y="1196752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身份证号码</a:t>
            </a:r>
            <a:r>
              <a:rPr lang="en-US" altLang="zh-CN" sz="800" dirty="0" smtClean="0"/>
              <a:t>=</a:t>
            </a:r>
            <a:endParaRPr lang="zh-CN" altLang="en-US" sz="800" dirty="0"/>
          </a:p>
        </p:txBody>
      </p:sp>
      <p:sp>
        <p:nvSpPr>
          <p:cNvPr id="16" name="椭圆 15"/>
          <p:cNvSpPr/>
          <p:nvPr/>
        </p:nvSpPr>
        <p:spPr>
          <a:xfrm>
            <a:off x="6372200" y="1340768"/>
            <a:ext cx="720080" cy="3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性别</a:t>
            </a:r>
            <a:endParaRPr lang="zh-CN" altLang="en-US" sz="800" dirty="0"/>
          </a:p>
        </p:txBody>
      </p:sp>
      <p:sp>
        <p:nvSpPr>
          <p:cNvPr id="17" name="椭圆 16"/>
          <p:cNvSpPr/>
          <p:nvPr/>
        </p:nvSpPr>
        <p:spPr>
          <a:xfrm>
            <a:off x="7452320" y="2132856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姓名</a:t>
            </a:r>
            <a:endParaRPr lang="zh-CN" altLang="en-US" sz="800" dirty="0"/>
          </a:p>
        </p:txBody>
      </p:sp>
      <p:sp>
        <p:nvSpPr>
          <p:cNvPr id="18" name="椭圆 17"/>
          <p:cNvSpPr/>
          <p:nvPr/>
        </p:nvSpPr>
        <p:spPr>
          <a:xfrm>
            <a:off x="4355976" y="3717032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入住时间</a:t>
            </a:r>
            <a:endParaRPr lang="zh-CN" altLang="en-US" sz="800" dirty="0"/>
          </a:p>
        </p:txBody>
      </p:sp>
      <p:sp>
        <p:nvSpPr>
          <p:cNvPr id="19" name="椭圆 18"/>
          <p:cNvSpPr/>
          <p:nvPr/>
        </p:nvSpPr>
        <p:spPr>
          <a:xfrm>
            <a:off x="5004048" y="5085184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宿舍地址</a:t>
            </a:r>
            <a:endParaRPr lang="zh-CN" altLang="en-US" sz="800" dirty="0"/>
          </a:p>
        </p:txBody>
      </p:sp>
      <p:sp>
        <p:nvSpPr>
          <p:cNvPr id="20" name="椭圆 19"/>
          <p:cNvSpPr/>
          <p:nvPr/>
        </p:nvSpPr>
        <p:spPr>
          <a:xfrm>
            <a:off x="7308304" y="4221088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宿舍号</a:t>
            </a:r>
            <a:endParaRPr lang="zh-CN" altLang="en-US" sz="800" dirty="0"/>
          </a:p>
        </p:txBody>
      </p:sp>
      <p:cxnSp>
        <p:nvCxnSpPr>
          <p:cNvPr id="22" name="直接连接符 21"/>
          <p:cNvCxnSpPr>
            <a:stCxn id="11" idx="5"/>
            <a:endCxn id="4" idx="1"/>
          </p:cNvCxnSpPr>
          <p:nvPr/>
        </p:nvCxnSpPr>
        <p:spPr>
          <a:xfrm>
            <a:off x="959245" y="1936113"/>
            <a:ext cx="444403" cy="52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4"/>
            <a:endCxn id="4" idx="0"/>
          </p:cNvCxnSpPr>
          <p:nvPr/>
        </p:nvCxnSpPr>
        <p:spPr>
          <a:xfrm>
            <a:off x="1727684" y="1772816"/>
            <a:ext cx="1080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4"/>
            <a:endCxn id="4" idx="3"/>
          </p:cNvCxnSpPr>
          <p:nvPr/>
        </p:nvCxnSpPr>
        <p:spPr>
          <a:xfrm flipH="1">
            <a:off x="2267744" y="1916832"/>
            <a:ext cx="43204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5" idx="1"/>
          </p:cNvCxnSpPr>
          <p:nvPr/>
        </p:nvCxnSpPr>
        <p:spPr>
          <a:xfrm>
            <a:off x="2267744" y="2456892"/>
            <a:ext cx="1224136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6" idx="1"/>
          </p:cNvCxnSpPr>
          <p:nvPr/>
        </p:nvCxnSpPr>
        <p:spPr>
          <a:xfrm flipV="1">
            <a:off x="4427984" y="2420888"/>
            <a:ext cx="1152128" cy="2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5"/>
            <a:endCxn id="6" idx="0"/>
          </p:cNvCxnSpPr>
          <p:nvPr/>
        </p:nvCxnSpPr>
        <p:spPr>
          <a:xfrm>
            <a:off x="5135709" y="1730635"/>
            <a:ext cx="1056471" cy="40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4"/>
            <a:endCxn id="6" idx="0"/>
          </p:cNvCxnSpPr>
          <p:nvPr/>
        </p:nvCxnSpPr>
        <p:spPr>
          <a:xfrm>
            <a:off x="5688124" y="1556792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6" idx="4"/>
            <a:endCxn id="6" idx="0"/>
          </p:cNvCxnSpPr>
          <p:nvPr/>
        </p:nvCxnSpPr>
        <p:spPr>
          <a:xfrm flipH="1">
            <a:off x="6192180" y="1736812"/>
            <a:ext cx="54006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7" idx="2"/>
            <a:endCxn id="6" idx="3"/>
          </p:cNvCxnSpPr>
          <p:nvPr/>
        </p:nvCxnSpPr>
        <p:spPr>
          <a:xfrm flipH="1">
            <a:off x="6804248" y="2312876"/>
            <a:ext cx="6480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2"/>
            <a:endCxn id="10" idx="0"/>
          </p:cNvCxnSpPr>
          <p:nvPr/>
        </p:nvCxnSpPr>
        <p:spPr>
          <a:xfrm>
            <a:off x="6192180" y="2708920"/>
            <a:ext cx="7200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1"/>
            <a:endCxn id="18" idx="6"/>
          </p:cNvCxnSpPr>
          <p:nvPr/>
        </p:nvCxnSpPr>
        <p:spPr>
          <a:xfrm flipH="1">
            <a:off x="5004048" y="3537012"/>
            <a:ext cx="86409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0" idx="2"/>
            <a:endCxn id="7" idx="0"/>
          </p:cNvCxnSpPr>
          <p:nvPr/>
        </p:nvCxnSpPr>
        <p:spPr>
          <a:xfrm>
            <a:off x="6264188" y="3717032"/>
            <a:ext cx="1800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7" idx="1"/>
          </p:cNvCxnSpPr>
          <p:nvPr/>
        </p:nvCxnSpPr>
        <p:spPr>
          <a:xfrm flipH="1">
            <a:off x="5580112" y="4437112"/>
            <a:ext cx="50405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3"/>
            <a:endCxn id="20" idx="2"/>
          </p:cNvCxnSpPr>
          <p:nvPr/>
        </p:nvCxnSpPr>
        <p:spPr>
          <a:xfrm flipV="1">
            <a:off x="6804248" y="4401108"/>
            <a:ext cx="50405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4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全屏显示(4:3)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信管2班 凌胜鹏 037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信管2班 凌胜鹏 037</dc:title>
  <dc:creator>xb21cn</dc:creator>
  <cp:lastModifiedBy>xb21cn</cp:lastModifiedBy>
  <cp:revision>4</cp:revision>
  <dcterms:created xsi:type="dcterms:W3CDTF">2020-03-08T12:17:40Z</dcterms:created>
  <dcterms:modified xsi:type="dcterms:W3CDTF">2020-03-08T12:55:03Z</dcterms:modified>
</cp:coreProperties>
</file>