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Паттерны проектирования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3767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48944" y="108182"/>
            <a:ext cx="10972800" cy="1143000"/>
          </a:xfrm>
        </p:spPr>
        <p:txBody>
          <a:bodyPr/>
          <a:lstStyle/>
          <a:p>
            <a:pPr algn="l"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Цепочка обязанностей</a:t>
            </a:r>
            <a:endParaRPr/>
          </a:p>
        </p:txBody>
      </p:sp>
      <p:sp>
        <p:nvSpPr>
          <p:cNvPr id="2143895937" name="" hidden="0"/>
          <p:cNvSpPr/>
          <p:nvPr isPhoto="0" userDrawn="0"/>
        </p:nvSpPr>
        <p:spPr bwMode="auto">
          <a:xfrm>
            <a:off x="6578159" y="445703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20245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9599" y="1165194"/>
            <a:ext cx="4791074" cy="5667374"/>
          </a:xfrm>
          <a:prstGeom prst="rect">
            <a:avLst/>
          </a:prstGeom>
        </p:spPr>
      </p:pic>
      <p:sp>
        <p:nvSpPr>
          <p:cNvPr id="2116003721" name="" hidden="0"/>
          <p:cNvSpPr/>
          <p:nvPr isPhoto="0" userDrawn="0"/>
        </p:nvSpPr>
        <p:spPr bwMode="auto">
          <a:xfrm>
            <a:off x="12721784" y="37617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6148749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753224" y="469869"/>
            <a:ext cx="4829175" cy="6362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40828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28444661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такое паттерн?</a:t>
            </a:r>
            <a:endParaRPr/>
          </a:p>
        </p:txBody>
      </p:sp>
      <p:sp>
        <p:nvSpPr>
          <p:cNvPr id="598944360" name="" hidden="0"/>
          <p:cNvSpPr/>
          <p:nvPr isPhoto="0" userDrawn="0"/>
        </p:nvSpPr>
        <p:spPr bwMode="auto">
          <a:xfrm>
            <a:off x="9195962" y="3994655"/>
            <a:ext cx="25498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89610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11412" y="1600201"/>
            <a:ext cx="4717208" cy="3931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9617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Виды паттернов</a:t>
            </a:r>
            <a:endParaRPr/>
          </a:p>
        </p:txBody>
      </p:sp>
      <p:sp>
        <p:nvSpPr>
          <p:cNvPr id="2058000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238434" y="1600201"/>
            <a:ext cx="3552754" cy="62091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Порождающие</a:t>
            </a:r>
            <a:endParaRPr lang="ru-RU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2477502" name="" hidden="0"/>
          <p:cNvSpPr txBox="1"/>
          <p:nvPr isPhoto="0" userDrawn="0"/>
        </p:nvSpPr>
        <p:spPr bwMode="auto">
          <a:xfrm flipH="0" flipV="0">
            <a:off x="1238434" y="2437254"/>
            <a:ext cx="811958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Структурные</a:t>
            </a:r>
            <a:endParaRPr/>
          </a:p>
        </p:txBody>
      </p:sp>
      <p:sp>
        <p:nvSpPr>
          <p:cNvPr id="1212173408" name="" hidden="0"/>
          <p:cNvSpPr txBox="1"/>
          <p:nvPr isPhoto="0" userDrawn="0"/>
        </p:nvSpPr>
        <p:spPr bwMode="auto">
          <a:xfrm flipH="0" flipV="0">
            <a:off x="1238434" y="3305988"/>
            <a:ext cx="446664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Поведенческие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38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Порождающие</a:t>
            </a:r>
            <a:endParaRPr/>
          </a:p>
        </p:txBody>
      </p:sp>
      <p:sp>
        <p:nvSpPr>
          <p:cNvPr id="1183750827" name="" hidden="0"/>
          <p:cNvSpPr txBox="1"/>
          <p:nvPr isPhoto="0" userDrawn="0"/>
        </p:nvSpPr>
        <p:spPr bwMode="auto">
          <a:xfrm flipH="0" flipV="0">
            <a:off x="1027427" y="1442621"/>
            <a:ext cx="551162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Фабричный метод</a:t>
            </a:r>
            <a:endParaRPr sz="3200"/>
          </a:p>
        </p:txBody>
      </p:sp>
      <p:sp>
        <p:nvSpPr>
          <p:cNvPr id="1431577940" name="" hidden="0"/>
          <p:cNvSpPr txBox="1"/>
          <p:nvPr isPhoto="0" userDrawn="0"/>
        </p:nvSpPr>
        <p:spPr bwMode="auto">
          <a:xfrm flipH="0" flipV="0">
            <a:off x="1027427" y="2385873"/>
            <a:ext cx="551166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Абстрактная фабрика</a:t>
            </a:r>
            <a:endParaRPr sz="3200"/>
          </a:p>
        </p:txBody>
      </p:sp>
      <p:sp>
        <p:nvSpPr>
          <p:cNvPr id="20512270" name="" hidden="0"/>
          <p:cNvSpPr txBox="1"/>
          <p:nvPr isPhoto="0" userDrawn="0"/>
        </p:nvSpPr>
        <p:spPr bwMode="auto">
          <a:xfrm flipH="0" flipV="0">
            <a:off x="1027427" y="3199659"/>
            <a:ext cx="5511697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Одиночка</a:t>
            </a:r>
            <a:endParaRPr sz="3200"/>
          </a:p>
        </p:txBody>
      </p:sp>
      <p:sp>
        <p:nvSpPr>
          <p:cNvPr id="123362649" name="" hidden="0"/>
          <p:cNvSpPr txBox="1"/>
          <p:nvPr isPhoto="0" userDrawn="0"/>
        </p:nvSpPr>
        <p:spPr bwMode="auto">
          <a:xfrm flipH="0" flipV="0">
            <a:off x="6095999" y="1442621"/>
            <a:ext cx="551173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Прототип</a:t>
            </a:r>
            <a:endParaRPr sz="3200"/>
          </a:p>
        </p:txBody>
      </p:sp>
      <p:sp>
        <p:nvSpPr>
          <p:cNvPr id="912557494" name="" hidden="0"/>
          <p:cNvSpPr txBox="1"/>
          <p:nvPr isPhoto="0" userDrawn="0"/>
        </p:nvSpPr>
        <p:spPr bwMode="auto">
          <a:xfrm flipH="0" flipV="0">
            <a:off x="6095999" y="2385873"/>
            <a:ext cx="551176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Строитель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8375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157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1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3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91255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2840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Фабричный метод, Абстрактная фабрика</a:t>
            </a:r>
            <a:endParaRPr/>
          </a:p>
        </p:txBody>
      </p:sp>
      <p:sp>
        <p:nvSpPr>
          <p:cNvPr id="2530860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341270279" name="" hidden="0"/>
          <p:cNvSpPr/>
          <p:nvPr isPhoto="0" userDrawn="0"/>
        </p:nvSpPr>
        <p:spPr bwMode="auto">
          <a:xfrm flipH="0" flipV="0">
            <a:off x="6578159" y="2164758"/>
            <a:ext cx="1230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8384758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9798913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5922" y="1285412"/>
            <a:ext cx="5656392" cy="5182098"/>
          </a:xfrm>
          <a:prstGeom prst="rect">
            <a:avLst/>
          </a:prstGeom>
        </p:spPr>
      </p:pic>
      <p:sp>
        <p:nvSpPr>
          <p:cNvPr id="1313612070" name="" hidden="0"/>
          <p:cNvSpPr/>
          <p:nvPr isPhoto="0" userDrawn="0"/>
        </p:nvSpPr>
        <p:spPr bwMode="auto">
          <a:xfrm>
            <a:off x="11937119" y="458152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901481" name="" hidden="0"/>
          <p:cNvSpPr/>
          <p:nvPr isPhoto="0" userDrawn="0"/>
        </p:nvSpPr>
        <p:spPr bwMode="auto">
          <a:xfrm>
            <a:off x="12064577" y="45663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3710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096017" y="1274462"/>
            <a:ext cx="5476874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9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6231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Одиночка</a:t>
            </a:r>
            <a:endParaRPr/>
          </a:p>
        </p:txBody>
      </p:sp>
      <p:sp>
        <p:nvSpPr>
          <p:cNvPr id="19080375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85943" name="" hidden="0"/>
          <p:cNvSpPr/>
          <p:nvPr isPhoto="0" userDrawn="0"/>
        </p:nvSpPr>
        <p:spPr bwMode="auto">
          <a:xfrm flipH="0" flipV="0">
            <a:off x="6578159" y="4251616"/>
            <a:ext cx="18196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88260593" name="" hidden="0"/>
          <p:cNvSpPr/>
          <p:nvPr isPhoto="0" userDrawn="0"/>
        </p:nvSpPr>
        <p:spPr bwMode="auto">
          <a:xfrm>
            <a:off x="6828584" y="47094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470704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60024" y="1417638"/>
            <a:ext cx="4190999" cy="483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8455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Структурные</a:t>
            </a:r>
            <a:endParaRPr/>
          </a:p>
        </p:txBody>
      </p:sp>
      <p:sp>
        <p:nvSpPr>
          <p:cNvPr id="554474805" name="" hidden="0"/>
          <p:cNvSpPr txBox="1"/>
          <p:nvPr isPhoto="0" userDrawn="0"/>
        </p:nvSpPr>
        <p:spPr bwMode="auto">
          <a:xfrm flipH="0" flipV="0">
            <a:off x="5521747" y="1618324"/>
            <a:ext cx="4050508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Адаптер</a:t>
            </a:r>
            <a:endParaRPr sz="3200"/>
          </a:p>
        </p:txBody>
      </p:sp>
      <p:sp>
        <p:nvSpPr>
          <p:cNvPr id="375154086" name="" hidden="0"/>
          <p:cNvSpPr txBox="1"/>
          <p:nvPr isPhoto="0" userDrawn="0"/>
        </p:nvSpPr>
        <p:spPr bwMode="auto">
          <a:xfrm flipH="0" flipV="0">
            <a:off x="999684" y="2404368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Мост</a:t>
            </a:r>
            <a:endParaRPr sz="3200"/>
          </a:p>
        </p:txBody>
      </p:sp>
      <p:sp>
        <p:nvSpPr>
          <p:cNvPr id="1705833445" name="" hidden="0"/>
          <p:cNvSpPr txBox="1"/>
          <p:nvPr isPhoto="0" userDrawn="0"/>
        </p:nvSpPr>
        <p:spPr bwMode="auto">
          <a:xfrm flipH="0" flipV="0">
            <a:off x="999684" y="3264392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Компоновщик</a:t>
            </a:r>
            <a:endParaRPr sz="3200"/>
          </a:p>
        </p:txBody>
      </p:sp>
      <p:sp>
        <p:nvSpPr>
          <p:cNvPr id="1783877211" name="" hidden="0"/>
          <p:cNvSpPr txBox="1"/>
          <p:nvPr isPhoto="0" userDrawn="0"/>
        </p:nvSpPr>
        <p:spPr bwMode="auto">
          <a:xfrm flipH="0" flipV="0">
            <a:off x="999684" y="4096674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Декоратор</a:t>
            </a:r>
            <a:endParaRPr sz="3200"/>
          </a:p>
        </p:txBody>
      </p:sp>
      <p:sp>
        <p:nvSpPr>
          <p:cNvPr id="231489549" name="" hidden="0"/>
          <p:cNvSpPr txBox="1"/>
          <p:nvPr isPhoto="0" userDrawn="0"/>
        </p:nvSpPr>
        <p:spPr bwMode="auto">
          <a:xfrm flipH="0" flipV="0">
            <a:off x="944199" y="1618324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Фасад</a:t>
            </a:r>
            <a:endParaRPr sz="3200"/>
          </a:p>
        </p:txBody>
      </p:sp>
      <p:sp>
        <p:nvSpPr>
          <p:cNvPr id="1430688246" name="" hidden="0"/>
          <p:cNvSpPr txBox="1"/>
          <p:nvPr isPhoto="0" userDrawn="0"/>
        </p:nvSpPr>
        <p:spPr bwMode="auto">
          <a:xfrm flipH="0" flipV="0">
            <a:off x="5521747" y="2404368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Легковес</a:t>
            </a:r>
            <a:endParaRPr sz="3200"/>
          </a:p>
        </p:txBody>
      </p:sp>
      <p:sp>
        <p:nvSpPr>
          <p:cNvPr id="867623549" name="" hidden="0"/>
          <p:cNvSpPr txBox="1"/>
          <p:nvPr isPhoto="0" userDrawn="0"/>
        </p:nvSpPr>
        <p:spPr bwMode="auto">
          <a:xfrm flipH="0" flipV="0">
            <a:off x="5521747" y="3264392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Заместитель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14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51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83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0583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838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44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68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068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62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86762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312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Фасад</a:t>
            </a:r>
            <a:endParaRPr/>
          </a:p>
        </p:txBody>
      </p:sp>
      <p:sp>
        <p:nvSpPr>
          <p:cNvPr id="1721441475" name="" hidden="0"/>
          <p:cNvSpPr/>
          <p:nvPr isPhoto="0" userDrawn="0"/>
        </p:nvSpPr>
        <p:spPr bwMode="auto">
          <a:xfrm flipH="0" flipV="0">
            <a:off x="6391310" y="3939251"/>
            <a:ext cx="20423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87015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2750" y="1239174"/>
            <a:ext cx="5201679" cy="5466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7444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Поведенческие</a:t>
            </a:r>
            <a:endParaRPr/>
          </a:p>
        </p:txBody>
      </p:sp>
      <p:sp>
        <p:nvSpPr>
          <p:cNvPr id="1402394981" name="" hidden="0"/>
          <p:cNvSpPr txBox="1"/>
          <p:nvPr isPhoto="0" userDrawn="0"/>
        </p:nvSpPr>
        <p:spPr bwMode="auto">
          <a:xfrm flipH="0" flipV="0">
            <a:off x="6751674" y="1618324"/>
            <a:ext cx="405057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Наблюдатель</a:t>
            </a:r>
            <a:endParaRPr sz="3200"/>
          </a:p>
        </p:txBody>
      </p:sp>
      <p:sp>
        <p:nvSpPr>
          <p:cNvPr id="1212003249" name="" hidden="0"/>
          <p:cNvSpPr txBox="1"/>
          <p:nvPr isPhoto="0" userDrawn="0"/>
        </p:nvSpPr>
        <p:spPr bwMode="auto">
          <a:xfrm flipH="0" flipV="0">
            <a:off x="999683" y="2404368"/>
            <a:ext cx="405061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</a:t>
            </a:r>
            <a:endParaRPr sz="3200"/>
          </a:p>
        </p:txBody>
      </p:sp>
      <p:sp>
        <p:nvSpPr>
          <p:cNvPr id="1067328872" name="" hidden="0"/>
          <p:cNvSpPr txBox="1"/>
          <p:nvPr isPhoto="0" userDrawn="0"/>
        </p:nvSpPr>
        <p:spPr bwMode="auto">
          <a:xfrm flipH="0" flipV="0">
            <a:off x="999683" y="3264392"/>
            <a:ext cx="405061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Итератор</a:t>
            </a:r>
            <a:endParaRPr sz="3200"/>
          </a:p>
        </p:txBody>
      </p:sp>
      <p:sp>
        <p:nvSpPr>
          <p:cNvPr id="819031140" name="" hidden="0"/>
          <p:cNvSpPr txBox="1"/>
          <p:nvPr isPhoto="0" userDrawn="0"/>
        </p:nvSpPr>
        <p:spPr bwMode="auto">
          <a:xfrm flipH="0" flipV="0">
            <a:off x="999683" y="4096674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Посредник</a:t>
            </a:r>
            <a:endParaRPr sz="3200"/>
          </a:p>
        </p:txBody>
      </p:sp>
      <p:sp>
        <p:nvSpPr>
          <p:cNvPr id="1599712151" name="" hidden="0"/>
          <p:cNvSpPr txBox="1"/>
          <p:nvPr isPhoto="0" userDrawn="0"/>
        </p:nvSpPr>
        <p:spPr bwMode="auto">
          <a:xfrm flipH="0" flipV="0">
            <a:off x="944199" y="1618324"/>
            <a:ext cx="486429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Цепочка обязанностей</a:t>
            </a:r>
            <a:endParaRPr sz="3200"/>
          </a:p>
        </p:txBody>
      </p:sp>
      <p:sp>
        <p:nvSpPr>
          <p:cNvPr id="293391624" name="" hidden="0"/>
          <p:cNvSpPr txBox="1"/>
          <p:nvPr isPhoto="0" userDrawn="0"/>
        </p:nvSpPr>
        <p:spPr bwMode="auto">
          <a:xfrm flipH="0" flipV="0">
            <a:off x="6751674" y="2404368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Состояние</a:t>
            </a:r>
            <a:endParaRPr sz="3200"/>
          </a:p>
        </p:txBody>
      </p:sp>
      <p:sp>
        <p:nvSpPr>
          <p:cNvPr id="1446959716" name="" hidden="0"/>
          <p:cNvSpPr txBox="1"/>
          <p:nvPr isPhoto="0" userDrawn="0"/>
        </p:nvSpPr>
        <p:spPr bwMode="auto">
          <a:xfrm flipH="0" flipV="0">
            <a:off x="6751674" y="3264392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Стратегия</a:t>
            </a:r>
            <a:endParaRPr sz="3200"/>
          </a:p>
        </p:txBody>
      </p:sp>
      <p:sp>
        <p:nvSpPr>
          <p:cNvPr id="927975740" name="" hidden="0"/>
          <p:cNvSpPr txBox="1"/>
          <p:nvPr isPhoto="0" userDrawn="0"/>
        </p:nvSpPr>
        <p:spPr bwMode="auto">
          <a:xfrm flipH="0" flipV="0">
            <a:off x="999683" y="4919707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Снимок</a:t>
            </a:r>
            <a:endParaRPr sz="3200"/>
          </a:p>
        </p:txBody>
      </p:sp>
      <p:sp>
        <p:nvSpPr>
          <p:cNvPr id="1906623276" name="" hidden="0"/>
          <p:cNvSpPr txBox="1"/>
          <p:nvPr isPhoto="0" userDrawn="0"/>
        </p:nvSpPr>
        <p:spPr bwMode="auto">
          <a:xfrm flipH="0" flipV="0">
            <a:off x="6751674" y="4919707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Посетитель</a:t>
            </a:r>
            <a:endParaRPr sz="3200"/>
          </a:p>
        </p:txBody>
      </p:sp>
      <p:sp>
        <p:nvSpPr>
          <p:cNvPr id="640054477" name="" hidden="0"/>
          <p:cNvSpPr txBox="1"/>
          <p:nvPr isPhoto="0" userDrawn="0"/>
        </p:nvSpPr>
        <p:spPr bwMode="auto">
          <a:xfrm flipH="0" flipV="0">
            <a:off x="6751674" y="4096674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Шаблонный метод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71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9971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00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1200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3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673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0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90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7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797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3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023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39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4695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005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19066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2022-05-23T05:59:48Z</dcterms:modified>
  <cp:category/>
  <cp:contentStatus/>
  <cp:version/>
</cp:coreProperties>
</file>