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2022-05-16 to 2022-05-20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498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