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/>
              <a:t>Full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From 2022-06-01 to 2022-06-14</a:t>
            </a:r>
          </a:p>
        </p:txBody>
      </p:sp>
      <p:pic>
        <p:nvPicPr>
          <p:cNvPr id="4" name="Picture 3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79" y="18288"/>
            <a:ext cx="1408176" cy="12984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Download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768096" cy="841248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4980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463040"/>
                <a:gridCol w="1828800"/>
                <a:gridCol w="914400"/>
                <a:gridCol w="1463040"/>
              </a:tblGrid>
              <a:tr h="6096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Downloaded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Yet to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% Download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Seek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100%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768096" cy="841248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2895600"/>
                <a:gridCol w="2895600"/>
              </a:tblGrid>
              <a:tr h="6096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Seek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