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2022-05-13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  <a:gridCol w="108585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I&amp;T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Team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