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2022-06-21</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99%</a:t>
                      </a:r>
                    </a:p>
                  </a:txBody>
                  <a:tcPr/>
                </a:tc>
                <a:tc>
                  <a:txBody>
                    <a:bodyPr/>
                    <a:lstStyle/>
                    <a:p>
                      <a:r>
                        <a:t>98%</a:t>
                      </a:r>
                    </a:p>
                  </a:txBody>
                  <a:tcPr/>
                </a:tc>
                <a:tc>
                  <a:txBody>
                    <a:bodyPr/>
                    <a:lstStyle/>
                    <a:p>
                      <a:r>
                        <a:t>100%</a:t>
                      </a:r>
                    </a:p>
                  </a:txBody>
                  <a:tcPr/>
                </a:tc>
              </a:tr>
              <a:tr h="457200">
                <a:tc>
                  <a:txBody>
                    <a:bodyPr/>
                    <a:lstStyle/>
                    <a:p>
                      <a:r>
                        <a:t>Disagree</a:t>
                      </a:r>
                    </a:p>
                  </a:txBody>
                  <a:tcPr/>
                </a:tc>
                <a:tc>
                  <a:txBody>
                    <a:bodyPr/>
                    <a:lstStyle/>
                    <a:p>
                      <a:r>
                        <a:t>1%</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Positively</a:t>
                      </a:r>
                    </a:p>
                  </a:txBody>
                  <a:tcPr/>
                </a:tc>
                <a:tc>
                  <a:txBody>
                    <a:bodyPr/>
                    <a:lstStyle/>
                    <a:p>
                      <a:r>
                        <a:t>86%</a:t>
                      </a:r>
                    </a:p>
                  </a:txBody>
                  <a:tcPr/>
                </a:tc>
                <a:tc>
                  <a:txBody>
                    <a:bodyPr/>
                    <a:lstStyle/>
                    <a:p>
                      <a:r>
                        <a:t>100%</a:t>
                      </a:r>
                    </a:p>
                  </a:txBody>
                  <a:tcPr/>
                </a:tc>
                <a:tc>
                  <a:txBody>
                    <a:bodyPr/>
                    <a:lstStyle/>
                    <a:p>
                      <a:r>
                        <a:t>100%</a:t>
                      </a:r>
                    </a:p>
                  </a:txBody>
                  <a:tcPr/>
                </a:tc>
              </a:tr>
              <a:tr h="365760">
                <a:tc>
                  <a:txBody>
                    <a:bodyPr/>
                    <a:lstStyle/>
                    <a:p>
                      <a:r>
                        <a:t>Negative</a:t>
                      </a:r>
                    </a:p>
                  </a:txBody>
                  <a:tcPr/>
                </a:tc>
                <a:tc>
                  <a:txBody>
                    <a:bodyPr/>
                    <a:lstStyle/>
                    <a:p>
                      <a:r>
                        <a:t>5%</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9%</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Agree</a:t>
                      </a:r>
                    </a:p>
                  </a:txBody>
                  <a:tcPr/>
                </a:tc>
                <a:tc>
                  <a:txBody>
                    <a:bodyPr/>
                    <a:lstStyle/>
                    <a:p>
                      <a:r>
                        <a:t>71%</a:t>
                      </a:r>
                    </a:p>
                  </a:txBody>
                  <a:tcPr/>
                </a:tc>
                <a:tc>
                  <a:txBody>
                    <a:bodyPr/>
                    <a:lstStyle/>
                    <a:p>
                      <a:r>
                        <a:t>68%</a:t>
                      </a:r>
                    </a:p>
                  </a:txBody>
                  <a:tcPr/>
                </a:tc>
                <a:tc>
                  <a:txBody>
                    <a:bodyPr/>
                    <a:lstStyle/>
                    <a:p>
                      <a:r>
                        <a:t>67%</a:t>
                      </a:r>
                    </a:p>
                  </a:txBody>
                  <a:tcPr/>
                </a:tc>
              </a:tr>
              <a:tr h="365760">
                <a:tc>
                  <a:txBody>
                    <a:bodyPr/>
                    <a:lstStyle/>
                    <a:p>
                      <a:r>
                        <a:t>Disagree</a:t>
                      </a:r>
                    </a:p>
                  </a:txBody>
                  <a:tcPr/>
                </a:tc>
                <a:tc>
                  <a:txBody>
                    <a:bodyPr/>
                    <a:lstStyle/>
                    <a:p>
                      <a:r>
                        <a:t>1%</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29%</a:t>
                      </a:r>
                    </a:p>
                  </a:txBody>
                  <a:tcPr/>
                </a:tc>
                <a:tc>
                  <a:txBody>
                    <a:bodyPr/>
                    <a:lstStyle/>
                    <a:p>
                      <a:r>
                        <a:t>32%</a:t>
                      </a:r>
                    </a:p>
                  </a:txBody>
                  <a:tcPr/>
                </a:tc>
                <a:tc>
                  <a:txBody>
                    <a:bodyPr/>
                    <a:lstStyle/>
                    <a:p>
                      <a:r>
                        <a:t>33%</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ಹೌದು, ಮೆಚ್ಚುಗೆ ನನ್ನ ಚೈತನ್ಯವನ್ನು ಹೆಚ್ಚಿಸುತ್ತದೆ</a:t>
                      </a:r>
                    </a:p>
                  </a:txBody>
                  <a:tcPr/>
                </a:tc>
                <a:tc>
                  <a:txBody>
                    <a:bodyPr/>
                    <a:lstStyle/>
                    <a:p>
                      <a:r>
                        <a:t>82%</a:t>
                      </a:r>
                    </a:p>
                  </a:txBody>
                  <a:tcPr/>
                </a:tc>
                <a:tc>
                  <a:txBody>
                    <a:bodyPr/>
                    <a:lstStyle/>
                    <a:p>
                      <a:r>
                        <a:t>89%</a:t>
                      </a:r>
                    </a:p>
                  </a:txBody>
                  <a:tcPr/>
                </a:tc>
                <a:tc>
                  <a:txBody>
                    <a:bodyPr/>
                    <a:lstStyle/>
                    <a:p>
                      <a:r>
                        <a:t>67%</a:t>
                      </a:r>
                    </a:p>
                  </a:txBody>
                  <a:tcPr/>
                </a:tc>
              </a:tr>
              <a:tr h="365760">
                <a:tc>
                  <a:txBody>
                    <a:bodyPr/>
                    <a:lstStyle/>
                    <a:p>
                      <a:r>
                        <a:t>ಇಲ್ಲ, ನಾನು ಯಾವುದೇ ವ್ಯತ್ಯಾಸವನ್ನು ಕಾಣುತ್ತಿಲ್ಲ</a:t>
                      </a:r>
                    </a:p>
                  </a:txBody>
                  <a:tcPr/>
                </a:tc>
                <a:tc>
                  <a:txBody>
                    <a:bodyPr/>
                    <a:lstStyle/>
                    <a:p>
                      <a:r>
                        <a:t>9%</a:t>
                      </a:r>
                    </a:p>
                  </a:txBody>
                  <a:tcPr/>
                </a:tc>
                <a:tc>
                  <a:txBody>
                    <a:bodyPr/>
                    <a:lstStyle/>
                    <a:p>
                      <a:r>
                        <a:t>0%</a:t>
                      </a:r>
                    </a:p>
                  </a:txBody>
                  <a:tcPr/>
                </a:tc>
                <a:tc>
                  <a:txBody>
                    <a:bodyPr/>
                    <a:lstStyle/>
                    <a:p>
                      <a:r>
                        <a:t>33%</a:t>
                      </a:r>
                    </a:p>
                  </a:txBody>
                  <a:tcPr/>
                </a:tc>
              </a:tr>
              <a:tr h="365760">
                <a:tc>
                  <a:txBody>
                    <a:bodyPr/>
                    <a:lstStyle/>
                    <a:p>
                      <a:r>
                        <a:t>ನಾನು ಹೆಚ್ಚು ಮೆಚ್ಚುಗೆ ಪಡೆಯುವುದಿಲ್ಲ</a:t>
                      </a:r>
                    </a:p>
                  </a:txBody>
                  <a:tcPr/>
                </a:tc>
                <a:tc>
                  <a:txBody>
                    <a:bodyPr/>
                    <a:lstStyle/>
                    <a:p>
                      <a:r>
                        <a:t>8%</a:t>
                      </a:r>
                    </a:p>
                  </a:txBody>
                  <a:tcPr/>
                </a:tc>
                <a:tc>
                  <a:txBody>
                    <a:bodyPr/>
                    <a:lstStyle/>
                    <a:p>
                      <a:r>
                        <a:t>11%</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ಯಾರೂ ನನ್ನನ್ನು ಮೆಚ್ಚದ ಕಾರಣ, ನಾನು ಇತರರನ್ನು ಮೆಚ್ಚಲಿಲ್ಲ</a:t>
                      </a:r>
                    </a:p>
                  </a:txBody>
                  <a:tcPr/>
                </a:tc>
                <a:tc>
                  <a:txBody>
                    <a:bodyPr/>
                    <a:lstStyle/>
                    <a:p>
                      <a:r>
                        <a:t>19%</a:t>
                      </a:r>
                    </a:p>
                  </a:txBody>
                  <a:tcPr/>
                </a:tc>
                <a:tc>
                  <a:txBody>
                    <a:bodyPr/>
                    <a:lstStyle/>
                    <a:p>
                      <a:r>
                        <a:t>3%</a:t>
                      </a:r>
                    </a:p>
                  </a:txBody>
                  <a:tcPr/>
                </a:tc>
                <a:tc>
                  <a:txBody>
                    <a:bodyPr/>
                    <a:lstStyle/>
                    <a:p>
                      <a:r>
                        <a:t>0%</a:t>
                      </a:r>
                    </a:p>
                  </a:txBody>
                  <a:tcPr/>
                </a:tc>
              </a:tr>
              <a:tr h="457200">
                <a:tc>
                  <a:txBody>
                    <a:bodyPr/>
                    <a:lstStyle/>
                    <a:p>
                      <a:r>
                        <a:t>ಹೌದು, ಇದು ಸುಲಭ ಮತ್ತು ಶಕ್ತಿಯುತವಾಗಿದೆ</a:t>
                      </a:r>
                    </a:p>
                  </a:txBody>
                  <a:tcPr/>
                </a:tc>
                <a:tc>
                  <a:txBody>
                    <a:bodyPr/>
                    <a:lstStyle/>
                    <a:p>
                      <a:r>
                        <a:t>81%</a:t>
                      </a:r>
                    </a:p>
                  </a:txBody>
                  <a:tcPr/>
                </a:tc>
                <a:tc>
                  <a:txBody>
                    <a:bodyPr/>
                    <a:lstStyle/>
                    <a:p>
                      <a:r>
                        <a:t>97%</a:t>
                      </a:r>
                    </a:p>
                  </a:txBody>
                  <a:tcPr/>
                </a:tc>
                <a:tc>
                  <a:txBody>
                    <a:bodyPr/>
                    <a:lstStyle/>
                    <a:p>
                      <a:r>
                        <a:t>100%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ನಾನು ಮಾಡಿದ ನಿರ್ದಿಷ್ಟ ವಿಷಯದ ಬಗ್ಗೆ</a:t>
                      </a:r>
                    </a:p>
                  </a:txBody>
                  <a:tcPr/>
                </a:tc>
                <a:tc>
                  <a:txBody>
                    <a:bodyPr/>
                    <a:lstStyle/>
                    <a:p>
                      <a:r>
                        <a:t>36%</a:t>
                      </a:r>
                    </a:p>
                  </a:txBody>
                  <a:tcPr/>
                </a:tc>
                <a:tc>
                  <a:txBody>
                    <a:bodyPr/>
                    <a:lstStyle/>
                    <a:p>
                      <a:r>
                        <a:t>38%</a:t>
                      </a:r>
                    </a:p>
                  </a:txBody>
                  <a:tcPr/>
                </a:tc>
                <a:tc>
                  <a:txBody>
                    <a:bodyPr/>
                    <a:lstStyle/>
                    <a:p>
                      <a:r>
                        <a:t>17%</a:t>
                      </a:r>
                    </a:p>
                  </a:txBody>
                  <a:tcPr/>
                </a:tc>
              </a:tr>
              <a:tr h="365760">
                <a:tc>
                  <a:txBody>
                    <a:bodyPr/>
                    <a:lstStyle/>
                    <a:p>
                      <a:r>
                        <a:t>ಇದು ಒಬ್ಬ ವ್ಯಕ್ತಿಯಾಗಿ ನನ್ನ ಬಗ್ಗೆ ಅಥವಾ ನಾನು ಗೌರವಿಸುವ ಯಾವುದನ್ನಾದರೂ ಕುರಿತು?</a:t>
                      </a:r>
                    </a:p>
                  </a:txBody>
                  <a:tcPr/>
                </a:tc>
                <a:tc>
                  <a:txBody>
                    <a:bodyPr/>
                    <a:lstStyle/>
                    <a:p>
                      <a:r>
                        <a:t>22%</a:t>
                      </a:r>
                    </a:p>
                  </a:txBody>
                  <a:tcPr/>
                </a:tc>
                <a:tc>
                  <a:txBody>
                    <a:bodyPr/>
                    <a:lstStyle/>
                    <a:p>
                      <a:r>
                        <a:t>15%</a:t>
                      </a:r>
                    </a:p>
                  </a:txBody>
                  <a:tcPr/>
                </a:tc>
                <a:tc>
                  <a:txBody>
                    <a:bodyPr/>
                    <a:lstStyle/>
                    <a:p>
                      <a:r>
                        <a:t>17%</a:t>
                      </a:r>
                    </a:p>
                  </a:txBody>
                  <a:tcPr/>
                </a:tc>
              </a:tr>
              <a:tr h="365760">
                <a:tc>
                  <a:txBody>
                    <a:bodyPr/>
                    <a:lstStyle/>
                    <a:p>
                      <a:r>
                        <a:t>ನನಗೆ ಗುರುತಿಸುವಿಕೆಯನ್ನು ಕಳುಹಿಸಿದ ವ್ಯಕ್ತಿಗೆ ನಾನು ಯಾವ ರೀತಿಯಲ್ಲಿ ವ್ಯತ್ಯಾಸವನ್ನು ಮಾಡಿದೆ ಎಂಬುದರ ಕುರಿತು</a:t>
                      </a:r>
                    </a:p>
                  </a:txBody>
                  <a:tcPr/>
                </a:tc>
                <a:tc>
                  <a:txBody>
                    <a:bodyPr/>
                    <a:lstStyle/>
                    <a:p>
                      <a:r>
                        <a:t>41%</a:t>
                      </a:r>
                    </a:p>
                  </a:txBody>
                  <a:tcPr/>
                </a:tc>
                <a:tc>
                  <a:txBody>
                    <a:bodyPr/>
                    <a:lstStyle/>
                    <a:p>
                      <a:r>
                        <a:t>46%</a:t>
                      </a:r>
                    </a:p>
                  </a:txBody>
                  <a:tcPr/>
                </a:tc>
                <a:tc>
                  <a:txBody>
                    <a:bodyPr/>
                    <a:lstStyle/>
                    <a:p>
                      <a:r>
                        <a:t>67%</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ಒಂದು ಮಟ್ಟಿಗೆ ಹೌದು!</a:t>
                      </a:r>
                    </a:p>
                  </a:txBody>
                  <a:tcPr/>
                </a:tc>
                <a:tc>
                  <a:txBody>
                    <a:bodyPr/>
                    <a:lstStyle/>
                    <a:p>
                      <a:r>
                        <a:t>60%</a:t>
                      </a:r>
                    </a:p>
                  </a:txBody>
                  <a:tcPr/>
                </a:tc>
                <a:tc>
                  <a:txBody>
                    <a:bodyPr/>
                    <a:lstStyle/>
                    <a:p>
                      <a:r>
                        <a:t>87%</a:t>
                      </a:r>
                    </a:p>
                  </a:txBody>
                  <a:tcPr/>
                </a:tc>
                <a:tc>
                  <a:txBody>
                    <a:bodyPr/>
                    <a:lstStyle/>
                    <a:p>
                      <a:r>
                        <a:t>100%</a:t>
                      </a:r>
                    </a:p>
                  </a:txBody>
                  <a:tcPr/>
                </a:tc>
              </a:tr>
              <a:tr h="365760">
                <a:tc>
                  <a:txBody>
                    <a:bodyPr/>
                    <a:lstStyle/>
                    <a:p>
                      <a:r>
                        <a:t>ನನಗೆ ಮೌಲ್ಯಗಳ ಅರಿವಿಲ್ಲ</a:t>
                      </a:r>
                    </a:p>
                  </a:txBody>
                  <a:tcPr/>
                </a:tc>
                <a:tc>
                  <a:txBody>
                    <a:bodyPr/>
                    <a:lstStyle/>
                    <a:p>
                      <a:r>
                        <a:t>8%</a:t>
                      </a:r>
                    </a:p>
                  </a:txBody>
                  <a:tcPr/>
                </a:tc>
                <a:tc>
                  <a:txBody>
                    <a:bodyPr/>
                    <a:lstStyle/>
                    <a:p>
                      <a:r>
                        <a:t>0%</a:t>
                      </a:r>
                    </a:p>
                  </a:txBody>
                  <a:tcPr/>
                </a:tc>
                <a:tc>
                  <a:txBody>
                    <a:bodyPr/>
                    <a:lstStyle/>
                    <a:p>
                      <a:r>
                        <a:t>0%</a:t>
                      </a:r>
                    </a:p>
                  </a:txBody>
                  <a:tcPr/>
                </a:tc>
              </a:tr>
              <a:tr h="365760">
                <a:tc>
                  <a:txBody>
                    <a:bodyPr/>
                    <a:lstStyle/>
                    <a:p>
                      <a:r>
                        <a:t>ನಾನು ಮೌಲ್ಯಗಳ ಬಗ್ಗೆ ಇನ್ನಷ್ಟು ತಿಳಿದುಕೊಳ್ಳಬೇಕು</a:t>
                      </a:r>
                    </a:p>
                  </a:txBody>
                  <a:tcPr/>
                </a:tc>
                <a:tc>
                  <a:txBody>
                    <a:bodyPr/>
                    <a:lstStyle/>
                    <a:p>
                      <a:r>
                        <a:t>32%</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048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04800">
                <a:tc>
                  <a:txBody>
                    <a:bodyPr/>
                    <a:lstStyle/>
                    <a:p>
                      <a:r>
                        <a:t>Gossiping during work</a:t>
                      </a:r>
                    </a:p>
                  </a:txBody>
                  <a:tcPr/>
                </a:tc>
                <a:tc>
                  <a:txBody>
                    <a:bodyPr/>
                    <a:lstStyle/>
                    <a:p>
                      <a:r>
                        <a:t>10%</a:t>
                      </a:r>
                    </a:p>
                  </a:txBody>
                  <a:tcPr/>
                </a:tc>
                <a:tc>
                  <a:txBody>
                    <a:bodyPr/>
                    <a:lstStyle/>
                    <a:p>
                      <a:r>
                        <a:t>0%</a:t>
                      </a:r>
                    </a:p>
                  </a:txBody>
                  <a:tcPr/>
                </a:tc>
                <a:tc>
                  <a:txBody>
                    <a:bodyPr/>
                    <a:lstStyle/>
                    <a:p>
                      <a:r>
                        <a:t>0%</a:t>
                      </a:r>
                    </a:p>
                  </a:txBody>
                  <a:tcPr/>
                </a:tc>
              </a:tr>
              <a:tr h="304800">
                <a:tc>
                  <a:txBody>
                    <a:bodyPr/>
                    <a:lstStyle/>
                    <a:p>
                      <a:r>
                        <a:t>Conversation on mobile phone during work</a:t>
                      </a:r>
                    </a:p>
                  </a:txBody>
                  <a:tcPr/>
                </a:tc>
                <a:tc>
                  <a:txBody>
                    <a:bodyPr/>
                    <a:lstStyle/>
                    <a:p>
                      <a:r>
                        <a:t>5%</a:t>
                      </a:r>
                    </a:p>
                  </a:txBody>
                  <a:tcPr/>
                </a:tc>
                <a:tc>
                  <a:txBody>
                    <a:bodyPr/>
                    <a:lstStyle/>
                    <a:p>
                      <a:r>
                        <a:t>0%</a:t>
                      </a:r>
                    </a:p>
                  </a:txBody>
                  <a:tcPr/>
                </a:tc>
                <a:tc>
                  <a:txBody>
                    <a:bodyPr/>
                    <a:lstStyle/>
                    <a:p>
                      <a:r>
                        <a:t>0%</a:t>
                      </a:r>
                    </a:p>
                  </a:txBody>
                  <a:tcPr/>
                </a:tc>
              </a:tr>
              <a:tr h="304800">
                <a:tc>
                  <a:txBody>
                    <a:bodyPr/>
                    <a:lstStyle/>
                    <a:p>
                      <a:r>
                        <a:t>Attending else's queries when your job at critical juncture</a:t>
                      </a:r>
                    </a:p>
                  </a:txBody>
                  <a:tcPr/>
                </a:tc>
                <a:tc>
                  <a:txBody>
                    <a:bodyPr/>
                    <a:lstStyle/>
                    <a:p>
                      <a:r>
                        <a:t>10%</a:t>
                      </a:r>
                    </a:p>
                  </a:txBody>
                  <a:tcPr/>
                </a:tc>
                <a:tc>
                  <a:txBody>
                    <a:bodyPr/>
                    <a:lstStyle/>
                    <a:p>
                      <a:r>
                        <a:t>2%</a:t>
                      </a:r>
                    </a:p>
                  </a:txBody>
                  <a:tcPr/>
                </a:tc>
                <a:tc>
                  <a:txBody>
                    <a:bodyPr/>
                    <a:lstStyle/>
                    <a:p>
                      <a:r>
                        <a:t>0%</a:t>
                      </a:r>
                    </a:p>
                  </a:txBody>
                  <a:tcPr/>
                </a:tc>
              </a:tr>
              <a:tr h="304800">
                <a:tc>
                  <a:txBody>
                    <a:bodyPr/>
                    <a:lstStyle/>
                    <a:p>
                      <a:r>
                        <a:t>All above</a:t>
                      </a:r>
                    </a:p>
                  </a:txBody>
                  <a:tcPr/>
                </a:tc>
                <a:tc>
                  <a:txBody>
                    <a:bodyPr/>
                    <a:lstStyle/>
                    <a:p>
                      <a:r>
                        <a:t>76%</a:t>
                      </a:r>
                    </a:p>
                  </a:txBody>
                  <a:tcPr/>
                </a:tc>
                <a:tc>
                  <a:txBody>
                    <a:bodyPr/>
                    <a:lstStyle/>
                    <a:p>
                      <a:r>
                        <a:t>98%</a:t>
                      </a:r>
                    </a:p>
                  </a:txBody>
                  <a:tcPr/>
                </a:tc>
                <a:tc>
                  <a:txBody>
                    <a:bodyPr/>
                    <a:lstStyle/>
                    <a:p>
                      <a:r>
                        <a:t>100%</a:t>
                      </a:r>
                    </a:p>
                  </a:txBody>
                  <a:tcPr/>
                </a:tc>
              </a:tr>
              <a:tr h="3048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98%</a:t>
                      </a:r>
                    </a:p>
                  </a:txBody>
                  <a:tcPr/>
                </a:tc>
                <a:tc>
                  <a:txBody>
                    <a:bodyPr/>
                    <a:lstStyle/>
                    <a:p>
                      <a:r>
                        <a:t>100%</a:t>
                      </a:r>
                    </a:p>
                  </a:txBody>
                  <a:tcPr/>
                </a:tc>
                <a:tc>
                  <a:txBody>
                    <a:bodyPr/>
                    <a:lstStyle/>
                    <a:p>
                      <a:r>
                        <a:t>100%</a:t>
                      </a:r>
                    </a:p>
                  </a:txBody>
                  <a:tcPr/>
                </a:tc>
              </a:tr>
              <a:tr h="457200">
                <a:tc>
                  <a:txBody>
                    <a:bodyPr/>
                    <a:lstStyle/>
                    <a:p>
                      <a:r>
                        <a:t>Disagree</a:t>
                      </a:r>
                    </a:p>
                  </a:txBody>
                  <a:tcPr/>
                </a:tc>
                <a:tc>
                  <a:txBody>
                    <a:bodyPr/>
                    <a:lstStyle/>
                    <a:p>
                      <a:r>
                        <a:t>2%</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96%</a:t>
                      </a:r>
                    </a:p>
                  </a:txBody>
                  <a:tcPr/>
                </a:tc>
                <a:tc>
                  <a:txBody>
                    <a:bodyPr/>
                    <a:lstStyle/>
                    <a:p>
                      <a:r>
                        <a:t>97%</a:t>
                      </a:r>
                    </a:p>
                  </a:txBody>
                  <a:tcPr/>
                </a:tc>
                <a:tc>
                  <a:txBody>
                    <a:bodyPr/>
                    <a:lstStyle/>
                    <a:p>
                      <a:r>
                        <a:t>100%</a:t>
                      </a:r>
                    </a:p>
                  </a:txBody>
                  <a:tcPr/>
                </a:tc>
              </a:tr>
              <a:tr h="457200">
                <a:tc>
                  <a:txBody>
                    <a:bodyPr/>
                    <a:lstStyle/>
                    <a:p>
                      <a:r>
                        <a:t>Disagree</a:t>
                      </a:r>
                    </a:p>
                  </a:txBody>
                  <a:tcPr/>
                </a:tc>
                <a:tc>
                  <a:txBody>
                    <a:bodyPr/>
                    <a:lstStyle/>
                    <a:p>
                      <a:r>
                        <a:t>4%</a:t>
                      </a:r>
                    </a:p>
                  </a:txBody>
                  <a:tcPr/>
                </a:tc>
                <a:tc>
                  <a:txBody>
                    <a:bodyPr/>
                    <a:lstStyle/>
                    <a:p>
                      <a:r>
                        <a:t>3%</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6576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65760">
                <a:tc>
                  <a:txBody>
                    <a:bodyPr/>
                    <a:lstStyle/>
                    <a:p>
                      <a:r>
                        <a:t>Junior</a:t>
                      </a:r>
                    </a:p>
                  </a:txBody>
                  <a:tcPr/>
                </a:tc>
                <a:tc>
                  <a:txBody>
                    <a:bodyPr/>
                    <a:lstStyle/>
                    <a:p>
                      <a:r>
                        <a:t>2396</a:t>
                      </a:r>
                    </a:p>
                  </a:txBody>
                  <a:tcPr/>
                </a:tc>
                <a:tc>
                  <a:txBody>
                    <a:bodyPr/>
                    <a:lstStyle/>
                    <a:p>
                      <a:r>
                        <a:t>474</a:t>
                      </a:r>
                    </a:p>
                  </a:txBody>
                  <a:tcPr/>
                </a:tc>
                <a:tc>
                  <a:txBody>
                    <a:bodyPr/>
                    <a:lstStyle/>
                    <a:p>
                      <a:r>
                        <a:t>2870</a:t>
                      </a:r>
                    </a:p>
                  </a:txBody>
                  <a:tcPr/>
                </a:tc>
                <a:tc>
                  <a:txBody>
                    <a:bodyPr/>
                    <a:lstStyle/>
                    <a:p>
                      <a:r>
                        <a:t>83%</a:t>
                      </a:r>
                    </a:p>
                  </a:txBody>
                  <a:tcPr/>
                </a:tc>
              </a:tr>
              <a:tr h="365760">
                <a:tc>
                  <a:txBody>
                    <a:bodyPr/>
                    <a:lstStyle/>
                    <a:p>
                      <a:r>
                        <a:t>Middle</a:t>
                      </a:r>
                    </a:p>
                  </a:txBody>
                  <a:tcPr/>
                </a:tc>
                <a:tc>
                  <a:txBody>
                    <a:bodyPr/>
                    <a:lstStyle/>
                    <a:p>
                      <a:r>
                        <a:t>220</a:t>
                      </a:r>
                    </a:p>
                  </a:txBody>
                  <a:tcPr/>
                </a:tc>
                <a:tc>
                  <a:txBody>
                    <a:bodyPr/>
                    <a:lstStyle/>
                    <a:p>
                      <a:r>
                        <a:t>68</a:t>
                      </a:r>
                    </a:p>
                  </a:txBody>
                  <a:tcPr/>
                </a:tc>
                <a:tc>
                  <a:txBody>
                    <a:bodyPr/>
                    <a:lstStyle/>
                    <a:p>
                      <a:r>
                        <a:t>288</a:t>
                      </a:r>
                    </a:p>
                  </a:txBody>
                  <a:tcPr/>
                </a:tc>
                <a:tc>
                  <a:txBody>
                    <a:bodyPr/>
                    <a:lstStyle/>
                    <a:p>
                      <a:r>
                        <a:t>76%</a:t>
                      </a:r>
                    </a:p>
                  </a:txBody>
                  <a:tcPr/>
                </a:tc>
              </a:tr>
              <a:tr h="365760">
                <a:tc>
                  <a:txBody>
                    <a:bodyPr/>
                    <a:lstStyle/>
                    <a:p>
                      <a:r>
                        <a:t>Senior</a:t>
                      </a:r>
                    </a:p>
                  </a:txBody>
                  <a:tcPr/>
                </a:tc>
                <a:tc>
                  <a:txBody>
                    <a:bodyPr/>
                    <a:lstStyle/>
                    <a:p>
                      <a:r>
                        <a:t>25</a:t>
                      </a:r>
                    </a:p>
                  </a:txBody>
                  <a:tcPr/>
                </a:tc>
                <a:tc>
                  <a:txBody>
                    <a:bodyPr/>
                    <a:lstStyle/>
                    <a:p>
                      <a:r>
                        <a:t>9</a:t>
                      </a:r>
                    </a:p>
                  </a:txBody>
                  <a:tcPr/>
                </a:tc>
                <a:tc>
                  <a:txBody>
                    <a:bodyPr/>
                    <a:lstStyle/>
                    <a:p>
                      <a:r>
                        <a:t>34</a:t>
                      </a:r>
                    </a:p>
                  </a:txBody>
                  <a:tcPr/>
                </a:tc>
                <a:tc>
                  <a:txBody>
                    <a:bodyPr/>
                    <a:lstStyle/>
                    <a:p>
                      <a:r>
                        <a:t>74%</a:t>
                      </a:r>
                    </a:p>
                  </a:txBody>
                  <a:tcPr/>
                </a:tc>
              </a:tr>
              <a:tr h="365760">
                <a:tc>
                  <a:txBody>
                    <a:bodyPr/>
                    <a:lstStyle/>
                    <a:p>
                      <a:r>
                        <a:t>Total</a:t>
                      </a:r>
                    </a:p>
                  </a:txBody>
                  <a:tcPr/>
                </a:tc>
                <a:tc>
                  <a:txBody>
                    <a:bodyPr/>
                    <a:lstStyle/>
                    <a:p>
                      <a:r>
                        <a:t>2641</a:t>
                      </a:r>
                    </a:p>
                  </a:txBody>
                  <a:tcPr/>
                </a:tc>
                <a:tc>
                  <a:txBody>
                    <a:bodyPr/>
                    <a:lstStyle/>
                    <a:p>
                      <a:r>
                        <a:t>551</a:t>
                      </a:r>
                    </a:p>
                  </a:txBody>
                  <a:tcPr/>
                </a:tc>
                <a:tc>
                  <a:txBody>
                    <a:bodyPr/>
                    <a:lstStyle/>
                    <a:p>
                      <a:r>
                        <a:t>3192</a:t>
                      </a:r>
                    </a:p>
                  </a:txBody>
                  <a:tcPr/>
                </a:tc>
                <a:tc>
                  <a:txBody>
                    <a:bodyPr/>
                    <a:lstStyle/>
                    <a:p>
                      <a:r>
                        <a:t>83%</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93%</a:t>
                      </a:r>
                    </a:p>
                  </a:txBody>
                  <a:tcPr/>
                </a:tc>
                <a:tc>
                  <a:txBody>
                    <a:bodyPr/>
                    <a:lstStyle/>
                    <a:p>
                      <a:r>
                        <a:t>94%</a:t>
                      </a:r>
                    </a:p>
                  </a:txBody>
                  <a:tcPr/>
                </a:tc>
                <a:tc>
                  <a:txBody>
                    <a:bodyPr/>
                    <a:lstStyle/>
                    <a:p>
                      <a:r>
                        <a:t>100%</a:t>
                      </a:r>
                    </a:p>
                  </a:txBody>
                  <a:tcPr/>
                </a:tc>
              </a:tr>
              <a:tr h="457200">
                <a:tc>
                  <a:txBody>
                    <a:bodyPr/>
                    <a:lstStyle/>
                    <a:p>
                      <a:r>
                        <a:t>Disagree</a:t>
                      </a:r>
                    </a:p>
                  </a:txBody>
                  <a:tcPr/>
                </a:tc>
                <a:tc>
                  <a:txBody>
                    <a:bodyPr/>
                    <a:lstStyle/>
                    <a:p>
                      <a:r>
                        <a:t>7%</a:t>
                      </a:r>
                    </a:p>
                  </a:txBody>
                  <a:tcPr/>
                </a:tc>
                <a:tc>
                  <a:txBody>
                    <a:bodyPr/>
                    <a:lstStyle/>
                    <a:p>
                      <a:r>
                        <a:t>6%</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93%</a:t>
                      </a:r>
                    </a:p>
                  </a:txBody>
                  <a:tcPr/>
                </a:tc>
                <a:tc>
                  <a:txBody>
                    <a:bodyPr/>
                    <a:lstStyle/>
                    <a:p>
                      <a:r>
                        <a:t>97%</a:t>
                      </a:r>
                    </a:p>
                  </a:txBody>
                  <a:tcPr/>
                </a:tc>
                <a:tc>
                  <a:txBody>
                    <a:bodyPr/>
                    <a:lstStyle/>
                    <a:p>
                      <a:r>
                        <a:t>100%</a:t>
                      </a:r>
                    </a:p>
                  </a:txBody>
                  <a:tcPr/>
                </a:tc>
              </a:tr>
              <a:tr h="457200">
                <a:tc>
                  <a:txBody>
                    <a:bodyPr/>
                    <a:lstStyle/>
                    <a:p>
                      <a:r>
                        <a:t>Disagree</a:t>
                      </a:r>
                    </a:p>
                  </a:txBody>
                  <a:tcPr/>
                </a:tc>
                <a:tc>
                  <a:txBody>
                    <a:bodyPr/>
                    <a:lstStyle/>
                    <a:p>
                      <a:r>
                        <a:t>7%</a:t>
                      </a:r>
                    </a:p>
                  </a:txBody>
                  <a:tcPr/>
                </a:tc>
                <a:tc>
                  <a:txBody>
                    <a:bodyPr/>
                    <a:lstStyle/>
                    <a:p>
                      <a:r>
                        <a:t>3%</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17%</a:t>
                      </a:r>
                    </a:p>
                  </a:txBody>
                  <a:tcPr/>
                </a:tc>
                <a:tc>
                  <a:txBody>
                    <a:bodyPr/>
                    <a:lstStyle/>
                    <a:p>
                      <a:r>
                        <a:t>0%</a:t>
                      </a:r>
                    </a:p>
                  </a:txBody>
                  <a:tcPr/>
                </a:tc>
                <a:tc>
                  <a:txBody>
                    <a:bodyPr/>
                    <a:lstStyle/>
                    <a:p>
                      <a:r>
                        <a:t>0%</a:t>
                      </a:r>
                    </a:p>
                  </a:txBody>
                  <a:tcPr/>
                </a:tc>
              </a:tr>
              <a:tr h="457200">
                <a:tc>
                  <a:txBody>
                    <a:bodyPr/>
                    <a:lstStyle/>
                    <a:p>
                      <a:r>
                        <a:t>Disagree</a:t>
                      </a:r>
                    </a:p>
                  </a:txBody>
                  <a:tcPr/>
                </a:tc>
                <a:tc>
                  <a:txBody>
                    <a:bodyPr/>
                    <a:lstStyle/>
                    <a:p>
                      <a:r>
                        <a:t>83%</a:t>
                      </a:r>
                    </a:p>
                  </a:txBody>
                  <a:tcPr/>
                </a:tc>
                <a:tc>
                  <a:txBody>
                    <a:bodyPr/>
                    <a:lstStyle/>
                    <a:p>
                      <a:r>
                        <a:t>100%</a:t>
                      </a:r>
                    </a:p>
                  </a:txBody>
                  <a:tcPr/>
                </a:tc>
                <a:tc>
                  <a:txBody>
                    <a:bodyPr/>
                    <a:lstStyle/>
                    <a:p>
                      <a:r>
                        <a:t>100%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10%</a:t>
                      </a:r>
                    </a:p>
                  </a:txBody>
                  <a:tcPr/>
                </a:tc>
                <a:tc>
                  <a:txBody>
                    <a:bodyPr/>
                    <a:lstStyle/>
                    <a:p>
                      <a:r>
                        <a:t>0%</a:t>
                      </a:r>
                    </a:p>
                  </a:txBody>
                  <a:tcPr/>
                </a:tc>
                <a:tc>
                  <a:txBody>
                    <a:bodyPr/>
                    <a:lstStyle/>
                    <a:p>
                      <a:r>
                        <a:t>0%</a:t>
                      </a:r>
                    </a:p>
                  </a:txBody>
                  <a:tcPr/>
                </a:tc>
              </a:tr>
              <a:tr h="457200">
                <a:tc>
                  <a:txBody>
                    <a:bodyPr/>
                    <a:lstStyle/>
                    <a:p>
                      <a:r>
                        <a:t>Disagree</a:t>
                      </a:r>
                    </a:p>
                  </a:txBody>
                  <a:tcPr/>
                </a:tc>
                <a:tc>
                  <a:txBody>
                    <a:bodyPr/>
                    <a:lstStyle/>
                    <a:p>
                      <a:r>
                        <a:t>90%</a:t>
                      </a:r>
                    </a:p>
                  </a:txBody>
                  <a:tcPr/>
                </a:tc>
                <a:tc>
                  <a:txBody>
                    <a:bodyPr/>
                    <a:lstStyle/>
                    <a:p>
                      <a:r>
                        <a:t>100%</a:t>
                      </a:r>
                    </a:p>
                  </a:txBody>
                  <a:tcPr/>
                </a:tc>
                <a:tc>
                  <a:txBody>
                    <a:bodyPr/>
                    <a:lstStyle/>
                    <a:p>
                      <a:r>
                        <a:t>100%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82%</a:t>
                      </a:r>
                    </a:p>
                  </a:txBody>
                  <a:tcPr/>
                </a:tc>
                <a:tc>
                  <a:txBody>
                    <a:bodyPr/>
                    <a:lstStyle/>
                    <a:p>
                      <a:r>
                        <a:t>98%</a:t>
                      </a:r>
                    </a:p>
                  </a:txBody>
                  <a:tcPr/>
                </a:tc>
                <a:tc>
                  <a:txBody>
                    <a:bodyPr/>
                    <a:lstStyle/>
                    <a:p>
                      <a:r>
                        <a:t>100%</a:t>
                      </a:r>
                    </a:p>
                  </a:txBody>
                  <a:tcPr/>
                </a:tc>
              </a:tr>
              <a:tr h="457200">
                <a:tc>
                  <a:txBody>
                    <a:bodyPr/>
                    <a:lstStyle/>
                    <a:p>
                      <a:r>
                        <a:t>Disagree</a:t>
                      </a:r>
                    </a:p>
                  </a:txBody>
                  <a:tcPr/>
                </a:tc>
                <a:tc>
                  <a:txBody>
                    <a:bodyPr/>
                    <a:lstStyle/>
                    <a:p>
                      <a:r>
                        <a:t>18%</a:t>
                      </a:r>
                    </a:p>
                  </a:txBody>
                  <a:tcPr/>
                </a:tc>
                <a:tc>
                  <a:txBody>
                    <a:bodyPr/>
                    <a:lstStyle/>
                    <a:p>
                      <a:r>
                        <a:t>2%</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93%</a:t>
                      </a:r>
                    </a:p>
                  </a:txBody>
                  <a:tcPr/>
                </a:tc>
                <a:tc>
                  <a:txBody>
                    <a:bodyPr/>
                    <a:lstStyle/>
                    <a:p>
                      <a:r>
                        <a:t>100%</a:t>
                      </a:r>
                    </a:p>
                  </a:txBody>
                  <a:tcPr/>
                </a:tc>
                <a:tc>
                  <a:txBody>
                    <a:bodyPr/>
                    <a:lstStyle/>
                    <a:p>
                      <a:r>
                        <a:t>100%</a:t>
                      </a:r>
                    </a:p>
                  </a:txBody>
                  <a:tcPr/>
                </a:tc>
              </a:tr>
              <a:tr h="457200">
                <a:tc>
                  <a:txBody>
                    <a:bodyPr/>
                    <a:lstStyle/>
                    <a:p>
                      <a:r>
                        <a:t>Disagree</a:t>
                      </a:r>
                    </a:p>
                  </a:txBody>
                  <a:tcPr/>
                </a:tc>
                <a:tc>
                  <a:txBody>
                    <a:bodyPr/>
                    <a:lstStyle/>
                    <a:p>
                      <a:r>
                        <a:t>7%</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55%</a:t>
                      </a:r>
                    </a:p>
                  </a:txBody>
                  <a:tcPr/>
                </a:tc>
                <a:tc>
                  <a:txBody>
                    <a:bodyPr/>
                    <a:lstStyle/>
                    <a:p>
                      <a:r>
                        <a:t>20%</a:t>
                      </a:r>
                    </a:p>
                  </a:txBody>
                  <a:tcPr/>
                </a:tc>
                <a:tc>
                  <a:txBody>
                    <a:bodyPr/>
                    <a:lstStyle/>
                    <a:p>
                      <a:r>
                        <a:t>17%</a:t>
                      </a:r>
                    </a:p>
                  </a:txBody>
                  <a:tcPr/>
                </a:tc>
              </a:tr>
              <a:tr h="457200">
                <a:tc>
                  <a:txBody>
                    <a:bodyPr/>
                    <a:lstStyle/>
                    <a:p>
                      <a:r>
                        <a:t>Disagree</a:t>
                      </a:r>
                    </a:p>
                  </a:txBody>
                  <a:tcPr/>
                </a:tc>
                <a:tc>
                  <a:txBody>
                    <a:bodyPr/>
                    <a:lstStyle/>
                    <a:p>
                      <a:r>
                        <a:t>45%</a:t>
                      </a:r>
                    </a:p>
                  </a:txBody>
                  <a:tcPr/>
                </a:tc>
                <a:tc>
                  <a:txBody>
                    <a:bodyPr/>
                    <a:lstStyle/>
                    <a:p>
                      <a:r>
                        <a:t>80%</a:t>
                      </a:r>
                    </a:p>
                  </a:txBody>
                  <a:tcPr/>
                </a:tc>
                <a:tc>
                  <a:txBody>
                    <a:bodyPr/>
                    <a:lstStyle/>
                    <a:p>
                      <a:r>
                        <a:t>83%</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19%</a:t>
                      </a:r>
                    </a:p>
                  </a:txBody>
                  <a:tcPr/>
                </a:tc>
                <a:tc>
                  <a:txBody>
                    <a:bodyPr/>
                    <a:lstStyle/>
                    <a:p>
                      <a:r>
                        <a:t>4%</a:t>
                      </a:r>
                    </a:p>
                  </a:txBody>
                  <a:tcPr/>
                </a:tc>
                <a:tc>
                  <a:txBody>
                    <a:bodyPr/>
                    <a:lstStyle/>
                    <a:p>
                      <a:r>
                        <a:t>17%</a:t>
                      </a:r>
                    </a:p>
                  </a:txBody>
                  <a:tcPr/>
                </a:tc>
              </a:tr>
              <a:tr h="457200">
                <a:tc>
                  <a:txBody>
                    <a:bodyPr/>
                    <a:lstStyle/>
                    <a:p>
                      <a:r>
                        <a:t>Disagree</a:t>
                      </a:r>
                    </a:p>
                  </a:txBody>
                  <a:tcPr/>
                </a:tc>
                <a:tc>
                  <a:txBody>
                    <a:bodyPr/>
                    <a:lstStyle/>
                    <a:p>
                      <a:r>
                        <a:t>81%</a:t>
                      </a:r>
                    </a:p>
                  </a:txBody>
                  <a:tcPr/>
                </a:tc>
                <a:tc>
                  <a:txBody>
                    <a:bodyPr/>
                    <a:lstStyle/>
                    <a:p>
                      <a:r>
                        <a:t>96%</a:t>
                      </a:r>
                    </a:p>
                  </a:txBody>
                  <a:tcPr/>
                </a:tc>
                <a:tc>
                  <a:txBody>
                    <a:bodyPr/>
                    <a:lstStyle/>
                    <a:p>
                      <a:r>
                        <a:t>83%</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261257">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261257">
                <a:tc>
                  <a:txBody>
                    <a:bodyPr/>
                    <a:lstStyle/>
                    <a:p>
                      <a:r>
                        <a:t>Arya</a:t>
                      </a:r>
                    </a:p>
                  </a:txBody>
                  <a:tcPr/>
                </a:tc>
                <a:tc>
                  <a:txBody>
                    <a:bodyPr/>
                    <a:lstStyle/>
                    <a:p>
                      <a:r>
                        <a:t>31%</a:t>
                      </a:r>
                    </a:p>
                  </a:txBody>
                  <a:tcPr/>
                </a:tc>
                <a:tc>
                  <a:txBody>
                    <a:bodyPr/>
                    <a:lstStyle/>
                    <a:p>
                      <a:r>
                        <a:t>34%</a:t>
                      </a:r>
                    </a:p>
                  </a:txBody>
                  <a:tcPr/>
                </a:tc>
                <a:tc>
                  <a:txBody>
                    <a:bodyPr/>
                    <a:lstStyle/>
                    <a:p>
                      <a:r>
                        <a:t>0%</a:t>
                      </a:r>
                    </a:p>
                  </a:txBody>
                  <a:tcPr/>
                </a:tc>
              </a:tr>
              <a:tr h="261257">
                <a:tc>
                  <a:txBody>
                    <a:bodyPr/>
                    <a:lstStyle/>
                    <a:p>
                      <a:r>
                        <a:t>Kumar</a:t>
                      </a:r>
                    </a:p>
                  </a:txBody>
                  <a:tcPr/>
                </a:tc>
                <a:tc>
                  <a:txBody>
                    <a:bodyPr/>
                    <a:lstStyle/>
                    <a:p>
                      <a:r>
                        <a:t>20%</a:t>
                      </a:r>
                    </a:p>
                  </a:txBody>
                  <a:tcPr/>
                </a:tc>
                <a:tc>
                  <a:txBody>
                    <a:bodyPr/>
                    <a:lstStyle/>
                    <a:p>
                      <a:r>
                        <a:t>16%</a:t>
                      </a:r>
                    </a:p>
                  </a:txBody>
                  <a:tcPr/>
                </a:tc>
                <a:tc>
                  <a:txBody>
                    <a:bodyPr/>
                    <a:lstStyle/>
                    <a:p>
                      <a:r>
                        <a:t>67%</a:t>
                      </a:r>
                    </a:p>
                  </a:txBody>
                  <a:tcPr/>
                </a:tc>
              </a:tr>
              <a:tr h="261257">
                <a:tc>
                  <a:txBody>
                    <a:bodyPr/>
                    <a:lstStyle/>
                    <a:p>
                      <a:r>
                        <a:t>Ali</a:t>
                      </a:r>
                    </a:p>
                  </a:txBody>
                  <a:tcPr/>
                </a:tc>
                <a:tc>
                  <a:txBody>
                    <a:bodyPr/>
                    <a:lstStyle/>
                    <a:p>
                      <a:r>
                        <a:t>25%</a:t>
                      </a:r>
                    </a:p>
                  </a:txBody>
                  <a:tcPr/>
                </a:tc>
                <a:tc>
                  <a:txBody>
                    <a:bodyPr/>
                    <a:lstStyle/>
                    <a:p>
                      <a:r>
                        <a:t>25%</a:t>
                      </a:r>
                    </a:p>
                  </a:txBody>
                  <a:tcPr/>
                </a:tc>
                <a:tc>
                  <a:txBody>
                    <a:bodyPr/>
                    <a:lstStyle/>
                    <a:p>
                      <a:r>
                        <a:t>33%</a:t>
                      </a:r>
                    </a:p>
                  </a:txBody>
                  <a:tcPr/>
                </a:tc>
              </a:tr>
              <a:tr h="261257">
                <a:tc>
                  <a:txBody>
                    <a:bodyPr/>
                    <a:lstStyle/>
                    <a:p>
                      <a:r>
                        <a:t>Sara</a:t>
                      </a:r>
                    </a:p>
                  </a:txBody>
                  <a:tcPr/>
                </a:tc>
                <a:tc>
                  <a:txBody>
                    <a:bodyPr/>
                    <a:lstStyle/>
                    <a:p>
                      <a:r>
                        <a:t>14%</a:t>
                      </a:r>
                    </a:p>
                  </a:txBody>
                  <a:tcPr/>
                </a:tc>
                <a:tc>
                  <a:txBody>
                    <a:bodyPr/>
                    <a:lstStyle/>
                    <a:p>
                      <a:r>
                        <a:t>16%</a:t>
                      </a:r>
                    </a:p>
                  </a:txBody>
                  <a:tcPr/>
                </a:tc>
                <a:tc>
                  <a:txBody>
                    <a:bodyPr/>
                    <a:lstStyle/>
                    <a:p>
                      <a:r>
                        <a:t>0%</a:t>
                      </a:r>
                    </a:p>
                  </a:txBody>
                  <a:tcPr/>
                </a:tc>
              </a:tr>
              <a:tr h="261257">
                <a:tc>
                  <a:txBody>
                    <a:bodyPr/>
                    <a:lstStyle/>
                    <a:p>
                      <a:r>
                        <a:t>Joe</a:t>
                      </a:r>
                    </a:p>
                  </a:txBody>
                  <a:tcPr/>
                </a:tc>
                <a:tc>
                  <a:txBody>
                    <a:bodyPr/>
                    <a:lstStyle/>
                    <a:p>
                      <a:r>
                        <a:t>10%</a:t>
                      </a:r>
                    </a:p>
                  </a:txBody>
                  <a:tcPr/>
                </a:tc>
                <a:tc>
                  <a:txBody>
                    <a:bodyPr/>
                    <a:lstStyle/>
                    <a:p>
                      <a:r>
                        <a:t>9%</a:t>
                      </a:r>
                    </a:p>
                  </a:txBody>
                  <a:tcPr/>
                </a:tc>
                <a:tc>
                  <a:txBody>
                    <a:bodyPr/>
                    <a:lstStyle/>
                    <a:p>
                      <a:r>
                        <a:t>0%</a:t>
                      </a:r>
                    </a:p>
                  </a:txBody>
                  <a:tcPr/>
                </a:tc>
              </a:tr>
              <a:tr h="261258">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A</a:t>
                      </a:r>
                    </a:p>
                  </a:txBody>
                  <a:tcPr/>
                </a:tc>
                <a:tc>
                  <a:txBody>
                    <a:bodyPr/>
                    <a:lstStyle/>
                    <a:p>
                      <a:r>
                        <a:t>39%</a:t>
                      </a:r>
                    </a:p>
                  </a:txBody>
                  <a:tcPr/>
                </a:tc>
                <a:tc>
                  <a:txBody>
                    <a:bodyPr/>
                    <a:lstStyle/>
                    <a:p>
                      <a:r>
                        <a:t>27%</a:t>
                      </a:r>
                    </a:p>
                  </a:txBody>
                  <a:tcPr/>
                </a:tc>
                <a:tc>
                  <a:txBody>
                    <a:bodyPr/>
                    <a:lstStyle/>
                    <a:p>
                      <a:r>
                        <a:t>0%</a:t>
                      </a:r>
                    </a:p>
                  </a:txBody>
                  <a:tcPr/>
                </a:tc>
              </a:tr>
              <a:tr h="365760">
                <a:tc>
                  <a:txBody>
                    <a:bodyPr/>
                    <a:lstStyle/>
                    <a:p>
                      <a:r>
                        <a:t>B</a:t>
                      </a:r>
                    </a:p>
                  </a:txBody>
                  <a:tcPr/>
                </a:tc>
                <a:tc>
                  <a:txBody>
                    <a:bodyPr/>
                    <a:lstStyle/>
                    <a:p>
                      <a:r>
                        <a:t>20%</a:t>
                      </a:r>
                    </a:p>
                  </a:txBody>
                  <a:tcPr/>
                </a:tc>
                <a:tc>
                  <a:txBody>
                    <a:bodyPr/>
                    <a:lstStyle/>
                    <a:p>
                      <a:r>
                        <a:t>20%</a:t>
                      </a:r>
                    </a:p>
                  </a:txBody>
                  <a:tcPr/>
                </a:tc>
                <a:tc>
                  <a:txBody>
                    <a:bodyPr/>
                    <a:lstStyle/>
                    <a:p>
                      <a:r>
                        <a:t>0%</a:t>
                      </a:r>
                    </a:p>
                  </a:txBody>
                  <a:tcPr/>
                </a:tc>
              </a:tr>
              <a:tr h="365760">
                <a:tc>
                  <a:txBody>
                    <a:bodyPr/>
                    <a:lstStyle/>
                    <a:p>
                      <a:r>
                        <a:t>C</a:t>
                      </a:r>
                    </a:p>
                  </a:txBody>
                  <a:tcPr/>
                </a:tc>
                <a:tc>
                  <a:txBody>
                    <a:bodyPr/>
                    <a:lstStyle/>
                    <a:p>
                      <a:r>
                        <a:t>41%</a:t>
                      </a:r>
                    </a:p>
                  </a:txBody>
                  <a:tcPr/>
                </a:tc>
                <a:tc>
                  <a:txBody>
                    <a:bodyPr/>
                    <a:lstStyle/>
                    <a:p>
                      <a:r>
                        <a:t>53%</a:t>
                      </a:r>
                    </a:p>
                  </a:txBody>
                  <a:tcPr/>
                </a:tc>
                <a:tc>
                  <a:txBody>
                    <a:bodyPr/>
                    <a:lstStyle/>
                    <a:p>
                      <a:r>
                        <a:t>100%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365760">
                <a:tc>
                  <a:txBody>
                    <a:bodyPr/>
                    <a:lstStyle/>
                    <a:p>
                      <a:r>
                        <a:t>Junior</a:t>
                      </a:r>
                    </a:p>
                  </a:txBody>
                  <a:tcPr/>
                </a:tc>
                <a:tc>
                  <a:txBody>
                    <a:bodyPr/>
                    <a:lstStyle/>
                    <a:p>
                      <a:r>
                        <a:t>134</a:t>
                      </a:r>
                    </a:p>
                  </a:txBody>
                  <a:tcPr/>
                </a:tc>
                <a:tc>
                  <a:txBody>
                    <a:bodyPr/>
                    <a:lstStyle/>
                    <a:p>
                      <a:r>
                        <a:t>2106</a:t>
                      </a:r>
                    </a:p>
                  </a:txBody>
                  <a:tcPr/>
                </a:tc>
                <a:tc>
                  <a:txBody>
                    <a:bodyPr/>
                    <a:lstStyle/>
                    <a:p>
                      <a:r>
                        <a:t>185</a:t>
                      </a:r>
                    </a:p>
                  </a:txBody>
                  <a:tcPr/>
                </a:tc>
                <a:tc>
                  <a:txBody>
                    <a:bodyPr/>
                    <a:lstStyle/>
                    <a:p>
                      <a:r>
                        <a:t>178</a:t>
                      </a:r>
                    </a:p>
                  </a:txBody>
                  <a:tcPr/>
                </a:tc>
                <a:tc>
                  <a:txBody>
                    <a:bodyPr/>
                    <a:lstStyle/>
                    <a:p>
                      <a:r>
                        <a:t>1684</a:t>
                      </a:r>
                    </a:p>
                  </a:txBody>
                  <a:tcPr/>
                </a:tc>
              </a:tr>
              <a:tr h="365760">
                <a:tc>
                  <a:txBody>
                    <a:bodyPr/>
                    <a:lstStyle/>
                    <a:p>
                      <a:r>
                        <a:t>Middle</a:t>
                      </a:r>
                    </a:p>
                  </a:txBody>
                  <a:tcPr/>
                </a:tc>
                <a:tc>
                  <a:txBody>
                    <a:bodyPr/>
                    <a:lstStyle/>
                    <a:p>
                      <a:r>
                        <a:t>10</a:t>
                      </a:r>
                    </a:p>
                  </a:txBody>
                  <a:tcPr/>
                </a:tc>
                <a:tc>
                  <a:txBody>
                    <a:bodyPr/>
                    <a:lstStyle/>
                    <a:p>
                      <a:r>
                        <a:t>171</a:t>
                      </a:r>
                    </a:p>
                  </a:txBody>
                  <a:tcPr/>
                </a:tc>
                <a:tc>
                  <a:txBody>
                    <a:bodyPr/>
                    <a:lstStyle/>
                    <a:p>
                      <a:r>
                        <a:t>1</a:t>
                      </a:r>
                    </a:p>
                  </a:txBody>
                  <a:tcPr/>
                </a:tc>
                <a:tc>
                  <a:txBody>
                    <a:bodyPr/>
                    <a:lstStyle/>
                    <a:p>
                      <a:r>
                        <a:t>30</a:t>
                      </a:r>
                    </a:p>
                  </a:txBody>
                  <a:tcPr/>
                </a:tc>
                <a:tc>
                  <a:txBody>
                    <a:bodyPr/>
                    <a:lstStyle/>
                    <a:p>
                      <a:r>
                        <a:t>334</a:t>
                      </a:r>
                    </a:p>
                  </a:txBody>
                  <a:tcPr/>
                </a:tc>
              </a:tr>
              <a:tr h="365760">
                <a:tc>
                  <a:txBody>
                    <a:bodyPr/>
                    <a:lstStyle/>
                    <a:p>
                      <a:r>
                        <a:t>Senior</a:t>
                      </a:r>
                    </a:p>
                  </a:txBody>
                  <a:tcPr/>
                </a:tc>
                <a:tc>
                  <a:txBody>
                    <a:bodyPr/>
                    <a:lstStyle/>
                    <a:p>
                      <a:r>
                        <a:t>20</a:t>
                      </a:r>
                    </a:p>
                  </a:txBody>
                  <a:tcPr/>
                </a:tc>
                <a:tc>
                  <a:txBody>
                    <a:bodyPr/>
                    <a:lstStyle/>
                    <a:p>
                      <a:r>
                        <a:t>36</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164</a:t>
                      </a:r>
                    </a:p>
                  </a:txBody>
                  <a:tcPr/>
                </a:tc>
                <a:tc>
                  <a:txBody>
                    <a:bodyPr/>
                    <a:lstStyle/>
                    <a:p>
                      <a:r>
                        <a:t>2313</a:t>
                      </a:r>
                    </a:p>
                  </a:txBody>
                  <a:tcPr/>
                </a:tc>
                <a:tc>
                  <a:txBody>
                    <a:bodyPr/>
                    <a:lstStyle/>
                    <a:p>
                      <a:r>
                        <a:t>186</a:t>
                      </a:r>
                    </a:p>
                  </a:txBody>
                  <a:tcPr/>
                </a:tc>
                <a:tc>
                  <a:txBody>
                    <a:bodyPr/>
                    <a:lstStyle/>
                    <a:p>
                      <a:r>
                        <a:t>208</a:t>
                      </a:r>
                    </a:p>
                  </a:txBody>
                  <a:tcPr/>
                </a:tc>
                <a:tc>
                  <a:txBody>
                    <a:bodyPr/>
                    <a:lstStyle/>
                    <a:p>
                      <a:r>
                        <a:t>2018</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36576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365760">
                <a:tc>
                  <a:txBody>
                    <a:bodyPr/>
                    <a:lstStyle/>
                    <a:p>
                      <a:r>
                        <a:t>A</a:t>
                      </a:r>
                    </a:p>
                  </a:txBody>
                  <a:tcPr/>
                </a:tc>
                <a:tc>
                  <a:txBody>
                    <a:bodyPr/>
                    <a:lstStyle/>
                    <a:p>
                      <a:r>
                        <a:t>28%</a:t>
                      </a:r>
                    </a:p>
                  </a:txBody>
                  <a:tcPr/>
                </a:tc>
                <a:tc>
                  <a:txBody>
                    <a:bodyPr/>
                    <a:lstStyle/>
                    <a:p>
                      <a:r>
                        <a:t>17%</a:t>
                      </a:r>
                    </a:p>
                  </a:txBody>
                  <a:tcPr/>
                </a:tc>
                <a:tc>
                  <a:txBody>
                    <a:bodyPr/>
                    <a:lstStyle/>
                    <a:p>
                      <a:r>
                        <a:t>100%</a:t>
                      </a:r>
                    </a:p>
                  </a:txBody>
                  <a:tcPr/>
                </a:tc>
              </a:tr>
              <a:tr h="365760">
                <a:tc>
                  <a:txBody>
                    <a:bodyPr/>
                    <a:lstStyle/>
                    <a:p>
                      <a:r>
                        <a:t>B</a:t>
                      </a:r>
                    </a:p>
                  </a:txBody>
                  <a:tcPr/>
                </a:tc>
                <a:tc>
                  <a:txBody>
                    <a:bodyPr/>
                    <a:lstStyle/>
                    <a:p>
                      <a:r>
                        <a:t>7%</a:t>
                      </a:r>
                    </a:p>
                  </a:txBody>
                  <a:tcPr/>
                </a:tc>
                <a:tc>
                  <a:txBody>
                    <a:bodyPr/>
                    <a:lstStyle/>
                    <a:p>
                      <a:r>
                        <a:t>0%</a:t>
                      </a:r>
                    </a:p>
                  </a:txBody>
                  <a:tcPr/>
                </a:tc>
                <a:tc>
                  <a:txBody>
                    <a:bodyPr/>
                    <a:lstStyle/>
                    <a:p>
                      <a:r>
                        <a:t>0%</a:t>
                      </a:r>
                    </a:p>
                  </a:txBody>
                  <a:tcPr/>
                </a:tc>
              </a:tr>
              <a:tr h="365760">
                <a:tc>
                  <a:txBody>
                    <a:bodyPr/>
                    <a:lstStyle/>
                    <a:p>
                      <a:r>
                        <a:t>C</a:t>
                      </a:r>
                    </a:p>
                  </a:txBody>
                  <a:tcPr/>
                </a:tc>
                <a:tc>
                  <a:txBody>
                    <a:bodyPr/>
                    <a:lstStyle/>
                    <a:p>
                      <a:r>
                        <a:t>65%</a:t>
                      </a:r>
                    </a:p>
                  </a:txBody>
                  <a:tcPr/>
                </a:tc>
                <a:tc>
                  <a:txBody>
                    <a:bodyPr/>
                    <a:lstStyle/>
                    <a:p>
                      <a:r>
                        <a:t>83%</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365760">
                <a:tc>
                  <a:txBody>
                    <a:bodyPr/>
                    <a:lstStyle/>
                    <a:p>
                      <a:r>
                        <a:t>Junior</a:t>
                      </a:r>
                    </a:p>
                  </a:txBody>
                  <a:tcPr/>
                </a:tc>
                <a:tc>
                  <a:txBody>
                    <a:bodyPr/>
                    <a:lstStyle/>
                    <a:p>
                      <a:r>
                        <a:t>411</a:t>
                      </a:r>
                    </a:p>
                  </a:txBody>
                  <a:tcPr/>
                </a:tc>
                <a:tc>
                  <a:txBody>
                    <a:bodyPr/>
                    <a:lstStyle/>
                    <a:p>
                      <a:r>
                        <a:t>340</a:t>
                      </a:r>
                    </a:p>
                  </a:txBody>
                  <a:tcPr/>
                </a:tc>
                <a:tc>
                  <a:txBody>
                    <a:bodyPr/>
                    <a:lstStyle/>
                    <a:p>
                      <a:r>
                        <a:t>425</a:t>
                      </a:r>
                    </a:p>
                  </a:txBody>
                  <a:tcPr/>
                </a:tc>
                <a:tc>
                  <a:txBody>
                    <a:bodyPr/>
                    <a:lstStyle/>
                    <a:p>
                      <a:r>
                        <a:t>1787</a:t>
                      </a:r>
                    </a:p>
                  </a:txBody>
                  <a:tcPr/>
                </a:tc>
                <a:tc>
                  <a:txBody>
                    <a:bodyPr/>
                    <a:lstStyle/>
                    <a:p>
                      <a:r>
                        <a:t>4</a:t>
                      </a:r>
                    </a:p>
                  </a:txBody>
                  <a:tcPr/>
                </a:tc>
              </a:tr>
              <a:tr h="365760">
                <a:tc>
                  <a:txBody>
                    <a:bodyPr/>
                    <a:lstStyle/>
                    <a:p>
                      <a:r>
                        <a:t>Middle</a:t>
                      </a:r>
                    </a:p>
                  </a:txBody>
                  <a:tcPr/>
                </a:tc>
                <a:tc>
                  <a:txBody>
                    <a:bodyPr/>
                    <a:lstStyle/>
                    <a:p>
                      <a:r>
                        <a:t>0</a:t>
                      </a:r>
                    </a:p>
                  </a:txBody>
                  <a:tcPr/>
                </a:tc>
                <a:tc>
                  <a:txBody>
                    <a:bodyPr/>
                    <a:lstStyle/>
                    <a:p>
                      <a:r>
                        <a:t>7</a:t>
                      </a:r>
                    </a:p>
                  </a:txBody>
                  <a:tcPr/>
                </a:tc>
                <a:tc>
                  <a:txBody>
                    <a:bodyPr/>
                    <a:lstStyle/>
                    <a:p>
                      <a:r>
                        <a:t>36</a:t>
                      </a:r>
                    </a:p>
                  </a:txBody>
                  <a:tcPr/>
                </a:tc>
                <a:tc>
                  <a:txBody>
                    <a:bodyPr/>
                    <a:lstStyle/>
                    <a:p>
                      <a:r>
                        <a:t>234</a:t>
                      </a:r>
                    </a:p>
                  </a:txBody>
                  <a:tcPr/>
                </a:tc>
                <a:tc>
                  <a:txBody>
                    <a:bodyPr/>
                    <a:lstStyle/>
                    <a:p>
                      <a:r>
                        <a:t>8</a:t>
                      </a:r>
                    </a:p>
                  </a:txBody>
                  <a:tcPr/>
                </a:tc>
              </a:tr>
              <a:tr h="36576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9</a:t>
                      </a:r>
                    </a:p>
                  </a:txBody>
                  <a:tcPr/>
                </a:tc>
                <a:tc>
                  <a:txBody>
                    <a:bodyPr/>
                    <a:lstStyle/>
                    <a:p>
                      <a:r>
                        <a:t>2</a:t>
                      </a:r>
                    </a:p>
                  </a:txBody>
                  <a:tcPr/>
                </a:tc>
              </a:tr>
              <a:tr h="365760">
                <a:tc>
                  <a:txBody>
                    <a:bodyPr/>
                    <a:lstStyle/>
                    <a:p>
                      <a:r>
                        <a:t>Total</a:t>
                      </a:r>
                    </a:p>
                  </a:txBody>
                  <a:tcPr/>
                </a:tc>
                <a:tc>
                  <a:txBody>
                    <a:bodyPr/>
                    <a:lstStyle/>
                    <a:p>
                      <a:r>
                        <a:t>411</a:t>
                      </a:r>
                    </a:p>
                  </a:txBody>
                  <a:tcPr/>
                </a:tc>
                <a:tc>
                  <a:txBody>
                    <a:bodyPr/>
                    <a:lstStyle/>
                    <a:p>
                      <a:r>
                        <a:t>347</a:t>
                      </a:r>
                    </a:p>
                  </a:txBody>
                  <a:tcPr/>
                </a:tc>
                <a:tc>
                  <a:txBody>
                    <a:bodyPr/>
                    <a:lstStyle/>
                    <a:p>
                      <a:r>
                        <a:t>461</a:t>
                      </a:r>
                    </a:p>
                  </a:txBody>
                  <a:tcPr/>
                </a:tc>
                <a:tc>
                  <a:txBody>
                    <a:bodyPr/>
                    <a:lstStyle/>
                    <a:p>
                      <a:r>
                        <a:t>2030</a:t>
                      </a:r>
                    </a:p>
                  </a:txBody>
                  <a:tcPr/>
                </a:tc>
                <a:tc>
                  <a:txBody>
                    <a:bodyPr/>
                    <a:lstStyle/>
                    <a:p>
                      <a:r>
                        <a:t>14</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6576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365760">
                <a:tc>
                  <a:txBody>
                    <a:bodyPr/>
                    <a:lstStyle/>
                    <a:p>
                      <a:r>
                        <a:t>Junior</a:t>
                      </a:r>
                    </a:p>
                  </a:txBody>
                  <a:tcPr/>
                </a:tc>
                <a:tc>
                  <a:txBody>
                    <a:bodyPr/>
                    <a:lstStyle/>
                    <a:p>
                      <a:r>
                        <a:t>111</a:t>
                      </a:r>
                    </a:p>
                  </a:txBody>
                  <a:tcPr/>
                </a:tc>
                <a:tc>
                  <a:txBody>
                    <a:bodyPr/>
                    <a:lstStyle/>
                    <a:p>
                      <a:r>
                        <a:t>229</a:t>
                      </a:r>
                    </a:p>
                  </a:txBody>
                  <a:tcPr/>
                </a:tc>
                <a:tc>
                  <a:txBody>
                    <a:bodyPr/>
                    <a:lstStyle/>
                    <a:p>
                      <a:r>
                        <a:t>350</a:t>
                      </a:r>
                    </a:p>
                  </a:txBody>
                  <a:tcPr/>
                </a:tc>
                <a:tc>
                  <a:txBody>
                    <a:bodyPr/>
                    <a:lstStyle/>
                    <a:p>
                      <a:r>
                        <a:t>156</a:t>
                      </a:r>
                    </a:p>
                  </a:txBody>
                  <a:tcPr/>
                </a:tc>
                <a:tc>
                  <a:txBody>
                    <a:bodyPr/>
                    <a:lstStyle/>
                    <a:p>
                      <a:r>
                        <a:t>274</a:t>
                      </a:r>
                    </a:p>
                  </a:txBody>
                  <a:tcPr/>
                </a:tc>
              </a:tr>
              <a:tr h="365760">
                <a:tc>
                  <a:txBody>
                    <a:bodyPr/>
                    <a:lstStyle/>
                    <a:p>
                      <a:r>
                        <a:t>Middle</a:t>
                      </a:r>
                    </a:p>
                  </a:txBody>
                  <a:tcPr/>
                </a:tc>
                <a:tc>
                  <a:txBody>
                    <a:bodyPr/>
                    <a:lstStyle/>
                    <a:p>
                      <a:r>
                        <a:t>32</a:t>
                      </a:r>
                    </a:p>
                  </a:txBody>
                  <a:tcPr/>
                </a:tc>
                <a:tc>
                  <a:txBody>
                    <a:bodyPr/>
                    <a:lstStyle/>
                    <a:p>
                      <a:r>
                        <a:t>37</a:t>
                      </a:r>
                    </a:p>
                  </a:txBody>
                  <a:tcPr/>
                </a:tc>
                <a:tc>
                  <a:txBody>
                    <a:bodyPr/>
                    <a:lstStyle/>
                    <a:p>
                      <a:r>
                        <a:t>0</a:t>
                      </a:r>
                    </a:p>
                  </a:txBody>
                  <a:tcPr/>
                </a:tc>
                <a:tc>
                  <a:txBody>
                    <a:bodyPr/>
                    <a:lstStyle/>
                    <a:p>
                      <a:r>
                        <a:t>10</a:t>
                      </a:r>
                    </a:p>
                  </a:txBody>
                  <a:tcPr/>
                </a:tc>
                <a:tc>
                  <a:txBody>
                    <a:bodyPr/>
                    <a:lstStyle/>
                    <a:p>
                      <a:r>
                        <a:t>4</a:t>
                      </a:r>
                    </a:p>
                  </a:txBody>
                  <a:tcPr/>
                </a:tc>
              </a:tr>
              <a:tr h="365760">
                <a:tc>
                  <a:txBody>
                    <a:bodyPr/>
                    <a:lstStyle/>
                    <a:p>
                      <a:r>
                        <a:t>Senior</a:t>
                      </a:r>
                    </a:p>
                  </a:txBody>
                  <a:tcPr/>
                </a:tc>
                <a:tc>
                  <a:txBody>
                    <a:bodyPr/>
                    <a:lstStyle/>
                    <a:p>
                      <a:r>
                        <a:t>1</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144</a:t>
                      </a:r>
                    </a:p>
                  </a:txBody>
                  <a:tcPr/>
                </a:tc>
                <a:tc>
                  <a:txBody>
                    <a:bodyPr/>
                    <a:lstStyle/>
                    <a:p>
                      <a:r>
                        <a:t>266</a:t>
                      </a:r>
                    </a:p>
                  </a:txBody>
                  <a:tcPr/>
                </a:tc>
                <a:tc>
                  <a:txBody>
                    <a:bodyPr/>
                    <a:lstStyle/>
                    <a:p>
                      <a:r>
                        <a:t>350</a:t>
                      </a:r>
                    </a:p>
                  </a:txBody>
                  <a:tcPr/>
                </a:tc>
                <a:tc>
                  <a:txBody>
                    <a:bodyPr/>
                    <a:lstStyle/>
                    <a:p>
                      <a:r>
                        <a:t>166</a:t>
                      </a:r>
                    </a:p>
                  </a:txBody>
                  <a:tcPr/>
                </a:tc>
                <a:tc>
                  <a:txBody>
                    <a:bodyPr/>
                    <a:lstStyle/>
                    <a:p>
                      <a:r>
                        <a:t>278</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36576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365760">
                <a:tc>
                  <a:txBody>
                    <a:bodyPr/>
                    <a:lstStyle/>
                    <a:p>
                      <a:r>
                        <a:t>Junior</a:t>
                      </a:r>
                    </a:p>
                  </a:txBody>
                  <a:tcPr/>
                </a:tc>
                <a:tc>
                  <a:txBody>
                    <a:bodyPr/>
                    <a:lstStyle/>
                    <a:p>
                      <a:r>
                        <a:t>2</a:t>
                      </a:r>
                    </a:p>
                  </a:txBody>
                  <a:tcPr/>
                </a:tc>
                <a:tc>
                  <a:txBody>
                    <a:bodyPr/>
                    <a:lstStyle/>
                    <a:p>
                      <a:r>
                        <a:t>-5506</a:t>
                      </a:r>
                    </a:p>
                  </a:txBody>
                  <a:tcPr/>
                </a:tc>
                <a:tc>
                  <a:txBody>
                    <a:bodyPr/>
                    <a:lstStyle/>
                    <a:p>
                      <a:r>
                        <a:t>2870</a:t>
                      </a:r>
                    </a:p>
                  </a:txBody>
                  <a:tcPr/>
                </a:tc>
              </a:tr>
              <a:tr h="365760">
                <a:tc>
                  <a:txBody>
                    <a:bodyPr/>
                    <a:lstStyle/>
                    <a:p>
                      <a:r>
                        <a:t>Middle</a:t>
                      </a:r>
                    </a:p>
                  </a:txBody>
                  <a:tcPr/>
                </a:tc>
                <a:tc>
                  <a:txBody>
                    <a:bodyPr/>
                    <a:lstStyle/>
                    <a:p>
                      <a:r>
                        <a:t>0</a:t>
                      </a:r>
                    </a:p>
                  </a:txBody>
                  <a:tcPr/>
                </a:tc>
                <a:tc>
                  <a:txBody>
                    <a:bodyPr/>
                    <a:lstStyle/>
                    <a:p>
                      <a:r>
                        <a:t>-626</a:t>
                      </a:r>
                    </a:p>
                  </a:txBody>
                  <a:tcPr/>
                </a:tc>
                <a:tc>
                  <a:txBody>
                    <a:bodyPr/>
                    <a:lstStyle/>
                    <a:p>
                      <a:r>
                        <a:t>288</a:t>
                      </a:r>
                    </a:p>
                  </a:txBody>
                  <a:tcPr/>
                </a:tc>
              </a:tr>
              <a:tr h="365760">
                <a:tc>
                  <a:txBody>
                    <a:bodyPr/>
                    <a:lstStyle/>
                    <a:p>
                      <a:r>
                        <a:t>Senior</a:t>
                      </a:r>
                    </a:p>
                  </a:txBody>
                  <a:tcPr/>
                </a:tc>
                <a:tc>
                  <a:txBody>
                    <a:bodyPr/>
                    <a:lstStyle/>
                    <a:p>
                      <a:r>
                        <a:t>0</a:t>
                      </a:r>
                    </a:p>
                  </a:txBody>
                  <a:tcPr/>
                </a:tc>
                <a:tc>
                  <a:txBody>
                    <a:bodyPr/>
                    <a:lstStyle/>
                    <a:p>
                      <a:r>
                        <a:t>-34</a:t>
                      </a:r>
                    </a:p>
                  </a:txBody>
                  <a:tcPr/>
                </a:tc>
                <a:tc>
                  <a:txBody>
                    <a:bodyPr/>
                    <a:lstStyle/>
                    <a:p>
                      <a:r>
                        <a:t>34</a:t>
                      </a:r>
                    </a:p>
                  </a:txBody>
                  <a:tcPr/>
                </a:tc>
              </a:tr>
              <a:tr h="365760">
                <a:tc>
                  <a:txBody>
                    <a:bodyPr/>
                    <a:lstStyle/>
                    <a:p>
                      <a:r>
                        <a:t>Total</a:t>
                      </a:r>
                    </a:p>
                  </a:txBody>
                  <a:tcPr/>
                </a:tc>
                <a:tc>
                  <a:txBody>
                    <a:bodyPr/>
                    <a:lstStyle/>
                    <a:p>
                      <a:r>
                        <a:t>2</a:t>
                      </a:r>
                    </a:p>
                  </a:txBody>
                  <a:tcPr/>
                </a:tc>
                <a:tc>
                  <a:txBody>
                    <a:bodyPr/>
                    <a:lstStyle/>
                    <a:p>
                      <a:r>
                        <a:t>-6166</a:t>
                      </a:r>
                    </a:p>
                  </a:txBody>
                  <a:tcPr/>
                </a:tc>
                <a:tc>
                  <a:txBody>
                    <a:bodyPr/>
                    <a:lstStyle/>
                    <a:p>
                      <a:r>
                        <a:t>3192</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I agree</a:t>
                      </a:r>
                    </a:p>
                  </a:txBody>
                  <a:tcPr/>
                </a:tc>
                <a:tc>
                  <a:txBody>
                    <a:bodyPr/>
                    <a:lstStyle/>
                    <a:p>
                      <a:r>
                        <a:t>95%</a:t>
                      </a:r>
                    </a:p>
                  </a:txBody>
                  <a:tcPr/>
                </a:tc>
                <a:tc>
                  <a:txBody>
                    <a:bodyPr/>
                    <a:lstStyle/>
                    <a:p>
                      <a:r>
                        <a:t>100%</a:t>
                      </a:r>
                    </a:p>
                  </a:txBody>
                  <a:tcPr/>
                </a:tc>
                <a:tc>
                  <a:txBody>
                    <a:bodyPr/>
                    <a:lstStyle/>
                    <a:p>
                      <a:r>
                        <a:t>100%</a:t>
                      </a:r>
                    </a:p>
                  </a:txBody>
                  <a:tcPr/>
                </a:tc>
              </a:tr>
              <a:tr h="457200">
                <a:tc>
                  <a:txBody>
                    <a:bodyPr/>
                    <a:lstStyle/>
                    <a:p>
                      <a:r>
                        <a:t>I don’t agree</a:t>
                      </a:r>
                    </a:p>
                  </a:txBody>
                  <a:tcPr/>
                </a:tc>
                <a:tc>
                  <a:txBody>
                    <a:bodyPr/>
                    <a:lstStyle/>
                    <a:p>
                      <a:r>
                        <a:t>5%</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Yes, very much</a:t>
                      </a:r>
                    </a:p>
                  </a:txBody>
                  <a:tcPr/>
                </a:tc>
                <a:tc>
                  <a:txBody>
                    <a:bodyPr/>
                    <a:lstStyle/>
                    <a:p>
                      <a:r>
                        <a:t>91%</a:t>
                      </a:r>
                    </a:p>
                  </a:txBody>
                  <a:tcPr/>
                </a:tc>
                <a:tc>
                  <a:txBody>
                    <a:bodyPr/>
                    <a:lstStyle/>
                    <a:p>
                      <a:r>
                        <a:t>94%</a:t>
                      </a:r>
                    </a:p>
                  </a:txBody>
                  <a:tcPr/>
                </a:tc>
                <a:tc>
                  <a:txBody>
                    <a:bodyPr/>
                    <a:lstStyle/>
                    <a:p>
                      <a:r>
                        <a:t>100%</a:t>
                      </a:r>
                    </a:p>
                  </a:txBody>
                  <a:tcPr/>
                </a:tc>
              </a:tr>
              <a:tr h="457200">
                <a:tc>
                  <a:txBody>
                    <a:bodyPr/>
                    <a:lstStyle/>
                    <a:p>
                      <a:r>
                        <a:t>No, it’s still the same</a:t>
                      </a:r>
                    </a:p>
                  </a:txBody>
                  <a:tcPr/>
                </a:tc>
                <a:tc>
                  <a:txBody>
                    <a:bodyPr/>
                    <a:lstStyle/>
                    <a:p>
                      <a:r>
                        <a:t>9%</a:t>
                      </a:r>
                    </a:p>
                  </a:txBody>
                  <a:tcPr/>
                </a:tc>
                <a:tc>
                  <a:txBody>
                    <a:bodyPr/>
                    <a:lstStyle/>
                    <a:p>
                      <a:r>
                        <a:t>6%</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543050"/>
                <a:gridCol w="1543050"/>
                <a:gridCol w="1543050"/>
                <a:gridCol w="1543050"/>
              </a:tblGrid>
              <a:tr h="457200">
                <a:tc>
                  <a:txBody>
                    <a:bodyPr/>
                    <a:lstStyle/>
                    <a:p>
                      <a:r>
                        <a:t>Response</a:t>
                      </a:r>
                    </a:p>
                  </a:txBody>
                  <a:tcPr/>
                </a:tc>
                <a:tc>
                  <a:txBody>
                    <a:bodyPr/>
                    <a:lstStyle/>
                    <a:p>
                      <a:r>
                        <a:t>Junior</a:t>
                      </a:r>
                    </a:p>
                  </a:txBody>
                  <a:tcPr/>
                </a:tc>
                <a:tc>
                  <a:txBody>
                    <a:bodyPr/>
                    <a:lstStyle/>
                    <a:p>
                      <a:r>
                        <a:t>Middle</a:t>
                      </a:r>
                    </a:p>
                  </a:txBody>
                  <a:tcPr/>
                </a:tc>
                <a:tc>
                  <a:txBody>
                    <a:bodyPr/>
                    <a:lstStyle/>
                    <a:p>
                      <a:r>
                        <a:t>Senior</a:t>
                      </a:r>
                    </a:p>
                  </a:txBody>
                  <a:tcPr/>
                </a:tc>
              </a:tr>
              <a:tr h="457200">
                <a:tc>
                  <a:txBody>
                    <a:bodyPr/>
                    <a:lstStyle/>
                    <a:p>
                      <a:r>
                        <a:t>Agree</a:t>
                      </a:r>
                    </a:p>
                  </a:txBody>
                  <a:tcPr/>
                </a:tc>
                <a:tc>
                  <a:txBody>
                    <a:bodyPr/>
                    <a:lstStyle/>
                    <a:p>
                      <a:r>
                        <a:t>93%</a:t>
                      </a:r>
                    </a:p>
                  </a:txBody>
                  <a:tcPr/>
                </a:tc>
                <a:tc>
                  <a:txBody>
                    <a:bodyPr/>
                    <a:lstStyle/>
                    <a:p>
                      <a:r>
                        <a:t>95%</a:t>
                      </a:r>
                    </a:p>
                  </a:txBody>
                  <a:tcPr/>
                </a:tc>
                <a:tc>
                  <a:txBody>
                    <a:bodyPr/>
                    <a:lstStyle/>
                    <a:p>
                      <a:r>
                        <a:t>100%</a:t>
                      </a:r>
                    </a:p>
                  </a:txBody>
                  <a:tcPr/>
                </a:tc>
              </a:tr>
              <a:tr h="457200">
                <a:tc>
                  <a:txBody>
                    <a:bodyPr/>
                    <a:lstStyle/>
                    <a:p>
                      <a:r>
                        <a:t>Disagree</a:t>
                      </a:r>
                    </a:p>
                  </a:txBody>
                  <a:tcPr/>
                </a:tc>
                <a:tc>
                  <a:txBody>
                    <a:bodyPr/>
                    <a:lstStyle/>
                    <a:p>
                      <a:r>
                        <a:t>7%</a:t>
                      </a:r>
                    </a:p>
                  </a:txBody>
                  <a:tcPr/>
                </a:tc>
                <a:tc>
                  <a:txBody>
                    <a:bodyPr/>
                    <a:lstStyle/>
                    <a:p>
                      <a:r>
                        <a:t>5%</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