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2022-05-15 to 2022-05-19</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6576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65760">
                <a:tc>
                  <a:txBody>
                    <a:bodyPr/>
                    <a:lstStyle/>
                    <a:p>
                      <a:r>
                        <a:t>Junior</a:t>
                      </a:r>
                    </a:p>
                  </a:txBody>
                  <a:tcPr/>
                </a:tc>
                <a:tc>
                  <a:txBody>
                    <a:bodyPr/>
                    <a:lstStyle/>
                    <a:p>
                      <a:r>
                        <a:t>2396</a:t>
                      </a:r>
                    </a:p>
                  </a:txBody>
                  <a:tcPr/>
                </a:tc>
                <a:tc>
                  <a:txBody>
                    <a:bodyPr/>
                    <a:lstStyle/>
                    <a:p>
                      <a:r>
                        <a:t>474</a:t>
                      </a:r>
                    </a:p>
                  </a:txBody>
                  <a:tcPr/>
                </a:tc>
                <a:tc>
                  <a:txBody>
                    <a:bodyPr/>
                    <a:lstStyle/>
                    <a:p>
                      <a:r>
                        <a:t>2870</a:t>
                      </a:r>
                    </a:p>
                  </a:txBody>
                  <a:tcPr/>
                </a:tc>
                <a:tc>
                  <a:txBody>
                    <a:bodyPr/>
                    <a:lstStyle/>
                    <a:p>
                      <a:r>
                        <a:t>83%</a:t>
                      </a:r>
                    </a:p>
                  </a:txBody>
                  <a:tcPr/>
                </a:tc>
              </a:tr>
              <a:tr h="365760">
                <a:tc>
                  <a:txBody>
                    <a:bodyPr/>
                    <a:lstStyle/>
                    <a:p>
                      <a:r>
                        <a:t>Middle</a:t>
                      </a:r>
                    </a:p>
                  </a:txBody>
                  <a:tcPr/>
                </a:tc>
                <a:tc>
                  <a:txBody>
                    <a:bodyPr/>
                    <a:lstStyle/>
                    <a:p>
                      <a:r>
                        <a:t>220</a:t>
                      </a:r>
                    </a:p>
                  </a:txBody>
                  <a:tcPr/>
                </a:tc>
                <a:tc>
                  <a:txBody>
                    <a:bodyPr/>
                    <a:lstStyle/>
                    <a:p>
                      <a:r>
                        <a:t>68</a:t>
                      </a:r>
                    </a:p>
                  </a:txBody>
                  <a:tcPr/>
                </a:tc>
                <a:tc>
                  <a:txBody>
                    <a:bodyPr/>
                    <a:lstStyle/>
                    <a:p>
                      <a:r>
                        <a:t>288</a:t>
                      </a:r>
                    </a:p>
                  </a:txBody>
                  <a:tcPr/>
                </a:tc>
                <a:tc>
                  <a:txBody>
                    <a:bodyPr/>
                    <a:lstStyle/>
                    <a:p>
                      <a:r>
                        <a:t>76%</a:t>
                      </a:r>
                    </a:p>
                  </a:txBody>
                  <a:tcPr/>
                </a:tc>
              </a:tr>
              <a:tr h="365760">
                <a:tc>
                  <a:txBody>
                    <a:bodyPr/>
                    <a:lstStyle/>
                    <a:p>
                      <a:r>
                        <a:t>Senior</a:t>
                      </a:r>
                    </a:p>
                  </a:txBody>
                  <a:tcPr/>
                </a:tc>
                <a:tc>
                  <a:txBody>
                    <a:bodyPr/>
                    <a:lstStyle/>
                    <a:p>
                      <a:r>
                        <a:t>25</a:t>
                      </a:r>
                    </a:p>
                  </a:txBody>
                  <a:tcPr/>
                </a:tc>
                <a:tc>
                  <a:txBody>
                    <a:bodyPr/>
                    <a:lstStyle/>
                    <a:p>
                      <a:r>
                        <a:t>9</a:t>
                      </a:r>
                    </a:p>
                  </a:txBody>
                  <a:tcPr/>
                </a:tc>
                <a:tc>
                  <a:txBody>
                    <a:bodyPr/>
                    <a:lstStyle/>
                    <a:p>
                      <a:r>
                        <a:t>34</a:t>
                      </a:r>
                    </a:p>
                  </a:txBody>
                  <a:tcPr/>
                </a:tc>
                <a:tc>
                  <a:txBody>
                    <a:bodyPr/>
                    <a:lstStyle/>
                    <a:p>
                      <a:r>
                        <a:t>74%</a:t>
                      </a:r>
                    </a:p>
                  </a:txBody>
                  <a:tcPr/>
                </a:tc>
              </a:tr>
              <a:tr h="365760">
                <a:tc>
                  <a:txBody>
                    <a:bodyPr/>
                    <a:lstStyle/>
                    <a:p>
                      <a:r>
                        <a:t>Total</a:t>
                      </a:r>
                    </a:p>
                  </a:txBody>
                  <a:tcPr/>
                </a:tc>
                <a:tc>
                  <a:txBody>
                    <a:bodyPr/>
                    <a:lstStyle/>
                    <a:p>
                      <a:r>
                        <a:t>2641</a:t>
                      </a:r>
                    </a:p>
                  </a:txBody>
                  <a:tcPr/>
                </a:tc>
                <a:tc>
                  <a:txBody>
                    <a:bodyPr/>
                    <a:lstStyle/>
                    <a:p>
                      <a:r>
                        <a:t>551</a:t>
                      </a:r>
                    </a:p>
                  </a:txBody>
                  <a:tcPr/>
                </a:tc>
                <a:tc>
                  <a:txBody>
                    <a:bodyPr/>
                    <a:lstStyle/>
                    <a:p>
                      <a:r>
                        <a:t>3192</a:t>
                      </a:r>
                    </a:p>
                  </a:txBody>
                  <a:tcPr/>
                </a:tc>
                <a:tc>
                  <a:txBody>
                    <a:bodyPr/>
                    <a:lstStyle/>
                    <a:p>
                      <a:r>
                        <a:t>83%</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365760">
                <a:tc>
                  <a:txBody>
                    <a:bodyPr/>
                    <a:lstStyle/>
                    <a:p>
                      <a:r>
                        <a:t>Junior</a:t>
                      </a:r>
                    </a:p>
                  </a:txBody>
                  <a:tcPr/>
                </a:tc>
                <a:tc>
                  <a:txBody>
                    <a:bodyPr/>
                    <a:lstStyle/>
                    <a:p>
                      <a:r>
                        <a:t>23</a:t>
                      </a:r>
                    </a:p>
                  </a:txBody>
                  <a:tcPr/>
                </a:tc>
                <a:tc>
                  <a:txBody>
                    <a:bodyPr/>
                    <a:lstStyle/>
                    <a:p>
                      <a:r>
                        <a:t>277</a:t>
                      </a:r>
                    </a:p>
                  </a:txBody>
                  <a:tcPr/>
                </a:tc>
                <a:tc>
                  <a:txBody>
                    <a:bodyPr/>
                    <a:lstStyle/>
                    <a:p>
                      <a:r>
                        <a:t>25</a:t>
                      </a:r>
                    </a:p>
                  </a:txBody>
                  <a:tcPr/>
                </a:tc>
                <a:tc>
                  <a:txBody>
                    <a:bodyPr/>
                    <a:lstStyle/>
                    <a:p>
                      <a:r>
                        <a:t>17</a:t>
                      </a:r>
                    </a:p>
                  </a:txBody>
                  <a:tcPr/>
                </a:tc>
                <a:tc>
                  <a:txBody>
                    <a:bodyPr/>
                    <a:lstStyle/>
                    <a:p>
                      <a:r>
                        <a:t>279</a:t>
                      </a:r>
                    </a:p>
                  </a:txBody>
                  <a:tcPr/>
                </a:tc>
              </a:tr>
              <a:tr h="365760">
                <a:tc>
                  <a:txBody>
                    <a:bodyPr/>
                    <a:lstStyle/>
                    <a:p>
                      <a:r>
                        <a:t>Senior</a:t>
                      </a:r>
                    </a:p>
                  </a:txBody>
                  <a:tcPr/>
                </a:tc>
                <a:tc>
                  <a:txBody>
                    <a:bodyPr/>
                    <a:lstStyle/>
                    <a:p>
                      <a:r>
                        <a:t>1</a:t>
                      </a:r>
                    </a:p>
                  </a:txBody>
                  <a:tcPr/>
                </a:tc>
                <a:tc>
                  <a:txBody>
                    <a:bodyPr/>
                    <a:lstStyle/>
                    <a:p>
                      <a:r>
                        <a:t>6</a:t>
                      </a:r>
                    </a:p>
                  </a:txBody>
                  <a:tcPr/>
                </a:tc>
                <a:tc>
                  <a:txBody>
                    <a:bodyPr/>
                    <a:lstStyle/>
                    <a:p>
                      <a:r>
                        <a:t>0</a:t>
                      </a:r>
                    </a:p>
                  </a:txBody>
                  <a:tcPr/>
                </a:tc>
                <a:tc>
                  <a:txBody>
                    <a:bodyPr/>
                    <a:lstStyle/>
                    <a:p>
                      <a:r>
                        <a:t>0</a:t>
                      </a:r>
                    </a:p>
                  </a:txBody>
                  <a:tcPr/>
                </a:tc>
                <a:tc>
                  <a:txBody>
                    <a:bodyPr/>
                    <a:lstStyle/>
                    <a:p>
                      <a:r>
                        <a:t>0</a:t>
                      </a:r>
                    </a:p>
                  </a:txBody>
                  <a:tcPr/>
                </a:tc>
              </a:tr>
              <a:tr h="365760">
                <a:tc>
                  <a:txBody>
                    <a:bodyPr/>
                    <a:lstStyle/>
                    <a:p>
                      <a:r>
                        <a:t>Middle</a:t>
                      </a:r>
                    </a:p>
                  </a:txBody>
                  <a:tcPr/>
                </a:tc>
                <a:tc>
                  <a:txBody>
                    <a:bodyPr/>
                    <a:lstStyle/>
                    <a:p>
                      <a:r>
                        <a:t>0</a:t>
                      </a:r>
                    </a:p>
                  </a:txBody>
                  <a:tcPr/>
                </a:tc>
                <a:tc>
                  <a:txBody>
                    <a:bodyPr/>
                    <a:lstStyle/>
                    <a:p>
                      <a:r>
                        <a:t>22</a:t>
                      </a:r>
                    </a:p>
                  </a:txBody>
                  <a:tcPr/>
                </a:tc>
                <a:tc>
                  <a:txBody>
                    <a:bodyPr/>
                    <a:lstStyle/>
                    <a:p>
                      <a:r>
                        <a:t>0</a:t>
                      </a:r>
                    </a:p>
                  </a:txBody>
                  <a:tcPr/>
                </a:tc>
                <a:tc>
                  <a:txBody>
                    <a:bodyPr/>
                    <a:lstStyle/>
                    <a:p>
                      <a:r>
                        <a:t>8</a:t>
                      </a:r>
                    </a:p>
                  </a:txBody>
                  <a:tcPr/>
                </a:tc>
                <a:tc>
                  <a:txBody>
                    <a:bodyPr/>
                    <a:lstStyle/>
                    <a:p>
                      <a:r>
                        <a:t>53</a:t>
                      </a:r>
                    </a:p>
                  </a:txBody>
                  <a:tcPr/>
                </a:tc>
              </a:tr>
              <a:tr h="365760">
                <a:tc>
                  <a:txBody>
                    <a:bodyPr/>
                    <a:lstStyle/>
                    <a:p>
                      <a:r>
                        <a:t>Total</a:t>
                      </a:r>
                    </a:p>
                  </a:txBody>
                  <a:tcPr/>
                </a:tc>
                <a:tc>
                  <a:txBody>
                    <a:bodyPr/>
                    <a:lstStyle/>
                    <a:p>
                      <a:r>
                        <a:t>24</a:t>
                      </a:r>
                    </a:p>
                  </a:txBody>
                  <a:tcPr/>
                </a:tc>
                <a:tc>
                  <a:txBody>
                    <a:bodyPr/>
                    <a:lstStyle/>
                    <a:p>
                      <a:r>
                        <a:t>305</a:t>
                      </a:r>
                    </a:p>
                  </a:txBody>
                  <a:tcPr/>
                </a:tc>
                <a:tc>
                  <a:txBody>
                    <a:bodyPr/>
                    <a:lstStyle/>
                    <a:p>
                      <a:r>
                        <a:t>25</a:t>
                      </a:r>
                    </a:p>
                  </a:txBody>
                  <a:tcPr/>
                </a:tc>
                <a:tc>
                  <a:txBody>
                    <a:bodyPr/>
                    <a:lstStyle/>
                    <a:p>
                      <a:r>
                        <a:t>25</a:t>
                      </a:r>
                    </a:p>
                  </a:txBody>
                  <a:tcPr/>
                </a:tc>
                <a:tc>
                  <a:txBody>
                    <a:bodyPr/>
                    <a:lstStyle/>
                    <a:p>
                      <a:r>
                        <a:t>332</a:t>
                      </a:r>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Ken Blanchard's Balances Work And Life</a:t>
                      </a:r>
                    </a:p>
                  </a:txBody>
                  <a:tcPr/>
                </a:tc>
              </a:tr>
              <a:tr h="365760">
                <a:tc>
                  <a:txBody>
                    <a:bodyPr/>
                    <a:lstStyle/>
                    <a:p>
                      <a:r>
                        <a:t>Junior</a:t>
                      </a:r>
                    </a:p>
                  </a:txBody>
                  <a:tcPr/>
                </a:tc>
                <a:tc>
                  <a:txBody>
                    <a:bodyPr/>
                    <a:lstStyle/>
                    <a:p>
                      <a:r>
                        <a:t>66</a:t>
                      </a:r>
                    </a:p>
                  </a:txBody>
                  <a:tcPr/>
                </a:tc>
                <a:tc>
                  <a:txBody>
                    <a:bodyPr/>
                    <a:lstStyle/>
                    <a:p>
                      <a:r>
                        <a:t>46</a:t>
                      </a:r>
                    </a:p>
                  </a:txBody>
                  <a:tcPr/>
                </a:tc>
                <a:tc>
                  <a:txBody>
                    <a:bodyPr/>
                    <a:lstStyle/>
                    <a:p>
                      <a:r>
                        <a:t>56</a:t>
                      </a:r>
                    </a:p>
                  </a:txBody>
                  <a:tcPr/>
                </a:tc>
                <a:tc>
                  <a:txBody>
                    <a:bodyPr/>
                    <a:lstStyle/>
                    <a:p>
                      <a:r>
                        <a:t>216</a:t>
                      </a:r>
                    </a:p>
                  </a:txBody>
                  <a:tcPr/>
                </a:tc>
                <a:tc>
                  <a:txBody>
                    <a:bodyPr/>
                    <a:lstStyle/>
                    <a:p>
                      <a:r>
                        <a:t>18</a:t>
                      </a:r>
                    </a:p>
                  </a:txBody>
                  <a:tcPr/>
                </a:tc>
              </a:tr>
              <a:tr h="36576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Middle</a:t>
                      </a:r>
                    </a:p>
                  </a:txBody>
                  <a:tcPr/>
                </a:tc>
                <a:tc>
                  <a:txBody>
                    <a:bodyPr/>
                    <a:lstStyle/>
                    <a:p>
                      <a:r>
                        <a:t>0</a:t>
                      </a:r>
                    </a:p>
                  </a:txBody>
                  <a:tcPr/>
                </a:tc>
                <a:tc>
                  <a:txBody>
                    <a:bodyPr/>
                    <a:lstStyle/>
                    <a:p>
                      <a:r>
                        <a:t>1</a:t>
                      </a:r>
                    </a:p>
                  </a:txBody>
                  <a:tcPr/>
                </a:tc>
                <a:tc>
                  <a:txBody>
                    <a:bodyPr/>
                    <a:lstStyle/>
                    <a:p>
                      <a:r>
                        <a:t>3</a:t>
                      </a:r>
                    </a:p>
                  </a:txBody>
                  <a:tcPr/>
                </a:tc>
                <a:tc>
                  <a:txBody>
                    <a:bodyPr/>
                    <a:lstStyle/>
                    <a:p>
                      <a:r>
                        <a:t>31</a:t>
                      </a:r>
                    </a:p>
                  </a:txBody>
                  <a:tcPr/>
                </a:tc>
                <a:tc>
                  <a:txBody>
                    <a:bodyPr/>
                    <a:lstStyle/>
                    <a:p>
                      <a:r>
                        <a:t>1</a:t>
                      </a:r>
                    </a:p>
                  </a:txBody>
                  <a:tcPr/>
                </a:tc>
              </a:tr>
              <a:tr h="365760">
                <a:tc>
                  <a:txBody>
                    <a:bodyPr/>
                    <a:lstStyle/>
                    <a:p>
                      <a:r>
                        <a:t>Total</a:t>
                      </a:r>
                    </a:p>
                  </a:txBody>
                  <a:tcPr/>
                </a:tc>
                <a:tc>
                  <a:txBody>
                    <a:bodyPr/>
                    <a:lstStyle/>
                    <a:p>
                      <a:r>
                        <a:t>66</a:t>
                      </a:r>
                    </a:p>
                  </a:txBody>
                  <a:tcPr/>
                </a:tc>
                <a:tc>
                  <a:txBody>
                    <a:bodyPr/>
                    <a:lstStyle/>
                    <a:p>
                      <a:r>
                        <a:t>47</a:t>
                      </a:r>
                    </a:p>
                  </a:txBody>
                  <a:tcPr/>
                </a:tc>
                <a:tc>
                  <a:txBody>
                    <a:bodyPr/>
                    <a:lstStyle/>
                    <a:p>
                      <a:r>
                        <a:t>59</a:t>
                      </a:r>
                    </a:p>
                  </a:txBody>
                  <a:tcPr/>
                </a:tc>
                <a:tc>
                  <a:txBody>
                    <a:bodyPr/>
                    <a:lstStyle/>
                    <a:p>
                      <a:r>
                        <a:t>247</a:t>
                      </a:r>
                    </a:p>
                  </a:txBody>
                  <a:tcPr/>
                </a:tc>
                <a:tc>
                  <a:txBody>
                    <a:bodyPr/>
                    <a:lstStyle/>
                    <a:p>
                      <a:r>
                        <a:t>19</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52110" cy="1828800"/>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914400"/>
              </a:tblGrid>
              <a:tr h="365760">
                <a:tc>
                  <a:txBody>
                    <a:bodyPr/>
                    <a:lstStyle/>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c>
                  <a:txBody>
                    <a:bodyPr/>
                    <a:lstStyle/>
                    <a:p>
                      <a:r>
                        <a:t>Not on Learn</a:t>
                      </a:r>
                    </a:p>
                  </a:txBody>
                  <a:tcPr/>
                </a:tc>
                <a:tc>
                  <a:txBody>
                    <a:bodyPr/>
                    <a:lstStyle/>
                    <a:p>
                      <a:r>
                        <a:t>Total</a:t>
                      </a:r>
                    </a:p>
                  </a:txBody>
                  <a:tcPr/>
                </a:tc>
              </a:tr>
              <a:tr h="365760">
                <a:tc>
                  <a:txBody>
                    <a:bodyPr/>
                    <a:lstStyle/>
                    <a:p>
                      <a:r>
                        <a:t>Junior</a:t>
                      </a:r>
                    </a:p>
                  </a:txBody>
                  <a:tcPr/>
                </a:tc>
                <a:tc>
                  <a:txBody>
                    <a:bodyPr/>
                    <a:lstStyle/>
                    <a:p>
                      <a:r>
                        <a:t>42</a:t>
                      </a:r>
                    </a:p>
                  </a:txBody>
                  <a:tcPr/>
                </a:tc>
                <a:tc>
                  <a:txBody>
                    <a:bodyPr/>
                    <a:lstStyle/>
                    <a:p>
                      <a:r>
                        <a:t>55</a:t>
                      </a:r>
                    </a:p>
                  </a:txBody>
                  <a:tcPr/>
                </a:tc>
                <a:tc>
                  <a:txBody>
                    <a:bodyPr/>
                    <a:lstStyle/>
                    <a:p>
                      <a:r>
                        <a:t>25</a:t>
                      </a:r>
                    </a:p>
                  </a:txBody>
                  <a:tcPr/>
                </a:tc>
                <a:tc>
                  <a:txBody>
                    <a:bodyPr/>
                    <a:lstStyle/>
                    <a:p>
                      <a:r>
                        <a:t>33</a:t>
                      </a:r>
                    </a:p>
                  </a:txBody>
                  <a:tcPr/>
                </a:tc>
                <a:tc>
                  <a:txBody>
                    <a:bodyPr/>
                    <a:lstStyle/>
                    <a:p>
                      <a:r>
                        <a:t>1692</a:t>
                      </a:r>
                    </a:p>
                  </a:txBody>
                  <a:tcPr/>
                </a:tc>
                <a:tc>
                  <a:txBody>
                    <a:bodyPr/>
                    <a:lstStyle/>
                    <a:p>
                      <a:r>
                        <a:t>2870</a:t>
                      </a:r>
                    </a:p>
                  </a:txBody>
                  <a:tcPr/>
                </a:tc>
              </a:tr>
              <a:tr h="36576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27</a:t>
                      </a:r>
                    </a:p>
                  </a:txBody>
                  <a:tcPr/>
                </a:tc>
                <a:tc>
                  <a:txBody>
                    <a:bodyPr/>
                    <a:lstStyle/>
                    <a:p>
                      <a:r>
                        <a:t>34</a:t>
                      </a:r>
                    </a:p>
                  </a:txBody>
                  <a:tcPr/>
                </a:tc>
              </a:tr>
              <a:tr h="365760">
                <a:tc>
                  <a:txBody>
                    <a:bodyPr/>
                    <a:lstStyle/>
                    <a:p>
                      <a:r>
                        <a:t>Middle</a:t>
                      </a:r>
                    </a:p>
                  </a:txBody>
                  <a:tcPr/>
                </a:tc>
                <a:tc>
                  <a:txBody>
                    <a:bodyPr/>
                    <a:lstStyle/>
                    <a:p>
                      <a:r>
                        <a:t>4</a:t>
                      </a:r>
                    </a:p>
                  </a:txBody>
                  <a:tcPr/>
                </a:tc>
                <a:tc>
                  <a:txBody>
                    <a:bodyPr/>
                    <a:lstStyle/>
                    <a:p>
                      <a:r>
                        <a:t>0</a:t>
                      </a:r>
                    </a:p>
                  </a:txBody>
                  <a:tcPr/>
                </a:tc>
                <a:tc>
                  <a:txBody>
                    <a:bodyPr/>
                    <a:lstStyle/>
                    <a:p>
                      <a:r>
                        <a:t>0</a:t>
                      </a:r>
                    </a:p>
                  </a:txBody>
                  <a:tcPr/>
                </a:tc>
                <a:tc>
                  <a:txBody>
                    <a:bodyPr/>
                    <a:lstStyle/>
                    <a:p>
                      <a:r>
                        <a:t>0</a:t>
                      </a:r>
                    </a:p>
                  </a:txBody>
                  <a:tcPr/>
                </a:tc>
                <a:tc>
                  <a:txBody>
                    <a:bodyPr/>
                    <a:lstStyle/>
                    <a:p>
                      <a:r>
                        <a:t>165</a:t>
                      </a:r>
                    </a:p>
                  </a:txBody>
                  <a:tcPr/>
                </a:tc>
                <a:tc>
                  <a:txBody>
                    <a:bodyPr/>
                    <a:lstStyle/>
                    <a:p>
                      <a:r>
                        <a:t>288</a:t>
                      </a:r>
                    </a:p>
                  </a:txBody>
                  <a:tcPr/>
                </a:tc>
              </a:tr>
              <a:tr h="365760">
                <a:tc>
                  <a:txBody>
                    <a:bodyPr/>
                    <a:lstStyle/>
                    <a:p>
                      <a:r>
                        <a:t>Total</a:t>
                      </a:r>
                    </a:p>
                  </a:txBody>
                  <a:tcPr/>
                </a:tc>
                <a:tc>
                  <a:txBody>
                    <a:bodyPr/>
                    <a:lstStyle/>
                    <a:p>
                      <a:r>
                        <a:t>46</a:t>
                      </a:r>
                    </a:p>
                  </a:txBody>
                  <a:tcPr/>
                </a:tc>
                <a:tc>
                  <a:txBody>
                    <a:bodyPr/>
                    <a:lstStyle/>
                    <a:p>
                      <a:r>
                        <a:t>55</a:t>
                      </a:r>
                    </a:p>
                  </a:txBody>
                  <a:tcPr/>
                </a:tc>
                <a:tc>
                  <a:txBody>
                    <a:bodyPr/>
                    <a:lstStyle/>
                    <a:p>
                      <a:r>
                        <a:t>25</a:t>
                      </a:r>
                    </a:p>
                  </a:txBody>
                  <a:tcPr/>
                </a:tc>
                <a:tc>
                  <a:txBody>
                    <a:bodyPr/>
                    <a:lstStyle/>
                    <a:p>
                      <a:r>
                        <a:t>33</a:t>
                      </a:r>
                    </a:p>
                  </a:txBody>
                  <a:tcPr/>
                </a:tc>
                <a:tc>
                  <a:txBody>
                    <a:bodyPr/>
                    <a:lstStyle/>
                    <a:p>
                      <a:r>
                        <a:t>1884</a:t>
                      </a:r>
                    </a:p>
                  </a:txBody>
                  <a:tcPr/>
                </a:tc>
                <a:tc>
                  <a:txBody>
                    <a:bodyPr/>
                    <a:lstStyle/>
                    <a:p>
                      <a:r>
                        <a:t>3192</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I agree</a:t>
                      </a:r>
                    </a:p>
                  </a:txBody>
                  <a:tcPr/>
                </a:tc>
                <a:tc>
                  <a:txBody>
                    <a:bodyPr/>
                    <a:lstStyle/>
                    <a:p>
                      <a:r>
                        <a:t>95%</a:t>
                      </a:r>
                    </a:p>
                  </a:txBody>
                  <a:tcPr/>
                </a:tc>
                <a:tc>
                  <a:txBody>
                    <a:bodyPr/>
                    <a:lstStyle/>
                    <a:p>
                      <a:r>
                        <a:t>100%</a:t>
                      </a:r>
                    </a:p>
                  </a:txBody>
                  <a:tcPr/>
                </a:tc>
                <a:tc>
                  <a:txBody>
                    <a:bodyPr/>
                    <a:lstStyle/>
                    <a:p>
                      <a:r>
                        <a:t>100%</a:t>
                      </a:r>
                    </a:p>
                  </a:txBody>
                  <a:tcPr/>
                </a:tc>
              </a:tr>
              <a:tr h="457200">
                <a:tc>
                  <a:txBody>
                    <a:bodyPr/>
                    <a:lstStyle/>
                    <a:p>
                      <a:r>
                        <a:t>I don’t agree</a:t>
                      </a:r>
                    </a:p>
                  </a:txBody>
                  <a:tcPr/>
                </a:tc>
                <a:tc>
                  <a:txBody>
                    <a:bodyPr/>
                    <a:lstStyle/>
                    <a:p>
                      <a:r>
                        <a:t>5%</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Yes, very much</a:t>
                      </a:r>
                    </a:p>
                  </a:txBody>
                  <a:tcPr/>
                </a:tc>
                <a:tc>
                  <a:txBody>
                    <a:bodyPr/>
                    <a:lstStyle/>
                    <a:p>
                      <a:r>
                        <a:t>91%</a:t>
                      </a:r>
                    </a:p>
                  </a:txBody>
                  <a:tcPr/>
                </a:tc>
                <a:tc>
                  <a:txBody>
                    <a:bodyPr/>
                    <a:lstStyle/>
                    <a:p>
                      <a:r>
                        <a:t>94%</a:t>
                      </a:r>
                    </a:p>
                  </a:txBody>
                  <a:tcPr/>
                </a:tc>
                <a:tc>
                  <a:txBody>
                    <a:bodyPr/>
                    <a:lstStyle/>
                    <a:p>
                      <a:r>
                        <a:t>100%</a:t>
                      </a:r>
                    </a:p>
                  </a:txBody>
                  <a:tcPr/>
                </a:tc>
              </a:tr>
              <a:tr h="457200">
                <a:tc>
                  <a:txBody>
                    <a:bodyPr/>
                    <a:lstStyle/>
                    <a:p>
                      <a:r>
                        <a:t>No, it’s still the same</a:t>
                      </a:r>
                    </a:p>
                  </a:txBody>
                  <a:tcPr/>
                </a:tc>
                <a:tc>
                  <a:txBody>
                    <a:bodyPr/>
                    <a:lstStyle/>
                    <a:p>
                      <a:r>
                        <a:t>9%</a:t>
                      </a:r>
                    </a:p>
                  </a:txBody>
                  <a:tcPr/>
                </a:tc>
                <a:tc>
                  <a:txBody>
                    <a:bodyPr/>
                    <a:lstStyle/>
                    <a:p>
                      <a:r>
                        <a:t>6%</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Positively</a:t>
                      </a:r>
                    </a:p>
                  </a:txBody>
                  <a:tcPr/>
                </a:tc>
                <a:tc>
                  <a:txBody>
                    <a:bodyPr/>
                    <a:lstStyle/>
                    <a:p>
                      <a:r>
                        <a:t>86%</a:t>
                      </a:r>
                    </a:p>
                  </a:txBody>
                  <a:tcPr/>
                </a:tc>
                <a:tc>
                  <a:txBody>
                    <a:bodyPr/>
                    <a:lstStyle/>
                    <a:p>
                      <a:r>
                        <a:t>100%</a:t>
                      </a:r>
                    </a:p>
                  </a:txBody>
                  <a:tcPr/>
                </a:tc>
                <a:tc>
                  <a:txBody>
                    <a:bodyPr/>
                    <a:lstStyle/>
                    <a:p>
                      <a:r>
                        <a:t>100%</a:t>
                      </a:r>
                    </a:p>
                  </a:txBody>
                  <a:tcPr/>
                </a:tc>
              </a:tr>
              <a:tr h="365760">
                <a:tc>
                  <a:txBody>
                    <a:bodyPr/>
                    <a:lstStyle/>
                    <a:p>
                      <a:r>
                        <a:t>Negative</a:t>
                      </a:r>
                    </a:p>
                  </a:txBody>
                  <a:tcPr/>
                </a:tc>
                <a:tc>
                  <a:txBody>
                    <a:bodyPr/>
                    <a:lstStyle/>
                    <a:p>
                      <a:r>
                        <a:t>5%</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9%</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