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c:v>
                </c:pt>
                <c:pt idx="1">
                  <c:v>0</c:v>
                </c:pt>
                <c:pt idx="2">
                  <c:v>0</c:v>
                </c:pt>
                <c:pt idx="3">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c:v>
                </c:pt>
                <c:pt idx="1">
                  <c:v>0</c:v>
                </c:pt>
                <c:pt idx="2">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92 with download data, learn data, value data</a:t>
            </a:r>
          </a:p>
        </p:txBody>
      </p:sp>
      <p:sp>
        <p:nvSpPr>
          <p:cNvPr id="3" name="Subtitle 2"/>
          <p:cNvSpPr>
            <a:spLocks noGrp="1"/>
          </p:cNvSpPr>
          <p:nvPr>
            <p:ph type="subTitle" idx="1"/>
          </p:nvPr>
        </p:nvSpPr>
        <p:spPr/>
        <p:txBody>
          <a:bodyPr/>
          <a:lstStyle/>
          <a:p>
            <a:r>
              <a:t>From 2022-05-01 to 2022-06-02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Saraswati Samman</a:t>
                      </a:r>
                    </a:p>
                  </a:txBody>
                  <a:tcPr/>
                </a:tc>
                <a:tc>
                  <a:txBody>
                    <a:bodyPr/>
                    <a:lstStyle/>
                    <a:p>
                      <a:r>
                        <a:t>100%</a:t>
                      </a:r>
                    </a:p>
                  </a:txBody>
                  <a:tcPr/>
                </a:tc>
                <a:tc>
                  <a:txBody>
                    <a:bodyPr/>
                    <a:lstStyle/>
                    <a:p>
                      <a:r>
                        <a:t>0%</a:t>
                      </a:r>
                    </a:p>
                  </a:txBody>
                  <a:tcPr/>
                </a:tc>
                <a:tc>
                  <a:txBody>
                    <a:bodyPr/>
                    <a:lstStyle/>
                    <a:p>
                      <a:r>
                        <a:t>0%</a:t>
                      </a:r>
                    </a:p>
                  </a:txBody>
                  <a:tcPr/>
                </a:tc>
                <a:tc>
                  <a:txBody>
                    <a:bodyPr/>
                    <a:lstStyle/>
                    <a:p>
                      <a:r>
                        <a:t>62%</a:t>
                      </a:r>
                    </a:p>
                  </a:txBody>
                  <a:tcPr/>
                </a:tc>
              </a:tr>
              <a:tr h="365760">
                <a:tc>
                  <a:txBody>
                    <a:bodyPr/>
                    <a:lstStyle/>
                    <a:p>
                      <a:r>
                        <a:t>Jnanpith Award</a:t>
                      </a:r>
                    </a:p>
                  </a:txBody>
                  <a:tcPr/>
                </a:tc>
                <a:tc>
                  <a:txBody>
                    <a:bodyPr/>
                    <a:lstStyle/>
                    <a:p>
                      <a:r>
                        <a:t>0%</a:t>
                      </a:r>
                    </a:p>
                  </a:txBody>
                  <a:tcPr/>
                </a:tc>
                <a:tc>
                  <a:txBody>
                    <a:bodyPr/>
                    <a:lstStyle/>
                    <a:p>
                      <a:r>
                        <a:t>50%</a:t>
                      </a:r>
                    </a:p>
                  </a:txBody>
                  <a:tcPr/>
                </a:tc>
                <a:tc>
                  <a:txBody>
                    <a:bodyPr/>
                    <a:lstStyle/>
                    <a:p>
                      <a:r>
                        <a:t>0%</a:t>
                      </a:r>
                    </a:p>
                  </a:txBody>
                  <a:tcPr/>
                </a:tc>
                <a:tc>
                  <a:txBody>
                    <a:bodyPr/>
                    <a:lstStyle/>
                    <a:p>
                      <a:r>
                        <a:t>0%</a:t>
                      </a:r>
                    </a:p>
                  </a:txBody>
                  <a:tcPr/>
                </a:tc>
              </a:tr>
              <a:tr h="365760">
                <a:tc>
                  <a:txBody>
                    <a:bodyPr/>
                    <a:lstStyle/>
                    <a:p>
                      <a:r>
                        <a:t>Vyas Samman</a:t>
                      </a:r>
                    </a:p>
                  </a:txBody>
                  <a:tcPr/>
                </a:tc>
                <a:tc>
                  <a:txBody>
                    <a:bodyPr/>
                    <a:lstStyle/>
                    <a:p>
                      <a:r>
                        <a:t>0%</a:t>
                      </a:r>
                    </a:p>
                  </a:txBody>
                  <a:tcPr/>
                </a:tc>
                <a:tc>
                  <a:txBody>
                    <a:bodyPr/>
                    <a:lstStyle/>
                    <a:p>
                      <a:r>
                        <a:t>50%</a:t>
                      </a:r>
                    </a:p>
                  </a:txBody>
                  <a:tcPr/>
                </a:tc>
                <a:tc>
                  <a:txBody>
                    <a:bodyPr/>
                    <a:lstStyle/>
                    <a:p>
                      <a:r>
                        <a:t>0%</a:t>
                      </a:r>
                    </a:p>
                  </a:txBody>
                  <a:tcPr/>
                </a:tc>
                <a:tc>
                  <a:txBody>
                    <a:bodyPr/>
                    <a:lstStyle/>
                    <a:p>
                      <a:r>
                        <a:t>38%</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Dadasaheb Phalke Award</a:t>
                      </a:r>
                    </a:p>
                  </a:txBody>
                  <a:tcPr/>
                </a:tc>
                <a:tc>
                  <a:txBody>
                    <a:bodyPr/>
                    <a:lstStyle/>
                    <a:p>
                      <a:r>
                        <a:t>0%</a:t>
                      </a:r>
                    </a:p>
                  </a:txBody>
                  <a:tcPr/>
                </a:tc>
                <a:tc>
                  <a:txBody>
                    <a:bodyPr/>
                    <a:lstStyle/>
                    <a:p>
                      <a:r>
                        <a:t>80%</a:t>
                      </a:r>
                    </a:p>
                  </a:txBody>
                  <a:tcPr/>
                </a:tc>
                <a:tc>
                  <a:txBody>
                    <a:bodyPr/>
                    <a:lstStyle/>
                    <a:p>
                      <a:r>
                        <a:t>0%</a:t>
                      </a:r>
                    </a:p>
                  </a:txBody>
                  <a:tcPr/>
                </a:tc>
                <a:tc>
                  <a:txBody>
                    <a:bodyPr/>
                    <a:lstStyle/>
                    <a:p>
                      <a:r>
                        <a:t>82%</a:t>
                      </a:r>
                    </a:p>
                  </a:txBody>
                  <a:tcPr/>
                </a:tc>
              </a:tr>
              <a:tr h="365760">
                <a:tc>
                  <a:txBody>
                    <a:bodyPr/>
                    <a:lstStyle/>
                    <a:p>
                      <a:r>
                        <a:t>Sahitya Akademi Award</a:t>
                      </a:r>
                    </a:p>
                  </a:txBody>
                  <a:tcPr/>
                </a:tc>
                <a:tc>
                  <a:txBody>
                    <a:bodyPr/>
                    <a:lstStyle/>
                    <a:p>
                      <a:r>
                        <a:t>100%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Oscar Aaward</a:t>
                      </a:r>
                    </a:p>
                  </a:txBody>
                  <a:tcPr/>
                </a:tc>
                <a:tc>
                  <a:txBody>
                    <a:bodyPr/>
                    <a:lstStyle/>
                    <a:p>
                      <a:r>
                        <a:t>0%</a:t>
                      </a:r>
                    </a:p>
                  </a:txBody>
                  <a:tcPr/>
                </a:tc>
                <a:tc>
                  <a:txBody>
                    <a:bodyPr/>
                    <a:lstStyle/>
                    <a:p>
                      <a:r>
                        <a:t>20%</a:t>
                      </a:r>
                    </a:p>
                  </a:txBody>
                  <a:tcPr/>
                </a:tc>
                <a:tc>
                  <a:txBody>
                    <a:bodyPr/>
                    <a:lstStyle/>
                    <a:p>
                      <a:r>
                        <a:t>0%</a:t>
                      </a:r>
                    </a:p>
                  </a:txBody>
                  <a:tcPr/>
                </a:tc>
                <a:tc>
                  <a:txBody>
                    <a:bodyPr/>
                    <a:lstStyle/>
                    <a:p>
                      <a:r>
                        <a:t>18%</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Rajiv Gandhi Khel Ratna Award</a:t>
                      </a:r>
                    </a:p>
                  </a:txBody>
                  <a:tcPr/>
                </a:tc>
                <a:tc>
                  <a:txBody>
                    <a:bodyPr/>
                    <a:lstStyle/>
                    <a:p>
                      <a:r>
                        <a:t>100%</a:t>
                      </a:r>
                    </a:p>
                  </a:txBody>
                  <a:tcPr/>
                </a:tc>
                <a:tc>
                  <a:txBody>
                    <a:bodyPr/>
                    <a:lstStyle/>
                    <a:p>
                      <a:r>
                        <a:t>0%</a:t>
                      </a:r>
                    </a:p>
                  </a:txBody>
                  <a:tcPr/>
                </a:tc>
                <a:tc>
                  <a:txBody>
                    <a:bodyPr/>
                    <a:lstStyle/>
                    <a:p>
                      <a:r>
                        <a:t>0%</a:t>
                      </a:r>
                    </a:p>
                  </a:txBody>
                  <a:tcPr/>
                </a:tc>
                <a:tc>
                  <a:txBody>
                    <a:bodyPr/>
                    <a:lstStyle/>
                    <a:p>
                      <a:r>
                        <a:t>40%</a:t>
                      </a:r>
                    </a:p>
                  </a:txBody>
                  <a:tcPr/>
                </a:tc>
              </a:tr>
              <a:tr h="365760">
                <a:tc>
                  <a:txBody>
                    <a:bodyPr/>
                    <a:lstStyle/>
                    <a:p>
                      <a:r>
                        <a:t>Arjuna Award</a:t>
                      </a:r>
                    </a:p>
                  </a:txBody>
                  <a:tcPr/>
                </a:tc>
                <a:tc>
                  <a:txBody>
                    <a:bodyPr/>
                    <a:lstStyle/>
                    <a:p>
                      <a:r>
                        <a:t>0%</a:t>
                      </a:r>
                    </a:p>
                  </a:txBody>
                  <a:tcPr/>
                </a:tc>
                <a:tc>
                  <a:txBody>
                    <a:bodyPr/>
                    <a:lstStyle/>
                    <a:p>
                      <a:r>
                        <a:t>40%</a:t>
                      </a:r>
                    </a:p>
                  </a:txBody>
                  <a:tcPr/>
                </a:tc>
                <a:tc>
                  <a:txBody>
                    <a:bodyPr/>
                    <a:lstStyle/>
                    <a:p>
                      <a:r>
                        <a:t>0%</a:t>
                      </a:r>
                    </a:p>
                  </a:txBody>
                  <a:tcPr/>
                </a:tc>
                <a:tc>
                  <a:txBody>
                    <a:bodyPr/>
                    <a:lstStyle/>
                    <a:p>
                      <a:r>
                        <a:t>50%</a:t>
                      </a:r>
                    </a:p>
                  </a:txBody>
                  <a:tcPr/>
                </a:tc>
              </a:tr>
              <a:tr h="365760">
                <a:tc>
                  <a:txBody>
                    <a:bodyPr/>
                    <a:lstStyle/>
                    <a:p>
                      <a:r>
                        <a:t>Dronacharya Award</a:t>
                      </a:r>
                    </a:p>
                  </a:txBody>
                  <a:tcPr/>
                </a:tc>
                <a:tc>
                  <a:txBody>
                    <a:bodyPr/>
                    <a:lstStyle/>
                    <a:p>
                      <a:r>
                        <a:t>0%</a:t>
                      </a:r>
                    </a:p>
                  </a:txBody>
                  <a:tcPr/>
                </a:tc>
                <a:tc>
                  <a:txBody>
                    <a:bodyPr/>
                    <a:lstStyle/>
                    <a:p>
                      <a:r>
                        <a:t>60%</a:t>
                      </a:r>
                    </a:p>
                  </a:txBody>
                  <a:tcPr/>
                </a:tc>
                <a:tc>
                  <a:txBody>
                    <a:bodyPr/>
                    <a:lstStyle/>
                    <a:p>
                      <a:r>
                        <a:t>0%</a:t>
                      </a:r>
                    </a:p>
                  </a:txBody>
                  <a:tcPr/>
                </a:tc>
                <a:tc>
                  <a:txBody>
                    <a:bodyPr/>
                    <a:lstStyle/>
                    <a:p>
                      <a:r>
                        <a:t>10%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Bharat Ratna</a:t>
                      </a:r>
                    </a:p>
                  </a:txBody>
                  <a:tcPr/>
                </a:tc>
                <a:tc>
                  <a:txBody>
                    <a:bodyPr/>
                    <a:lstStyle/>
                    <a:p>
                      <a:r>
                        <a:t>0%</a:t>
                      </a:r>
                    </a:p>
                  </a:txBody>
                  <a:tcPr/>
                </a:tc>
                <a:tc>
                  <a:txBody>
                    <a:bodyPr/>
                    <a:lstStyle/>
                    <a:p>
                      <a:r>
                        <a:t>40%</a:t>
                      </a:r>
                    </a:p>
                  </a:txBody>
                  <a:tcPr/>
                </a:tc>
                <a:tc>
                  <a:txBody>
                    <a:bodyPr/>
                    <a:lstStyle/>
                    <a:p>
                      <a:r>
                        <a:t>0%</a:t>
                      </a:r>
                    </a:p>
                  </a:txBody>
                  <a:tcPr/>
                </a:tc>
                <a:tc>
                  <a:txBody>
                    <a:bodyPr/>
                    <a:lstStyle/>
                    <a:p>
                      <a:r>
                        <a:t>11%</a:t>
                      </a:r>
                    </a:p>
                  </a:txBody>
                  <a:tcPr/>
                </a:tc>
              </a:tr>
              <a:tr h="365760">
                <a:tc>
                  <a:txBody>
                    <a:bodyPr/>
                    <a:lstStyle/>
                    <a:p>
                      <a:r>
                        <a:t>Padma Vibhushan</a:t>
                      </a:r>
                    </a:p>
                  </a:txBody>
                  <a:tcPr/>
                </a:tc>
                <a:tc>
                  <a:txBody>
                    <a:bodyPr/>
                    <a:lstStyle/>
                    <a:p>
                      <a:r>
                        <a:t>0%</a:t>
                      </a:r>
                    </a:p>
                  </a:txBody>
                  <a:tcPr/>
                </a:tc>
                <a:tc>
                  <a:txBody>
                    <a:bodyPr/>
                    <a:lstStyle/>
                    <a:p>
                      <a:r>
                        <a:t>40%</a:t>
                      </a:r>
                    </a:p>
                  </a:txBody>
                  <a:tcPr/>
                </a:tc>
                <a:tc>
                  <a:txBody>
                    <a:bodyPr/>
                    <a:lstStyle/>
                    <a:p>
                      <a:r>
                        <a:t>0%</a:t>
                      </a:r>
                    </a:p>
                  </a:txBody>
                  <a:tcPr/>
                </a:tc>
                <a:tc>
                  <a:txBody>
                    <a:bodyPr/>
                    <a:lstStyle/>
                    <a:p>
                      <a:r>
                        <a:t>33%</a:t>
                      </a:r>
                    </a:p>
                  </a:txBody>
                  <a:tcPr/>
                </a:tc>
              </a:tr>
              <a:tr h="365760">
                <a:tc>
                  <a:txBody>
                    <a:bodyPr/>
                    <a:lstStyle/>
                    <a:p>
                      <a:r>
                        <a:t>Padma Bhushan</a:t>
                      </a:r>
                    </a:p>
                  </a:txBody>
                  <a:tcPr/>
                </a:tc>
                <a:tc>
                  <a:txBody>
                    <a:bodyPr/>
                    <a:lstStyle/>
                    <a:p>
                      <a:r>
                        <a:t>100%</a:t>
                      </a:r>
                    </a:p>
                  </a:txBody>
                  <a:tcPr/>
                </a:tc>
                <a:tc>
                  <a:txBody>
                    <a:bodyPr/>
                    <a:lstStyle/>
                    <a:p>
                      <a:r>
                        <a:t>20%</a:t>
                      </a:r>
                    </a:p>
                  </a:txBody>
                  <a:tcPr/>
                </a:tc>
                <a:tc>
                  <a:txBody>
                    <a:bodyPr/>
                    <a:lstStyle/>
                    <a:p>
                      <a:r>
                        <a:t>0%</a:t>
                      </a:r>
                    </a:p>
                  </a:txBody>
                  <a:tcPr/>
                </a:tc>
                <a:tc>
                  <a:txBody>
                    <a:bodyPr/>
                    <a:lstStyle/>
                    <a:p>
                      <a:r>
                        <a:t>56%</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IIFA Awards</a:t>
                      </a:r>
                    </a:p>
                  </a:txBody>
                  <a:tcPr/>
                </a:tc>
                <a:tc>
                  <a:txBody>
                    <a:bodyPr/>
                    <a:lstStyle/>
                    <a:p>
                      <a:r>
                        <a:t>100%</a:t>
                      </a:r>
                    </a:p>
                  </a:txBody>
                  <a:tcPr/>
                </a:tc>
                <a:tc>
                  <a:txBody>
                    <a:bodyPr/>
                    <a:lstStyle/>
                    <a:p>
                      <a:r>
                        <a:t>80%</a:t>
                      </a:r>
                    </a:p>
                  </a:txBody>
                  <a:tcPr/>
                </a:tc>
                <a:tc>
                  <a:txBody>
                    <a:bodyPr/>
                    <a:lstStyle/>
                    <a:p>
                      <a:r>
                        <a:t>0%</a:t>
                      </a:r>
                    </a:p>
                  </a:txBody>
                  <a:tcPr/>
                </a:tc>
                <a:tc>
                  <a:txBody>
                    <a:bodyPr/>
                    <a:lstStyle/>
                    <a:p>
                      <a:r>
                        <a:t>80%</a:t>
                      </a:r>
                    </a:p>
                  </a:txBody>
                  <a:tcPr/>
                </a:tc>
              </a:tr>
              <a:tr h="365760">
                <a:tc>
                  <a:txBody>
                    <a:bodyPr/>
                    <a:lstStyle/>
                    <a:p>
                      <a:r>
                        <a:t>National Films Awards</a:t>
                      </a:r>
                    </a:p>
                  </a:txBody>
                  <a:tcPr/>
                </a:tc>
                <a:tc>
                  <a:txBody>
                    <a:bodyPr/>
                    <a:lstStyle/>
                    <a:p>
                      <a:r>
                        <a:t>0%</a:t>
                      </a:r>
                    </a:p>
                  </a:txBody>
                  <a:tcPr/>
                </a:tc>
                <a:tc>
                  <a:txBody>
                    <a:bodyPr/>
                    <a:lstStyle/>
                    <a:p>
                      <a:r>
                        <a:t>0%</a:t>
                      </a:r>
                    </a:p>
                  </a:txBody>
                  <a:tcPr/>
                </a:tc>
                <a:tc>
                  <a:txBody>
                    <a:bodyPr/>
                    <a:lstStyle/>
                    <a:p>
                      <a:r>
                        <a:t>0%</a:t>
                      </a:r>
                    </a:p>
                  </a:txBody>
                  <a:tcPr/>
                </a:tc>
                <a:tc>
                  <a:txBody>
                    <a:bodyPr/>
                    <a:lstStyle/>
                    <a:p>
                      <a:r>
                        <a:t>20%</a:t>
                      </a:r>
                    </a:p>
                  </a:txBody>
                  <a:tcPr/>
                </a:tc>
              </a:tr>
              <a:tr h="365760">
                <a:tc>
                  <a:txBody>
                    <a:bodyPr/>
                    <a:lstStyle/>
                    <a:p>
                      <a:r>
                        <a:t>Dadasaheb Phalke Award</a:t>
                      </a:r>
                    </a:p>
                  </a:txBody>
                  <a:tcPr/>
                </a:tc>
                <a:tc>
                  <a:txBody>
                    <a:bodyPr/>
                    <a:lstStyle/>
                    <a:p>
                      <a:r>
                        <a:t>0%</a:t>
                      </a:r>
                    </a:p>
                  </a:txBody>
                  <a:tcPr/>
                </a:tc>
                <a:tc>
                  <a:txBody>
                    <a:bodyPr/>
                    <a:lstStyle/>
                    <a:p>
                      <a:r>
                        <a:t>20%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Shanti Swarup Bhatnagar Prize</a:t>
                      </a:r>
                    </a:p>
                  </a:txBody>
                  <a:tcPr/>
                </a:tc>
                <a:tc>
                  <a:txBody>
                    <a:bodyPr/>
                    <a:lstStyle/>
                    <a:p>
                      <a:r>
                        <a:t>100%</a:t>
                      </a:r>
                    </a:p>
                  </a:txBody>
                  <a:tcPr/>
                </a:tc>
                <a:tc>
                  <a:txBody>
                    <a:bodyPr/>
                    <a:lstStyle/>
                    <a:p>
                      <a:r>
                        <a:t>75%</a:t>
                      </a:r>
                    </a:p>
                  </a:txBody>
                  <a:tcPr/>
                </a:tc>
                <a:tc>
                  <a:txBody>
                    <a:bodyPr/>
                    <a:lstStyle/>
                    <a:p>
                      <a:r>
                        <a:t>0%</a:t>
                      </a:r>
                    </a:p>
                  </a:txBody>
                  <a:tcPr/>
                </a:tc>
                <a:tc>
                  <a:txBody>
                    <a:bodyPr/>
                    <a:lstStyle/>
                    <a:p>
                      <a:r>
                        <a:t>60%</a:t>
                      </a:r>
                    </a:p>
                  </a:txBody>
                  <a:tcPr/>
                </a:tc>
              </a:tr>
              <a:tr h="365760">
                <a:tc>
                  <a:txBody>
                    <a:bodyPr/>
                    <a:lstStyle/>
                    <a:p>
                      <a:r>
                        <a:t>Green Star Award</a:t>
                      </a:r>
                    </a:p>
                  </a:txBody>
                  <a:tcPr/>
                </a:tc>
                <a:tc>
                  <a:txBody>
                    <a:bodyPr/>
                    <a:lstStyle/>
                    <a:p>
                      <a:r>
                        <a:t>0%</a:t>
                      </a:r>
                    </a:p>
                  </a:txBody>
                  <a:tcPr/>
                </a:tc>
                <a:tc>
                  <a:txBody>
                    <a:bodyPr/>
                    <a:lstStyle/>
                    <a:p>
                      <a:r>
                        <a:t>25%</a:t>
                      </a:r>
                    </a:p>
                  </a:txBody>
                  <a:tcPr/>
                </a:tc>
                <a:tc>
                  <a:txBody>
                    <a:bodyPr/>
                    <a:lstStyle/>
                    <a:p>
                      <a:r>
                        <a:t>0%</a:t>
                      </a:r>
                    </a:p>
                  </a:txBody>
                  <a:tcPr/>
                </a:tc>
                <a:tc>
                  <a:txBody>
                    <a:bodyPr/>
                    <a:lstStyle/>
                    <a:p>
                      <a:r>
                        <a:t>30%</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Bharat Ratna</a:t>
                      </a:r>
                    </a:p>
                  </a:txBody>
                  <a:tcPr/>
                </a:tc>
                <a:tc>
                  <a:txBody>
                    <a:bodyPr/>
                    <a:lstStyle/>
                    <a:p>
                      <a:r>
                        <a:t>0%</a:t>
                      </a:r>
                    </a:p>
                  </a:txBody>
                  <a:tcPr/>
                </a:tc>
                <a:tc>
                  <a:txBody>
                    <a:bodyPr/>
                    <a:lstStyle/>
                    <a:p>
                      <a:r>
                        <a:t>17%</a:t>
                      </a:r>
                    </a:p>
                  </a:txBody>
                  <a:tcPr/>
                </a:tc>
                <a:tc>
                  <a:txBody>
                    <a:bodyPr/>
                    <a:lstStyle/>
                    <a:p>
                      <a:r>
                        <a:t>0%</a:t>
                      </a:r>
                    </a:p>
                  </a:txBody>
                  <a:tcPr/>
                </a:tc>
                <a:tc>
                  <a:txBody>
                    <a:bodyPr/>
                    <a:lstStyle/>
                    <a:p>
                      <a:r>
                        <a:t>11%</a:t>
                      </a:r>
                    </a:p>
                  </a:txBody>
                  <a:tcPr/>
                </a:tc>
              </a:tr>
              <a:tr h="365760">
                <a:tc>
                  <a:txBody>
                    <a:bodyPr/>
                    <a:lstStyle/>
                    <a:p>
                      <a:r>
                        <a:t>Ashoka Chakra</a:t>
                      </a:r>
                    </a:p>
                  </a:txBody>
                  <a:tcPr/>
                </a:tc>
                <a:tc>
                  <a:txBody>
                    <a:bodyPr/>
                    <a:lstStyle/>
                    <a:p>
                      <a:r>
                        <a:t>0%</a:t>
                      </a:r>
                    </a:p>
                  </a:txBody>
                  <a:tcPr/>
                </a:tc>
                <a:tc>
                  <a:txBody>
                    <a:bodyPr/>
                    <a:lstStyle/>
                    <a:p>
                      <a:r>
                        <a:t>50%</a:t>
                      </a:r>
                    </a:p>
                  </a:txBody>
                  <a:tcPr/>
                </a:tc>
                <a:tc>
                  <a:txBody>
                    <a:bodyPr/>
                    <a:lstStyle/>
                    <a:p>
                      <a:r>
                        <a:t>0%</a:t>
                      </a:r>
                    </a:p>
                  </a:txBody>
                  <a:tcPr/>
                </a:tc>
                <a:tc>
                  <a:txBody>
                    <a:bodyPr/>
                    <a:lstStyle/>
                    <a:p>
                      <a:r>
                        <a:t>33%</a:t>
                      </a:r>
                    </a:p>
                  </a:txBody>
                  <a:tcPr/>
                </a:tc>
              </a:tr>
              <a:tr h="365760">
                <a:tc>
                  <a:txBody>
                    <a:bodyPr/>
                    <a:lstStyle/>
                    <a:p>
                      <a:r>
                        <a:t>Maha Vir Chakra</a:t>
                      </a:r>
                    </a:p>
                  </a:txBody>
                  <a:tcPr/>
                </a:tc>
                <a:tc>
                  <a:txBody>
                    <a:bodyPr/>
                    <a:lstStyle/>
                    <a:p>
                      <a:r>
                        <a:t>100%</a:t>
                      </a:r>
                    </a:p>
                  </a:txBody>
                  <a:tcPr/>
                </a:tc>
                <a:tc>
                  <a:txBody>
                    <a:bodyPr/>
                    <a:lstStyle/>
                    <a:p>
                      <a:r>
                        <a:t>33%</a:t>
                      </a:r>
                    </a:p>
                  </a:txBody>
                  <a:tcPr/>
                </a:tc>
                <a:tc>
                  <a:txBody>
                    <a:bodyPr/>
                    <a:lstStyle/>
                    <a:p>
                      <a:r>
                        <a:t>0%</a:t>
                      </a:r>
                    </a:p>
                  </a:txBody>
                  <a:tcPr/>
                </a:tc>
                <a:tc>
                  <a:txBody>
                    <a:bodyPr/>
                    <a:lstStyle/>
                    <a:p>
                      <a:r>
                        <a:t>56%</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Dronacharya Award</a:t>
                      </a:r>
                    </a:p>
                  </a:txBody>
                  <a:tcPr/>
                </a:tc>
                <a:tc>
                  <a:txBody>
                    <a:bodyPr/>
                    <a:lstStyle/>
                    <a:p>
                      <a:r>
                        <a:t>100%</a:t>
                      </a:r>
                    </a:p>
                  </a:txBody>
                  <a:tcPr/>
                </a:tc>
                <a:tc>
                  <a:txBody>
                    <a:bodyPr/>
                    <a:lstStyle/>
                    <a:p>
                      <a:r>
                        <a:t>67%</a:t>
                      </a:r>
                    </a:p>
                  </a:txBody>
                  <a:tcPr/>
                </a:tc>
                <a:tc>
                  <a:txBody>
                    <a:bodyPr/>
                    <a:lstStyle/>
                    <a:p>
                      <a:r>
                        <a:t>0%</a:t>
                      </a:r>
                    </a:p>
                  </a:txBody>
                  <a:tcPr/>
                </a:tc>
                <a:tc>
                  <a:txBody>
                    <a:bodyPr/>
                    <a:lstStyle/>
                    <a:p>
                      <a:r>
                        <a:t>62%</a:t>
                      </a:r>
                    </a:p>
                  </a:txBody>
                  <a:tcPr/>
                </a:tc>
              </a:tr>
              <a:tr h="365760">
                <a:tc>
                  <a:txBody>
                    <a:bodyPr/>
                    <a:lstStyle/>
                    <a:p>
                      <a:r>
                        <a:t>Arjuna Award</a:t>
                      </a:r>
                    </a:p>
                  </a:txBody>
                  <a:tcPr/>
                </a:tc>
                <a:tc>
                  <a:txBody>
                    <a:bodyPr/>
                    <a:lstStyle/>
                    <a:p>
                      <a:r>
                        <a:t>0%</a:t>
                      </a:r>
                    </a:p>
                  </a:txBody>
                  <a:tcPr/>
                </a:tc>
                <a:tc>
                  <a:txBody>
                    <a:bodyPr/>
                    <a:lstStyle/>
                    <a:p>
                      <a:r>
                        <a:t>0%</a:t>
                      </a:r>
                    </a:p>
                  </a:txBody>
                  <a:tcPr/>
                </a:tc>
                <a:tc>
                  <a:txBody>
                    <a:bodyPr/>
                    <a:lstStyle/>
                    <a:p>
                      <a:r>
                        <a:t>0%</a:t>
                      </a:r>
                    </a:p>
                  </a:txBody>
                  <a:tcPr/>
                </a:tc>
                <a:tc>
                  <a:txBody>
                    <a:bodyPr/>
                    <a:lstStyle/>
                    <a:p>
                      <a:r>
                        <a:t>25%</a:t>
                      </a:r>
                    </a:p>
                  </a:txBody>
                  <a:tcPr/>
                </a:tc>
              </a:tr>
              <a:tr h="365760">
                <a:tc>
                  <a:txBody>
                    <a:bodyPr/>
                    <a:lstStyle/>
                    <a:p>
                      <a:r>
                        <a:t>Rajiv Gandhi Khel Ratna Award</a:t>
                      </a:r>
                    </a:p>
                  </a:txBody>
                  <a:tcPr/>
                </a:tc>
                <a:tc>
                  <a:txBody>
                    <a:bodyPr/>
                    <a:lstStyle/>
                    <a:p>
                      <a:r>
                        <a:t>0%</a:t>
                      </a:r>
                    </a:p>
                  </a:txBody>
                  <a:tcPr/>
                </a:tc>
                <a:tc>
                  <a:txBody>
                    <a:bodyPr/>
                    <a:lstStyle/>
                    <a:p>
                      <a:r>
                        <a:t>33%</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Sahitya Akademi Award</a:t>
                      </a:r>
                    </a:p>
                  </a:txBody>
                  <a:tcPr/>
                </a:tc>
                <a:tc>
                  <a:txBody>
                    <a:bodyPr/>
                    <a:lstStyle/>
                    <a:p>
                      <a:r>
                        <a:t>0%</a:t>
                      </a:r>
                    </a:p>
                  </a:txBody>
                  <a:tcPr/>
                </a:tc>
                <a:tc>
                  <a:txBody>
                    <a:bodyPr/>
                    <a:lstStyle/>
                    <a:p>
                      <a:r>
                        <a:t>50%</a:t>
                      </a:r>
                    </a:p>
                  </a:txBody>
                  <a:tcPr/>
                </a:tc>
                <a:tc>
                  <a:txBody>
                    <a:bodyPr/>
                    <a:lstStyle/>
                    <a:p>
                      <a:r>
                        <a:t>0%</a:t>
                      </a:r>
                    </a:p>
                  </a:txBody>
                  <a:tcPr/>
                </a:tc>
                <a:tc>
                  <a:txBody>
                    <a:bodyPr/>
                    <a:lstStyle/>
                    <a:p>
                      <a:r>
                        <a:t>38%</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50%</a:t>
                      </a:r>
                    </a:p>
                  </a:txBody>
                  <a:tcPr/>
                </a:tc>
              </a:tr>
              <a:tr h="365760">
                <a:tc>
                  <a:txBody>
                    <a:bodyPr/>
                    <a:lstStyle/>
                    <a:p>
                      <a:r>
                        <a:t>Abel Prize</a:t>
                      </a:r>
                    </a:p>
                  </a:txBody>
                  <a:tcPr/>
                </a:tc>
                <a:tc>
                  <a:txBody>
                    <a:bodyPr/>
                    <a:lstStyle/>
                    <a:p>
                      <a:r>
                        <a:t>0%</a:t>
                      </a:r>
                    </a:p>
                  </a:txBody>
                  <a:tcPr/>
                </a:tc>
                <a:tc>
                  <a:txBody>
                    <a:bodyPr/>
                    <a:lstStyle/>
                    <a:p>
                      <a:r>
                        <a:t>50%</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Lal Bahadur Shastri National Award</a:t>
                      </a:r>
                    </a:p>
                  </a:txBody>
                  <a:tcPr/>
                </a:tc>
                <a:tc>
                  <a:txBody>
                    <a:bodyPr/>
                    <a:lstStyle/>
                    <a:p>
                      <a:r>
                        <a:t>0%</a:t>
                      </a:r>
                    </a:p>
                  </a:txBody>
                  <a:tcPr/>
                </a:tc>
                <a:tc>
                  <a:txBody>
                    <a:bodyPr/>
                    <a:lstStyle/>
                    <a:p>
                      <a:r>
                        <a:t>17%</a:t>
                      </a:r>
                    </a:p>
                  </a:txBody>
                  <a:tcPr/>
                </a:tc>
                <a:tc>
                  <a:txBody>
                    <a:bodyPr/>
                    <a:lstStyle/>
                    <a:p>
                      <a:r>
                        <a:t>0%</a:t>
                      </a:r>
                    </a:p>
                  </a:txBody>
                  <a:tcPr/>
                </a:tc>
                <a:tc>
                  <a:txBody>
                    <a:bodyPr/>
                    <a:lstStyle/>
                    <a:p>
                      <a:r>
                        <a:t>75%</a:t>
                      </a:r>
                    </a:p>
                  </a:txBody>
                  <a:tcPr/>
                </a:tc>
              </a:tr>
              <a:tr h="365760">
                <a:tc>
                  <a:txBody>
                    <a:bodyPr/>
                    <a:lstStyle/>
                    <a:p>
                      <a:r>
                        <a:t>R.D Birla Award</a:t>
                      </a:r>
                    </a:p>
                  </a:txBody>
                  <a:tcPr/>
                </a:tc>
                <a:tc>
                  <a:txBody>
                    <a:bodyPr/>
                    <a:lstStyle/>
                    <a:p>
                      <a:r>
                        <a:t>0%</a:t>
                      </a:r>
                    </a:p>
                  </a:txBody>
                  <a:tcPr/>
                </a:tc>
                <a:tc>
                  <a:txBody>
                    <a:bodyPr/>
                    <a:lstStyle/>
                    <a:p>
                      <a:r>
                        <a:t>67%</a:t>
                      </a:r>
                    </a:p>
                  </a:txBody>
                  <a:tcPr/>
                </a:tc>
                <a:tc>
                  <a:txBody>
                    <a:bodyPr/>
                    <a:lstStyle/>
                    <a:p>
                      <a:r>
                        <a:t>0%</a:t>
                      </a:r>
                    </a:p>
                  </a:txBody>
                  <a:tcPr/>
                </a:tc>
                <a:tc>
                  <a:txBody>
                    <a:bodyPr/>
                    <a:lstStyle/>
                    <a:p>
                      <a:r>
                        <a:t>25%</a:t>
                      </a:r>
                    </a:p>
                  </a:txBody>
                  <a:tcPr/>
                </a:tc>
              </a:tr>
              <a:tr h="365760">
                <a:tc>
                  <a:txBody>
                    <a:bodyPr/>
                    <a:lstStyle/>
                    <a:p>
                      <a:r>
                        <a:t>Shanti Swarup Bhatnagar Prize</a:t>
                      </a:r>
                    </a:p>
                  </a:txBody>
                  <a:tcPr/>
                </a:tc>
                <a:tc>
                  <a:txBody>
                    <a:bodyPr/>
                    <a:lstStyle/>
                    <a:p>
                      <a:r>
                        <a:t>0%</a:t>
                      </a:r>
                    </a:p>
                  </a:txBody>
                  <a:tcPr/>
                </a:tc>
                <a:tc>
                  <a:txBody>
                    <a:bodyPr/>
                    <a:lstStyle/>
                    <a:p>
                      <a:r>
                        <a:t>17%</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048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04800">
                <a:tc>
                  <a:txBody>
                    <a:bodyPr/>
                    <a:lstStyle/>
                    <a:p>
                      <a:r>
                        <a:t>Bangalore</a:t>
                      </a:r>
                    </a:p>
                  </a:txBody>
                  <a:tcPr/>
                </a:tc>
                <a:tc>
                  <a:txBody>
                    <a:bodyPr/>
                    <a:lstStyle/>
                    <a:p>
                      <a:r>
                        <a:t>1435</a:t>
                      </a:r>
                    </a:p>
                  </a:txBody>
                  <a:tcPr/>
                </a:tc>
                <a:tc>
                  <a:txBody>
                    <a:bodyPr/>
                    <a:lstStyle/>
                    <a:p>
                      <a:r>
                        <a:t>15190</a:t>
                      </a:r>
                    </a:p>
                  </a:txBody>
                  <a:tcPr/>
                </a:tc>
                <a:tc>
                  <a:txBody>
                    <a:bodyPr/>
                    <a:lstStyle/>
                    <a:p>
                      <a:r>
                        <a:t>16625</a:t>
                      </a:r>
                    </a:p>
                  </a:txBody>
                  <a:tcPr/>
                </a:tc>
                <a:tc>
                  <a:txBody>
                    <a:bodyPr/>
                    <a:lstStyle/>
                    <a:p>
                      <a:r>
                        <a:t>9%</a:t>
                      </a:r>
                    </a:p>
                  </a:txBody>
                  <a:tcPr/>
                </a:tc>
              </a:tr>
              <a:tr h="304800">
                <a:tc>
                  <a:txBody>
                    <a:bodyPr/>
                    <a:lstStyle/>
                    <a:p>
                      <a:r>
                        <a:t>Hyderabad</a:t>
                      </a:r>
                    </a:p>
                  </a:txBody>
                  <a:tcPr/>
                </a:tc>
                <a:tc>
                  <a:txBody>
                    <a:bodyPr/>
                    <a:lstStyle/>
                    <a:p>
                      <a:r>
                        <a:t>38</a:t>
                      </a:r>
                    </a:p>
                  </a:txBody>
                  <a:tcPr/>
                </a:tc>
                <a:tc>
                  <a:txBody>
                    <a:bodyPr/>
                    <a:lstStyle/>
                    <a:p>
                      <a:r>
                        <a:t>1</a:t>
                      </a:r>
                    </a:p>
                  </a:txBody>
                  <a:tcPr/>
                </a:tc>
                <a:tc>
                  <a:txBody>
                    <a:bodyPr/>
                    <a:lstStyle/>
                    <a:p>
                      <a:r>
                        <a:t>39</a:t>
                      </a:r>
                    </a:p>
                  </a:txBody>
                  <a:tcPr/>
                </a:tc>
                <a:tc>
                  <a:txBody>
                    <a:bodyPr/>
                    <a:lstStyle/>
                    <a:p>
                      <a:r>
                        <a:t>97%</a:t>
                      </a:r>
                    </a:p>
                  </a:txBody>
                  <a:tcPr/>
                </a:tc>
              </a:tr>
              <a:tr h="304800">
                <a:tc>
                  <a:txBody>
                    <a:bodyPr/>
                    <a:lstStyle/>
                    <a:p>
                      <a:r>
                        <a:t>Administration</a:t>
                      </a:r>
                    </a:p>
                  </a:txBody>
                  <a:tcPr/>
                </a:tc>
                <a:tc>
                  <a:txBody>
                    <a:bodyPr/>
                    <a:lstStyle/>
                    <a:p>
                      <a:r>
                        <a:t>2</a:t>
                      </a:r>
                    </a:p>
                  </a:txBody>
                  <a:tcPr/>
                </a:tc>
                <a:tc>
                  <a:txBody>
                    <a:bodyPr/>
                    <a:lstStyle/>
                    <a:p>
                      <a:r>
                        <a:t>0</a:t>
                      </a:r>
                    </a:p>
                  </a:txBody>
                  <a:tcPr/>
                </a:tc>
                <a:tc>
                  <a:txBody>
                    <a:bodyPr/>
                    <a:lstStyle/>
                    <a:p>
                      <a:r>
                        <a:t>2</a:t>
                      </a:r>
                    </a:p>
                  </a:txBody>
                  <a:tcPr/>
                </a:tc>
                <a:tc>
                  <a:txBody>
                    <a:bodyPr/>
                    <a:lstStyle/>
                    <a:p>
                      <a:r>
                        <a:t>100%</a:t>
                      </a:r>
                    </a:p>
                  </a:txBody>
                  <a:tcPr/>
                </a:tc>
              </a:tr>
              <a:tr h="304800">
                <a:tc>
                  <a:txBody>
                    <a:bodyPr/>
                    <a:lstStyle/>
                    <a:p>
                      <a:r>
                        <a:t>Delhi</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3048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Vyas Samman</a:t>
                      </a:r>
                    </a:p>
                  </a:txBody>
                  <a:tcPr/>
                </a:tc>
                <a:tc>
                  <a:txBody>
                    <a:bodyPr/>
                    <a:lstStyle/>
                    <a:p>
                      <a:r>
                        <a:t>0%</a:t>
                      </a:r>
                    </a:p>
                  </a:txBody>
                  <a:tcPr/>
                </a:tc>
                <a:tc>
                  <a:txBody>
                    <a:bodyPr/>
                    <a:lstStyle/>
                    <a:p>
                      <a:r>
                        <a:t>20%</a:t>
                      </a:r>
                    </a:p>
                  </a:txBody>
                  <a:tcPr/>
                </a:tc>
                <a:tc>
                  <a:txBody>
                    <a:bodyPr/>
                    <a:lstStyle/>
                    <a:p>
                      <a:r>
                        <a:t>0%</a:t>
                      </a:r>
                    </a:p>
                  </a:txBody>
                  <a:tcPr/>
                </a:tc>
                <a:tc>
                  <a:txBody>
                    <a:bodyPr/>
                    <a:lstStyle/>
                    <a:p>
                      <a:r>
                        <a:t>0%</a:t>
                      </a:r>
                    </a:p>
                  </a:txBody>
                  <a:tcPr/>
                </a:tc>
              </a:tr>
              <a:tr h="365760">
                <a:tc>
                  <a:txBody>
                    <a:bodyPr/>
                    <a:lstStyle/>
                    <a:p>
                      <a:r>
                        <a:t>R.D Birla Award</a:t>
                      </a:r>
                    </a:p>
                  </a:txBody>
                  <a:tcPr/>
                </a:tc>
                <a:tc>
                  <a:txBody>
                    <a:bodyPr/>
                    <a:lstStyle/>
                    <a:p>
                      <a:r>
                        <a:t>0%</a:t>
                      </a:r>
                    </a:p>
                  </a:txBody>
                  <a:tcPr/>
                </a:tc>
                <a:tc>
                  <a:txBody>
                    <a:bodyPr/>
                    <a:lstStyle/>
                    <a:p>
                      <a:r>
                        <a:t>20%</a:t>
                      </a:r>
                    </a:p>
                  </a:txBody>
                  <a:tcPr/>
                </a:tc>
                <a:tc>
                  <a:txBody>
                    <a:bodyPr/>
                    <a:lstStyle/>
                    <a:p>
                      <a:r>
                        <a:t>0%</a:t>
                      </a:r>
                    </a:p>
                  </a:txBody>
                  <a:tcPr/>
                </a:tc>
                <a:tc>
                  <a:txBody>
                    <a:bodyPr/>
                    <a:lstStyle/>
                    <a:p>
                      <a:r>
                        <a:t>14%</a:t>
                      </a:r>
                    </a:p>
                  </a:txBody>
                  <a:tcPr/>
                </a:tc>
              </a:tr>
              <a:tr h="365760">
                <a:tc>
                  <a:txBody>
                    <a:bodyPr/>
                    <a:lstStyle/>
                    <a:p>
                      <a:r>
                        <a:t>Dr. B. C. Roy Award</a:t>
                      </a:r>
                    </a:p>
                  </a:txBody>
                  <a:tcPr/>
                </a:tc>
                <a:tc>
                  <a:txBody>
                    <a:bodyPr/>
                    <a:lstStyle/>
                    <a:p>
                      <a:r>
                        <a:t>0%</a:t>
                      </a:r>
                    </a:p>
                  </a:txBody>
                  <a:tcPr/>
                </a:tc>
                <a:tc>
                  <a:txBody>
                    <a:bodyPr/>
                    <a:lstStyle/>
                    <a:p>
                      <a:r>
                        <a:t>60%</a:t>
                      </a:r>
                    </a:p>
                  </a:txBody>
                  <a:tcPr/>
                </a:tc>
                <a:tc>
                  <a:txBody>
                    <a:bodyPr/>
                    <a:lstStyle/>
                    <a:p>
                      <a:r>
                        <a:t>0%</a:t>
                      </a:r>
                    </a:p>
                  </a:txBody>
                  <a:tcPr/>
                </a:tc>
                <a:tc>
                  <a:txBody>
                    <a:bodyPr/>
                    <a:lstStyle/>
                    <a:p>
                      <a:r>
                        <a:t>86%</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Indira Gandhi Prize</a:t>
                      </a:r>
                    </a:p>
                  </a:txBody>
                  <a:tcPr/>
                </a:tc>
                <a:tc>
                  <a:txBody>
                    <a:bodyPr/>
                    <a:lstStyle/>
                    <a:p>
                      <a:r>
                        <a:t>0%</a:t>
                      </a:r>
                    </a:p>
                  </a:txBody>
                  <a:tcPr/>
                </a:tc>
                <a:tc>
                  <a:txBody>
                    <a:bodyPr/>
                    <a:lstStyle/>
                    <a:p>
                      <a:r>
                        <a:t>40%</a:t>
                      </a:r>
                    </a:p>
                  </a:txBody>
                  <a:tcPr/>
                </a:tc>
                <a:tc>
                  <a:txBody>
                    <a:bodyPr/>
                    <a:lstStyle/>
                    <a:p>
                      <a:r>
                        <a:t>0%</a:t>
                      </a:r>
                    </a:p>
                  </a:txBody>
                  <a:tcPr/>
                </a:tc>
                <a:tc>
                  <a:txBody>
                    <a:bodyPr/>
                    <a:lstStyle/>
                    <a:p>
                      <a:r>
                        <a:t>43%</a:t>
                      </a:r>
                    </a:p>
                  </a:txBody>
                  <a:tcPr/>
                </a:tc>
              </a:tr>
              <a:tr h="365760">
                <a:tc>
                  <a:txBody>
                    <a:bodyPr/>
                    <a:lstStyle/>
                    <a:p>
                      <a:r>
                        <a:t>Nobel Prize</a:t>
                      </a:r>
                    </a:p>
                  </a:txBody>
                  <a:tcPr/>
                </a:tc>
                <a:tc>
                  <a:txBody>
                    <a:bodyPr/>
                    <a:lstStyle/>
                    <a:p>
                      <a:r>
                        <a:t>0%</a:t>
                      </a:r>
                    </a:p>
                  </a:txBody>
                  <a:tcPr/>
                </a:tc>
                <a:tc>
                  <a:txBody>
                    <a:bodyPr/>
                    <a:lstStyle/>
                    <a:p>
                      <a:r>
                        <a:t>40%</a:t>
                      </a:r>
                    </a:p>
                  </a:txBody>
                  <a:tcPr/>
                </a:tc>
                <a:tc>
                  <a:txBody>
                    <a:bodyPr/>
                    <a:lstStyle/>
                    <a:p>
                      <a:r>
                        <a:t>0%</a:t>
                      </a:r>
                    </a:p>
                  </a:txBody>
                  <a:tcPr/>
                </a:tc>
                <a:tc>
                  <a:txBody>
                    <a:bodyPr/>
                    <a:lstStyle/>
                    <a:p>
                      <a:r>
                        <a:t>43%</a:t>
                      </a:r>
                    </a:p>
                  </a:txBody>
                  <a:tcPr/>
                </a:tc>
              </a:tr>
              <a:tr h="365760">
                <a:tc>
                  <a:txBody>
                    <a:bodyPr/>
                    <a:lstStyle/>
                    <a:p>
                      <a:r>
                        <a:t>Jawaharlal Nehru Award</a:t>
                      </a:r>
                    </a:p>
                  </a:txBody>
                  <a:tcPr/>
                </a:tc>
                <a:tc>
                  <a:txBody>
                    <a:bodyPr/>
                    <a:lstStyle/>
                    <a:p>
                      <a:r>
                        <a:t>0%</a:t>
                      </a:r>
                    </a:p>
                  </a:txBody>
                  <a:tcPr/>
                </a:tc>
                <a:tc>
                  <a:txBody>
                    <a:bodyPr/>
                    <a:lstStyle/>
                    <a:p>
                      <a:r>
                        <a:t>20%</a:t>
                      </a:r>
                    </a:p>
                  </a:txBody>
                  <a:tcPr/>
                </a:tc>
                <a:tc>
                  <a:txBody>
                    <a:bodyPr/>
                    <a:lstStyle/>
                    <a:p>
                      <a:r>
                        <a:t>0%</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Padma Bhushan</a:t>
                      </a:r>
                    </a:p>
                  </a:txBody>
                  <a:tcPr/>
                </a:tc>
                <a:tc>
                  <a:txBody>
                    <a:bodyPr/>
                    <a:lstStyle/>
                    <a:p>
                      <a:r>
                        <a:t>0%</a:t>
                      </a:r>
                    </a:p>
                  </a:txBody>
                  <a:tcPr/>
                </a:tc>
                <a:tc>
                  <a:txBody>
                    <a:bodyPr/>
                    <a:lstStyle/>
                    <a:p>
                      <a:r>
                        <a:t>33%</a:t>
                      </a:r>
                    </a:p>
                  </a:txBody>
                  <a:tcPr/>
                </a:tc>
                <a:tc>
                  <a:txBody>
                    <a:bodyPr/>
                    <a:lstStyle/>
                    <a:p>
                      <a:r>
                        <a:t>0%</a:t>
                      </a:r>
                    </a:p>
                  </a:txBody>
                  <a:tcPr/>
                </a:tc>
                <a:tc>
                  <a:txBody>
                    <a:bodyPr/>
                    <a:lstStyle/>
                    <a:p>
                      <a:r>
                        <a:t>25%</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0%</a:t>
                      </a:r>
                    </a:p>
                  </a:txBody>
                  <a:tcPr/>
                </a:tc>
                <a:tc>
                  <a:txBody>
                    <a:bodyPr/>
                    <a:lstStyle/>
                    <a:p>
                      <a:r>
                        <a:t>12%</a:t>
                      </a:r>
                    </a:p>
                  </a:txBody>
                  <a:tcPr/>
                </a:tc>
              </a:tr>
              <a:tr h="365760">
                <a:tc>
                  <a:txBody>
                    <a:bodyPr/>
                    <a:lstStyle/>
                    <a:p>
                      <a:r>
                        <a:t>Padma Shri</a:t>
                      </a:r>
                    </a:p>
                  </a:txBody>
                  <a:tcPr/>
                </a:tc>
                <a:tc>
                  <a:txBody>
                    <a:bodyPr/>
                    <a:lstStyle/>
                    <a:p>
                      <a:r>
                        <a:t>0%</a:t>
                      </a:r>
                    </a:p>
                  </a:txBody>
                  <a:tcPr/>
                </a:tc>
                <a:tc>
                  <a:txBody>
                    <a:bodyPr/>
                    <a:lstStyle/>
                    <a:p>
                      <a:r>
                        <a:t>67%</a:t>
                      </a:r>
                    </a:p>
                  </a:txBody>
                  <a:tcPr/>
                </a:tc>
                <a:tc>
                  <a:txBody>
                    <a:bodyPr/>
                    <a:lstStyle/>
                    <a:p>
                      <a:r>
                        <a:t>0%</a:t>
                      </a:r>
                    </a:p>
                  </a:txBody>
                  <a:tcPr/>
                </a:tc>
                <a:tc>
                  <a:txBody>
                    <a:bodyPr/>
                    <a:lstStyle/>
                    <a:p>
                      <a:r>
                        <a:t>62%</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Jnanipath Award</a:t>
                      </a:r>
                    </a:p>
                  </a:txBody>
                  <a:tcPr/>
                </a:tc>
                <a:tc>
                  <a:txBody>
                    <a:bodyPr/>
                    <a:lstStyle/>
                    <a:p>
                      <a:r>
                        <a:t>0%</a:t>
                      </a:r>
                    </a:p>
                  </a:txBody>
                  <a:tcPr/>
                </a:tc>
                <a:tc>
                  <a:txBody>
                    <a:bodyPr/>
                    <a:lstStyle/>
                    <a:p>
                      <a:r>
                        <a:t>67%</a:t>
                      </a:r>
                    </a:p>
                  </a:txBody>
                  <a:tcPr/>
                </a:tc>
                <a:tc>
                  <a:txBody>
                    <a:bodyPr/>
                    <a:lstStyle/>
                    <a:p>
                      <a:r>
                        <a:t>0%</a:t>
                      </a:r>
                    </a:p>
                  </a:txBody>
                  <a:tcPr/>
                </a:tc>
                <a:tc>
                  <a:txBody>
                    <a:bodyPr/>
                    <a:lstStyle/>
                    <a:p>
                      <a:r>
                        <a:t>71%</a:t>
                      </a:r>
                    </a:p>
                  </a:txBody>
                  <a:tcPr/>
                </a:tc>
              </a:tr>
              <a:tr h="365760">
                <a:tc>
                  <a:txBody>
                    <a:bodyPr/>
                    <a:lstStyle/>
                    <a:p>
                      <a:r>
                        <a:t>Moortidevi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33%</a:t>
                      </a:r>
                    </a:p>
                  </a:txBody>
                  <a:tcPr/>
                </a:tc>
                <a:tc>
                  <a:txBody>
                    <a:bodyPr/>
                    <a:lstStyle/>
                    <a:p>
                      <a:r>
                        <a:t>0%</a:t>
                      </a:r>
                    </a:p>
                  </a:txBody>
                  <a:tcPr/>
                </a:tc>
                <a:tc>
                  <a:txBody>
                    <a:bodyPr/>
                    <a:lstStyle/>
                    <a:p>
                      <a:r>
                        <a:t>29%</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R.D Birla Award</a:t>
                      </a:r>
                    </a:p>
                  </a:txBody>
                  <a:tcPr/>
                </a:tc>
                <a:tc>
                  <a:txBody>
                    <a:bodyPr/>
                    <a:lstStyle/>
                    <a:p>
                      <a:r>
                        <a:t>0%</a:t>
                      </a:r>
                    </a:p>
                  </a:txBody>
                  <a:tcPr/>
                </a:tc>
                <a:tc>
                  <a:txBody>
                    <a:bodyPr/>
                    <a:lstStyle/>
                    <a:p>
                      <a:r>
                        <a:t>33%</a:t>
                      </a:r>
                    </a:p>
                  </a:txBody>
                  <a:tcPr/>
                </a:tc>
                <a:tc>
                  <a:txBody>
                    <a:bodyPr/>
                    <a:lstStyle/>
                    <a:p>
                      <a:r>
                        <a:t>0%</a:t>
                      </a:r>
                    </a:p>
                  </a:txBody>
                  <a:tcPr/>
                </a:tc>
                <a:tc>
                  <a:txBody>
                    <a:bodyPr/>
                    <a:lstStyle/>
                    <a:p>
                      <a:r>
                        <a:t>14%</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0%</a:t>
                      </a:r>
                    </a:p>
                  </a:txBody>
                  <a:tcPr/>
                </a:tc>
                <a:tc>
                  <a:txBody>
                    <a:bodyPr/>
                    <a:lstStyle/>
                    <a:p>
                      <a:r>
                        <a:t>29%</a:t>
                      </a:r>
                    </a:p>
                  </a:txBody>
                  <a:tcPr/>
                </a:tc>
              </a:tr>
              <a:tr h="365760">
                <a:tc>
                  <a:txBody>
                    <a:bodyPr/>
                    <a:lstStyle/>
                    <a:p>
                      <a:r>
                        <a:t>Sahitya Akademi Award</a:t>
                      </a:r>
                    </a:p>
                  </a:txBody>
                  <a:tcPr/>
                </a:tc>
                <a:tc>
                  <a:txBody>
                    <a:bodyPr/>
                    <a:lstStyle/>
                    <a:p>
                      <a:r>
                        <a:t>0%</a:t>
                      </a:r>
                    </a:p>
                  </a:txBody>
                  <a:tcPr/>
                </a:tc>
                <a:tc>
                  <a:txBody>
                    <a:bodyPr/>
                    <a:lstStyle/>
                    <a:p>
                      <a:r>
                        <a:t>67%</a:t>
                      </a:r>
                    </a:p>
                  </a:txBody>
                  <a:tcPr/>
                </a:tc>
                <a:tc>
                  <a:txBody>
                    <a:bodyPr/>
                    <a:lstStyle/>
                    <a:p>
                      <a:r>
                        <a:t>0%</a:t>
                      </a:r>
                    </a:p>
                  </a:txBody>
                  <a:tcPr/>
                </a:tc>
                <a:tc>
                  <a:txBody>
                    <a:bodyPr/>
                    <a:lstStyle/>
                    <a:p>
                      <a:r>
                        <a:t>57%</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Sahitya Akademi Award</a:t>
                      </a:r>
                    </a:p>
                  </a:txBody>
                  <a:tcPr/>
                </a:tc>
                <a:tc>
                  <a:txBody>
                    <a:bodyPr/>
                    <a:lstStyle/>
                    <a:p>
                      <a:r>
                        <a:t>0%</a:t>
                      </a:r>
                    </a:p>
                  </a:txBody>
                  <a:tcPr/>
                </a:tc>
                <a:tc>
                  <a:txBody>
                    <a:bodyPr/>
                    <a:lstStyle/>
                    <a:p>
                      <a:r>
                        <a:t>75%</a:t>
                      </a:r>
                    </a:p>
                  </a:txBody>
                  <a:tcPr/>
                </a:tc>
                <a:tc>
                  <a:txBody>
                    <a:bodyPr/>
                    <a:lstStyle/>
                    <a:p>
                      <a:r>
                        <a:t>0%</a:t>
                      </a:r>
                    </a:p>
                  </a:txBody>
                  <a:tcPr/>
                </a:tc>
                <a:tc>
                  <a:txBody>
                    <a:bodyPr/>
                    <a:lstStyle/>
                    <a:p>
                      <a:r>
                        <a:t>50%</a:t>
                      </a:r>
                    </a:p>
                  </a:txBody>
                  <a:tcPr/>
                </a:tc>
              </a:tr>
              <a:tr h="365760">
                <a:tc>
                  <a:txBody>
                    <a:bodyPr/>
                    <a:lstStyle/>
                    <a:p>
                      <a:r>
                        <a:t>Jnanipath Award</a:t>
                      </a:r>
                    </a:p>
                  </a:txBody>
                  <a:tcPr/>
                </a:tc>
                <a:tc>
                  <a:txBody>
                    <a:bodyPr/>
                    <a:lstStyle/>
                    <a:p>
                      <a:r>
                        <a:t>0%</a:t>
                      </a:r>
                    </a:p>
                  </a:txBody>
                  <a:tcPr/>
                </a:tc>
                <a:tc>
                  <a:txBody>
                    <a:bodyPr/>
                    <a:lstStyle/>
                    <a:p>
                      <a:r>
                        <a:t>25%</a:t>
                      </a:r>
                    </a:p>
                  </a:txBody>
                  <a:tcPr/>
                </a:tc>
                <a:tc>
                  <a:txBody>
                    <a:bodyPr/>
                    <a:lstStyle/>
                    <a:p>
                      <a:r>
                        <a:t>0%</a:t>
                      </a:r>
                    </a:p>
                  </a:txBody>
                  <a:tcPr/>
                </a:tc>
                <a:tc>
                  <a:txBody>
                    <a:bodyPr/>
                    <a:lstStyle/>
                    <a:p>
                      <a:r>
                        <a:t>50%</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Grammy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25%</a:t>
                      </a:r>
                    </a:p>
                  </a:txBody>
                  <a:tcPr/>
                </a:tc>
                <a:tc>
                  <a:txBody>
                    <a:bodyPr/>
                    <a:lstStyle/>
                    <a:p>
                      <a:r>
                        <a:t>0%</a:t>
                      </a:r>
                    </a:p>
                  </a:txBody>
                  <a:tcPr/>
                </a:tc>
                <a:tc>
                  <a:txBody>
                    <a:bodyPr/>
                    <a:lstStyle/>
                    <a:p>
                      <a:r>
                        <a:t>100%</a:t>
                      </a:r>
                    </a:p>
                  </a:txBody>
                  <a:tcPr/>
                </a:tc>
              </a:tr>
              <a:tr h="365760">
                <a:tc>
                  <a:txBody>
                    <a:bodyPr/>
                    <a:lstStyle/>
                    <a:p>
                      <a:r>
                        <a:t>Dadasaheb Phalke Award</a:t>
                      </a:r>
                    </a:p>
                  </a:txBody>
                  <a:tcPr/>
                </a:tc>
                <a:tc>
                  <a:txBody>
                    <a:bodyPr/>
                    <a:lstStyle/>
                    <a:p>
                      <a:r>
                        <a:t>0%</a:t>
                      </a:r>
                    </a:p>
                  </a:txBody>
                  <a:tcPr/>
                </a:tc>
                <a:tc>
                  <a:txBody>
                    <a:bodyPr/>
                    <a:lstStyle/>
                    <a:p>
                      <a:r>
                        <a:t>75%</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Abel Prize</a:t>
                      </a:r>
                    </a:p>
                  </a:txBody>
                  <a:tcPr/>
                </a:tc>
                <a:tc>
                  <a:txBody>
                    <a:bodyPr/>
                    <a:lstStyle/>
                    <a:p>
                      <a:r>
                        <a:t>0%</a:t>
                      </a:r>
                    </a:p>
                  </a:txBody>
                  <a:tcPr/>
                </a:tc>
                <a:tc>
                  <a:txBody>
                    <a:bodyPr/>
                    <a:lstStyle/>
                    <a:p>
                      <a:r>
                        <a:t>40%</a:t>
                      </a:r>
                    </a:p>
                  </a:txBody>
                  <a:tcPr/>
                </a:tc>
                <a:tc>
                  <a:txBody>
                    <a:bodyPr/>
                    <a:lstStyle/>
                    <a:p>
                      <a:r>
                        <a:t>0%</a:t>
                      </a:r>
                    </a:p>
                  </a:txBody>
                  <a:tcPr/>
                </a:tc>
                <a:tc>
                  <a:txBody>
                    <a:bodyPr/>
                    <a:lstStyle/>
                    <a:p>
                      <a:r>
                        <a:t>0%</a:t>
                      </a:r>
                    </a:p>
                  </a:txBody>
                  <a:tcPr/>
                </a:tc>
              </a:tr>
              <a:tr h="365760">
                <a:tc>
                  <a:txBody>
                    <a:bodyPr/>
                    <a:lstStyle/>
                    <a:p>
                      <a:r>
                        <a:t>Nobel Prize</a:t>
                      </a:r>
                    </a:p>
                  </a:txBody>
                  <a:tcPr/>
                </a:tc>
                <a:tc>
                  <a:txBody>
                    <a:bodyPr/>
                    <a:lstStyle/>
                    <a:p>
                      <a:r>
                        <a:t>0%</a:t>
                      </a:r>
                    </a:p>
                  </a:txBody>
                  <a:tcPr/>
                </a:tc>
                <a:tc>
                  <a:txBody>
                    <a:bodyPr/>
                    <a:lstStyle/>
                    <a:p>
                      <a:r>
                        <a:t>0%</a:t>
                      </a:r>
                    </a:p>
                  </a:txBody>
                  <a:tcPr/>
                </a:tc>
                <a:tc>
                  <a:txBody>
                    <a:bodyPr/>
                    <a:lstStyle/>
                    <a:p>
                      <a:r>
                        <a:t>0%</a:t>
                      </a:r>
                    </a:p>
                  </a:txBody>
                  <a:tcPr/>
                </a:tc>
                <a:tc>
                  <a:txBody>
                    <a:bodyPr/>
                    <a:lstStyle/>
                    <a:p>
                      <a:r>
                        <a:t>33%</a:t>
                      </a:r>
                    </a:p>
                  </a:txBody>
                  <a:tcPr/>
                </a:tc>
              </a:tr>
              <a:tr h="365760">
                <a:tc>
                  <a:txBody>
                    <a:bodyPr/>
                    <a:lstStyle/>
                    <a:p>
                      <a:r>
                        <a:t>Green Star Award</a:t>
                      </a:r>
                    </a:p>
                  </a:txBody>
                  <a:tcPr/>
                </a:tc>
                <a:tc>
                  <a:txBody>
                    <a:bodyPr/>
                    <a:lstStyle/>
                    <a:p>
                      <a:r>
                        <a:t>0%</a:t>
                      </a:r>
                    </a:p>
                  </a:txBody>
                  <a:tcPr/>
                </a:tc>
                <a:tc>
                  <a:txBody>
                    <a:bodyPr/>
                    <a:lstStyle/>
                    <a:p>
                      <a:r>
                        <a:t>60%</a:t>
                      </a:r>
                    </a:p>
                  </a:txBody>
                  <a:tcPr/>
                </a:tc>
                <a:tc>
                  <a:txBody>
                    <a:bodyPr/>
                    <a:lstStyle/>
                    <a:p>
                      <a:r>
                        <a:t>0%</a:t>
                      </a:r>
                    </a:p>
                  </a:txBody>
                  <a:tcPr/>
                </a:tc>
                <a:tc>
                  <a:txBody>
                    <a:bodyPr/>
                    <a:lstStyle/>
                    <a:p>
                      <a:r>
                        <a:t>67%</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Stirling Prize</a:t>
                      </a:r>
                    </a:p>
                  </a:txBody>
                  <a:tcPr/>
                </a:tc>
                <a:tc>
                  <a:txBody>
                    <a:bodyPr/>
                    <a:lstStyle/>
                    <a:p>
                      <a:r>
                        <a:t>0%</a:t>
                      </a:r>
                    </a:p>
                  </a:txBody>
                  <a:tcPr/>
                </a:tc>
                <a:tc>
                  <a:txBody>
                    <a:bodyPr/>
                    <a:lstStyle/>
                    <a:p>
                      <a:r>
                        <a:t>25%</a:t>
                      </a:r>
                    </a:p>
                  </a:txBody>
                  <a:tcPr/>
                </a:tc>
                <a:tc>
                  <a:txBody>
                    <a:bodyPr/>
                    <a:lstStyle/>
                    <a:p>
                      <a:r>
                        <a:t>0%</a:t>
                      </a:r>
                    </a:p>
                  </a:txBody>
                  <a:tcPr/>
                </a:tc>
                <a:tc>
                  <a:txBody>
                    <a:bodyPr/>
                    <a:lstStyle/>
                    <a:p>
                      <a:r>
                        <a:t>17%</a:t>
                      </a:r>
                    </a:p>
                  </a:txBody>
                  <a:tcPr/>
                </a:tc>
              </a:tr>
              <a:tr h="365760">
                <a:tc>
                  <a:txBody>
                    <a:bodyPr/>
                    <a:lstStyle/>
                    <a:p>
                      <a:r>
                        <a:t>Pritzker Architecture Prize</a:t>
                      </a:r>
                    </a:p>
                  </a:txBody>
                  <a:tcPr/>
                </a:tc>
                <a:tc>
                  <a:txBody>
                    <a:bodyPr/>
                    <a:lstStyle/>
                    <a:p>
                      <a:r>
                        <a:t>0%</a:t>
                      </a:r>
                    </a:p>
                  </a:txBody>
                  <a:tcPr/>
                </a:tc>
                <a:tc>
                  <a:txBody>
                    <a:bodyPr/>
                    <a:lstStyle/>
                    <a:p>
                      <a:r>
                        <a:t>50%</a:t>
                      </a:r>
                    </a:p>
                  </a:txBody>
                  <a:tcPr/>
                </a:tc>
                <a:tc>
                  <a:txBody>
                    <a:bodyPr/>
                    <a:lstStyle/>
                    <a:p>
                      <a:r>
                        <a:t>0%</a:t>
                      </a:r>
                    </a:p>
                  </a:txBody>
                  <a:tcPr/>
                </a:tc>
                <a:tc>
                  <a:txBody>
                    <a:bodyPr/>
                    <a:lstStyle/>
                    <a:p>
                      <a:r>
                        <a:t>17%</a:t>
                      </a:r>
                    </a:p>
                  </a:txBody>
                  <a:tcPr/>
                </a:tc>
              </a:tr>
              <a:tr h="365760">
                <a:tc>
                  <a:txBody>
                    <a:bodyPr/>
                    <a:lstStyle/>
                    <a:p>
                      <a:r>
                        <a:t>Abel Prize</a:t>
                      </a:r>
                    </a:p>
                  </a:txBody>
                  <a:tcPr/>
                </a:tc>
                <a:tc>
                  <a:txBody>
                    <a:bodyPr/>
                    <a:lstStyle/>
                    <a:p>
                      <a:r>
                        <a:t>0%</a:t>
                      </a:r>
                    </a:p>
                  </a:txBody>
                  <a:tcPr/>
                </a:tc>
                <a:tc>
                  <a:txBody>
                    <a:bodyPr/>
                    <a:lstStyle/>
                    <a:p>
                      <a:r>
                        <a:t>25%</a:t>
                      </a:r>
                    </a:p>
                  </a:txBody>
                  <a:tcPr/>
                </a:tc>
                <a:tc>
                  <a:txBody>
                    <a:bodyPr/>
                    <a:lstStyle/>
                    <a:p>
                      <a:r>
                        <a:t>0%</a:t>
                      </a:r>
                    </a:p>
                  </a:txBody>
                  <a:tcPr/>
                </a:tc>
                <a:tc>
                  <a:txBody>
                    <a:bodyPr/>
                    <a:lstStyle/>
                    <a:p>
                      <a:r>
                        <a:t>67%</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Param Vir Chakra</a:t>
                      </a:r>
                    </a:p>
                  </a:txBody>
                  <a:tcPr/>
                </a:tc>
                <a:tc>
                  <a:txBody>
                    <a:bodyPr/>
                    <a:lstStyle/>
                    <a:p>
                      <a:r>
                        <a:t>0%</a:t>
                      </a:r>
                    </a:p>
                  </a:txBody>
                  <a:tcPr/>
                </a:tc>
                <a:tc>
                  <a:txBody>
                    <a:bodyPr/>
                    <a:lstStyle/>
                    <a:p>
                      <a:r>
                        <a:t>100%</a:t>
                      </a:r>
                    </a:p>
                  </a:txBody>
                  <a:tcPr/>
                </a:tc>
                <a:tc>
                  <a:txBody>
                    <a:bodyPr/>
                    <a:lstStyle/>
                    <a:p>
                      <a:r>
                        <a:t>0%</a:t>
                      </a:r>
                    </a:p>
                  </a:txBody>
                  <a:tcPr/>
                </a:tc>
                <a:tc>
                  <a:txBody>
                    <a:bodyPr/>
                    <a:lstStyle/>
                    <a:p>
                      <a:r>
                        <a:t>75%</a:t>
                      </a:r>
                    </a:p>
                  </a:txBody>
                  <a:tcPr/>
                </a:tc>
              </a:tr>
              <a:tr h="365760">
                <a:tc>
                  <a:txBody>
                    <a:bodyPr/>
                    <a:lstStyle/>
                    <a:p>
                      <a:r>
                        <a:t>Ashoka Chakra</a:t>
                      </a:r>
                    </a:p>
                  </a:txBody>
                  <a:tcPr/>
                </a:tc>
                <a:tc>
                  <a:txBody>
                    <a:bodyPr/>
                    <a:lstStyle/>
                    <a:p>
                      <a:r>
                        <a:t>0%</a:t>
                      </a:r>
                    </a:p>
                  </a:txBody>
                  <a:tcPr/>
                </a:tc>
                <a:tc>
                  <a:txBody>
                    <a:bodyPr/>
                    <a:lstStyle/>
                    <a:p>
                      <a:r>
                        <a:t>0%</a:t>
                      </a:r>
                    </a:p>
                  </a:txBody>
                  <a:tcPr/>
                </a:tc>
                <a:tc>
                  <a:txBody>
                    <a:bodyPr/>
                    <a:lstStyle/>
                    <a:p>
                      <a:r>
                        <a:t>0%</a:t>
                      </a:r>
                    </a:p>
                  </a:txBody>
                  <a:tcPr/>
                </a:tc>
                <a:tc>
                  <a:txBody>
                    <a:bodyPr/>
                    <a:lstStyle/>
                    <a:p>
                      <a:r>
                        <a:t>25%</a:t>
                      </a:r>
                    </a:p>
                  </a:txBody>
                  <a:tcPr/>
                </a:tc>
              </a:tr>
              <a:tr h="365760">
                <a:tc>
                  <a:txBody>
                    <a:bodyPr/>
                    <a:lstStyle/>
                    <a:p>
                      <a:r>
                        <a:t>Shaurya Chakra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048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304800">
                <a:tc>
                  <a:txBody>
                    <a:bodyPr/>
                    <a:lstStyle/>
                    <a:p>
                      <a:r>
                        <a:t>Bangalore</a:t>
                      </a:r>
                    </a:p>
                  </a:txBody>
                  <a:tcPr/>
                </a:tc>
                <a:tc>
                  <a:txBody>
                    <a:bodyPr/>
                    <a:lstStyle/>
                    <a:p>
                      <a:r>
                        <a:t>11</a:t>
                      </a:r>
                    </a:p>
                  </a:txBody>
                  <a:tcPr/>
                </a:tc>
                <a:tc>
                  <a:txBody>
                    <a:bodyPr/>
                    <a:lstStyle/>
                    <a:p>
                      <a:r>
                        <a:t>860</a:t>
                      </a:r>
                    </a:p>
                  </a:txBody>
                  <a:tcPr/>
                </a:tc>
                <a:tc>
                  <a:txBody>
                    <a:bodyPr/>
                    <a:lstStyle/>
                    <a:p>
                      <a:r>
                        <a:t>229</a:t>
                      </a:r>
                    </a:p>
                  </a:txBody>
                  <a:tcPr/>
                </a:tc>
                <a:tc>
                  <a:txBody>
                    <a:bodyPr/>
                    <a:lstStyle/>
                    <a:p>
                      <a:r>
                        <a:t>126</a:t>
                      </a:r>
                    </a:p>
                  </a:txBody>
                  <a:tcPr/>
                </a:tc>
                <a:tc>
                  <a:txBody>
                    <a:bodyPr/>
                    <a:lstStyle/>
                    <a:p>
                      <a:r>
                        <a:t>22</a:t>
                      </a:r>
                    </a:p>
                  </a:txBody>
                  <a:tcPr/>
                </a:tc>
              </a:tr>
              <a:tr h="304800">
                <a:tc>
                  <a:txBody>
                    <a:bodyPr/>
                    <a:lstStyle/>
                    <a:p>
                      <a:r>
                        <a:t>Hyderabad</a:t>
                      </a:r>
                    </a:p>
                  </a:txBody>
                  <a:tcPr/>
                </a:tc>
                <a:tc>
                  <a:txBody>
                    <a:bodyPr/>
                    <a:lstStyle/>
                    <a:p>
                      <a:r>
                        <a:t>27</a:t>
                      </a:r>
                    </a:p>
                  </a:txBody>
                  <a:tcPr/>
                </a:tc>
                <a:tc>
                  <a:txBody>
                    <a:bodyPr/>
                    <a:lstStyle/>
                    <a:p>
                      <a:r>
                        <a:t>79</a:t>
                      </a:r>
                    </a:p>
                  </a:txBody>
                  <a:tcPr/>
                </a:tc>
                <a:tc>
                  <a:txBody>
                    <a:bodyPr/>
                    <a:lstStyle/>
                    <a:p>
                      <a:r>
                        <a:t>0</a:t>
                      </a:r>
                    </a:p>
                  </a:txBody>
                  <a:tcPr/>
                </a:tc>
                <a:tc>
                  <a:txBody>
                    <a:bodyPr/>
                    <a:lstStyle/>
                    <a:p>
                      <a:r>
                        <a:t>0</a:t>
                      </a:r>
                    </a:p>
                  </a:txBody>
                  <a:tcPr/>
                </a:tc>
                <a:tc>
                  <a:txBody>
                    <a:bodyPr/>
                    <a:lstStyle/>
                    <a:p>
                      <a:r>
                        <a:t>67</a:t>
                      </a:r>
                    </a:p>
                  </a:txBody>
                  <a:tcPr/>
                </a:tc>
              </a:tr>
              <a:tr h="304800">
                <a:tc>
                  <a:txBody>
                    <a:bodyPr/>
                    <a:lstStyle/>
                    <a:p>
                      <a:r>
                        <a:t>Administration</a:t>
                      </a:r>
                    </a:p>
                  </a:txBody>
                  <a:tcPr/>
                </a:tc>
                <a:tc>
                  <a:txBody>
                    <a:bodyPr/>
                    <a:lstStyle/>
                    <a:p>
                      <a:r>
                        <a:t>0</a:t>
                      </a:r>
                    </a:p>
                  </a:txBody>
                  <a:tcPr/>
                </a:tc>
                <a:tc>
                  <a:txBody>
                    <a:bodyPr/>
                    <a:lstStyle/>
                    <a:p>
                      <a:r>
                        <a:t>12</a:t>
                      </a:r>
                    </a:p>
                  </a:txBody>
                  <a:tcPr/>
                </a:tc>
                <a:tc>
                  <a:txBody>
                    <a:bodyPr/>
                    <a:lstStyle/>
                    <a:p>
                      <a:r>
                        <a:t>0</a:t>
                      </a:r>
                    </a:p>
                  </a:txBody>
                  <a:tcPr/>
                </a:tc>
                <a:tc>
                  <a:txBody>
                    <a:bodyPr/>
                    <a:lstStyle/>
                    <a:p>
                      <a:r>
                        <a:t>0</a:t>
                      </a:r>
                    </a:p>
                  </a:txBody>
                  <a:tcPr/>
                </a:tc>
                <a:tc>
                  <a:txBody>
                    <a:bodyPr/>
                    <a:lstStyle/>
                    <a:p>
                      <a:r>
                        <a:t>0</a:t>
                      </a:r>
                    </a:p>
                  </a:txBody>
                  <a:tcPr/>
                </a:tc>
              </a:tr>
              <a:tr h="304800">
                <a:tc>
                  <a:txBody>
                    <a:bodyPr/>
                    <a:lstStyle/>
                    <a:p>
                      <a:r>
                        <a:t>Delhi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38</a:t>
                      </a:r>
                    </a:p>
                  </a:txBody>
                  <a:tcPr/>
                </a:tc>
                <a:tc>
                  <a:txBody>
                    <a:bodyPr/>
                    <a:lstStyle/>
                    <a:p>
                      <a:r>
                        <a:t>951</a:t>
                      </a:r>
                    </a:p>
                  </a:txBody>
                  <a:tcPr/>
                </a:tc>
                <a:tc>
                  <a:txBody>
                    <a:bodyPr/>
                    <a:lstStyle/>
                    <a:p>
                      <a:r>
                        <a:t>229</a:t>
                      </a:r>
                    </a:p>
                  </a:txBody>
                  <a:tcPr/>
                </a:tc>
                <a:tc>
                  <a:txBody>
                    <a:bodyPr/>
                    <a:lstStyle/>
                    <a:p>
                      <a:r>
                        <a:t>126</a:t>
                      </a:r>
                    </a:p>
                  </a:txBody>
                  <a:tcPr/>
                </a:tc>
                <a:tc>
                  <a:txBody>
                    <a:bodyPr/>
                    <a:lstStyle/>
                    <a:p>
                      <a:r>
                        <a:t>89</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National Bravery Award</a:t>
                      </a:r>
                    </a:p>
                  </a:txBody>
                  <a:tcPr/>
                </a:tc>
                <a:tc>
                  <a:txBody>
                    <a:bodyPr/>
                    <a:lstStyle/>
                    <a:p>
                      <a:r>
                        <a:t>100%</a:t>
                      </a:r>
                    </a:p>
                  </a:txBody>
                  <a:tcPr/>
                </a:tc>
                <a:tc>
                  <a:txBody>
                    <a:bodyPr/>
                    <a:lstStyle/>
                    <a:p>
                      <a:r>
                        <a:t>100%</a:t>
                      </a:r>
                    </a:p>
                  </a:txBody>
                  <a:tcPr/>
                </a:tc>
                <a:tc>
                  <a:txBody>
                    <a:bodyPr/>
                    <a:lstStyle/>
                    <a:p>
                      <a:r>
                        <a:t>0%</a:t>
                      </a:r>
                    </a:p>
                  </a:txBody>
                  <a:tcPr/>
                </a:tc>
                <a:tc>
                  <a:txBody>
                    <a:bodyPr/>
                    <a:lstStyle/>
                    <a:p>
                      <a:r>
                        <a:t>75%</a:t>
                      </a:r>
                    </a:p>
                  </a:txBody>
                  <a:tcPr/>
                </a:tc>
              </a:tr>
              <a:tr h="365760">
                <a:tc>
                  <a:txBody>
                    <a:bodyPr/>
                    <a:lstStyle/>
                    <a:p>
                      <a:r>
                        <a:t>Rani Laxmi Bai Bravery Award</a:t>
                      </a:r>
                    </a:p>
                  </a:txBody>
                  <a:tcPr/>
                </a:tc>
                <a:tc>
                  <a:txBody>
                    <a:bodyPr/>
                    <a:lstStyle/>
                    <a:p>
                      <a:r>
                        <a:t>0%</a:t>
                      </a:r>
                    </a:p>
                  </a:txBody>
                  <a:tcPr/>
                </a:tc>
                <a:tc>
                  <a:txBody>
                    <a:bodyPr/>
                    <a:lstStyle/>
                    <a:p>
                      <a:r>
                        <a:t>0%</a:t>
                      </a:r>
                    </a:p>
                  </a:txBody>
                  <a:tcPr/>
                </a:tc>
                <a:tc>
                  <a:txBody>
                    <a:bodyPr/>
                    <a:lstStyle/>
                    <a:p>
                      <a:r>
                        <a:t>0%</a:t>
                      </a:r>
                    </a:p>
                  </a:txBody>
                  <a:tcPr/>
                </a:tc>
                <a:tc>
                  <a:txBody>
                    <a:bodyPr/>
                    <a:lstStyle/>
                    <a:p>
                      <a:r>
                        <a:t>12%</a:t>
                      </a:r>
                    </a:p>
                  </a:txBody>
                  <a:tcPr/>
                </a:tc>
              </a:tr>
              <a:tr h="365760">
                <a:tc>
                  <a:txBody>
                    <a:bodyPr/>
                    <a:lstStyle/>
                    <a:p>
                      <a:r>
                        <a:t>Nari Shakti Puraskar</a:t>
                      </a:r>
                    </a:p>
                  </a:txBody>
                  <a:tcPr/>
                </a:tc>
                <a:tc>
                  <a:txBody>
                    <a:bodyPr/>
                    <a:lstStyle/>
                    <a:p>
                      <a:r>
                        <a:t>0%</a:t>
                      </a:r>
                    </a:p>
                  </a:txBody>
                  <a:tcPr/>
                </a:tc>
                <a:tc>
                  <a:txBody>
                    <a:bodyPr/>
                    <a:lstStyle/>
                    <a:p>
                      <a:r>
                        <a:t>0%</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87%</a:t>
                      </a:r>
                    </a:p>
                  </a:txBody>
                  <a:tcPr/>
                </a:tc>
                <a:tc>
                  <a:txBody>
                    <a:bodyPr/>
                    <a:lstStyle/>
                    <a:p>
                      <a:r>
                        <a:t>0%</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13%</a:t>
                      </a:r>
                    </a:p>
                  </a:txBody>
                  <a:tcPr/>
                </a:tc>
                <a:tc>
                  <a:txBody>
                    <a:bodyPr/>
                    <a:lstStyle/>
                    <a:p>
                      <a:r>
                        <a:t>0%</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I agree</a:t>
                      </a:r>
                    </a:p>
                  </a:txBody>
                  <a:tcPr/>
                </a:tc>
                <a:tc>
                  <a:txBody>
                    <a:bodyPr/>
                    <a:lstStyle/>
                    <a:p>
                      <a:r>
                        <a:t>0%</a:t>
                      </a:r>
                    </a:p>
                  </a:txBody>
                  <a:tcPr/>
                </a:tc>
                <a:tc>
                  <a:txBody>
                    <a:bodyPr/>
                    <a:lstStyle/>
                    <a:p>
                      <a:r>
                        <a:t>87%</a:t>
                      </a:r>
                    </a:p>
                  </a:txBody>
                  <a:tcPr/>
                </a:tc>
                <a:tc>
                  <a:txBody>
                    <a:bodyPr/>
                    <a:lstStyle/>
                    <a:p>
                      <a:r>
                        <a:t>0%</a:t>
                      </a:r>
                    </a:p>
                  </a:txBody>
                  <a:tcPr/>
                </a:tc>
                <a:tc>
                  <a:txBody>
                    <a:bodyPr/>
                    <a:lstStyle/>
                    <a:p>
                      <a:r>
                        <a:t>0%</a:t>
                      </a:r>
                    </a:p>
                  </a:txBody>
                  <a:tcPr/>
                </a:tc>
              </a:tr>
              <a:tr h="457200">
                <a:tc>
                  <a:txBody>
                    <a:bodyPr/>
                    <a:lstStyle/>
                    <a:p>
                      <a:r>
                        <a:t>I don’t agree</a:t>
                      </a:r>
                    </a:p>
                  </a:txBody>
                  <a:tcPr/>
                </a:tc>
                <a:tc>
                  <a:txBody>
                    <a:bodyPr/>
                    <a:lstStyle/>
                    <a:p>
                      <a:r>
                        <a:t>0%</a:t>
                      </a:r>
                    </a:p>
                  </a:txBody>
                  <a:tcPr/>
                </a:tc>
                <a:tc>
                  <a:txBody>
                    <a:bodyPr/>
                    <a:lstStyle/>
                    <a:p>
                      <a:r>
                        <a:t>13%</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Increased</a:t>
                      </a:r>
                    </a:p>
                  </a:txBody>
                  <a:tcPr/>
                </a:tc>
                <a:tc>
                  <a:txBody>
                    <a:bodyPr/>
                    <a:lstStyle/>
                    <a:p>
                      <a:r>
                        <a:t>0%</a:t>
                      </a:r>
                    </a:p>
                  </a:txBody>
                  <a:tcPr/>
                </a:tc>
                <a:tc>
                  <a:txBody>
                    <a:bodyPr/>
                    <a:lstStyle/>
                    <a:p>
                      <a:r>
                        <a:t>67%</a:t>
                      </a:r>
                    </a:p>
                  </a:txBody>
                  <a:tcPr/>
                </a:tc>
                <a:tc>
                  <a:txBody>
                    <a:bodyPr/>
                    <a:lstStyle/>
                    <a:p>
                      <a:r>
                        <a:t>0%</a:t>
                      </a:r>
                    </a:p>
                  </a:txBody>
                  <a:tcPr/>
                </a:tc>
                <a:tc>
                  <a:txBody>
                    <a:bodyPr/>
                    <a:lstStyle/>
                    <a:p>
                      <a:r>
                        <a:t>0%</a:t>
                      </a:r>
                    </a:p>
                  </a:txBody>
                  <a:tcPr/>
                </a:tc>
              </a:tr>
              <a:tr h="457200">
                <a:tc>
                  <a:txBody>
                    <a:bodyPr/>
                    <a:lstStyle/>
                    <a:p>
                      <a:r>
                        <a:t>Decreased</a:t>
                      </a:r>
                    </a:p>
                  </a:txBody>
                  <a:tcPr/>
                </a:tc>
                <a:tc>
                  <a:txBody>
                    <a:bodyPr/>
                    <a:lstStyle/>
                    <a:p>
                      <a:r>
                        <a:t>0%</a:t>
                      </a:r>
                    </a:p>
                  </a:txBody>
                  <a:tcPr/>
                </a:tc>
                <a:tc>
                  <a:txBody>
                    <a:bodyPr/>
                    <a:lstStyle/>
                    <a:p>
                      <a:r>
                        <a:t>33%</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Longer waiting time</a:t>
                      </a:r>
                    </a:p>
                  </a:txBody>
                  <a:tcPr/>
                </a:tc>
                <a:tc>
                  <a:txBody>
                    <a:bodyPr/>
                    <a:lstStyle/>
                    <a:p>
                      <a:r>
                        <a:t>0%</a:t>
                      </a:r>
                    </a:p>
                  </a:txBody>
                  <a:tcPr/>
                </a:tc>
                <a:tc>
                  <a:txBody>
                    <a:bodyPr/>
                    <a:lstStyle/>
                    <a:p>
                      <a:r>
                        <a:t>71%</a:t>
                      </a:r>
                    </a:p>
                  </a:txBody>
                  <a:tcPr/>
                </a:tc>
                <a:tc>
                  <a:txBody>
                    <a:bodyPr/>
                    <a:lstStyle/>
                    <a:p>
                      <a:r>
                        <a:t>0%</a:t>
                      </a:r>
                    </a:p>
                  </a:txBody>
                  <a:tcPr/>
                </a:tc>
                <a:tc>
                  <a:txBody>
                    <a:bodyPr/>
                    <a:lstStyle/>
                    <a:p>
                      <a:r>
                        <a:t>0%</a:t>
                      </a:r>
                    </a:p>
                  </a:txBody>
                  <a:tcPr/>
                </a:tc>
              </a:tr>
              <a:tr h="365760">
                <a:tc>
                  <a:txBody>
                    <a:bodyPr/>
                    <a:lstStyle/>
                    <a:p>
                      <a:r>
                        <a:t>Improper food packaging</a:t>
                      </a:r>
                    </a:p>
                  </a:txBody>
                  <a:tcPr/>
                </a:tc>
                <a:tc>
                  <a:txBody>
                    <a:bodyPr/>
                    <a:lstStyle/>
                    <a:p>
                      <a:r>
                        <a:t>0%</a:t>
                      </a:r>
                    </a:p>
                  </a:txBody>
                  <a:tcPr/>
                </a:tc>
                <a:tc>
                  <a:txBody>
                    <a:bodyPr/>
                    <a:lstStyle/>
                    <a:p>
                      <a:r>
                        <a:t>18%</a:t>
                      </a:r>
                    </a:p>
                  </a:txBody>
                  <a:tcPr/>
                </a:tc>
                <a:tc>
                  <a:txBody>
                    <a:bodyPr/>
                    <a:lstStyle/>
                    <a:p>
                      <a:r>
                        <a:t>0%</a:t>
                      </a:r>
                    </a:p>
                  </a:txBody>
                  <a:tcPr/>
                </a:tc>
                <a:tc>
                  <a:txBody>
                    <a:bodyPr/>
                    <a:lstStyle/>
                    <a:p>
                      <a:r>
                        <a:t>0%</a:t>
                      </a:r>
                    </a:p>
                  </a:txBody>
                  <a:tcPr/>
                </a:tc>
              </a:tr>
              <a:tr h="365760">
                <a:tc>
                  <a:txBody>
                    <a:bodyPr/>
                    <a:lstStyle/>
                    <a:p>
                      <a:r>
                        <a:t>Rude behavior of staff</a:t>
                      </a:r>
                    </a:p>
                  </a:txBody>
                  <a:tcPr/>
                </a:tc>
                <a:tc>
                  <a:txBody>
                    <a:bodyPr/>
                    <a:lstStyle/>
                    <a:p>
                      <a:r>
                        <a:t>0%</a:t>
                      </a:r>
                    </a:p>
                  </a:txBody>
                  <a:tcPr/>
                </a:tc>
                <a:tc>
                  <a:txBody>
                    <a:bodyPr/>
                    <a:lstStyle/>
                    <a:p>
                      <a:r>
                        <a:t>11%</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Less than 5</a:t>
                      </a:r>
                    </a:p>
                  </a:txBody>
                  <a:tcPr/>
                </a:tc>
                <a:tc>
                  <a:txBody>
                    <a:bodyPr/>
                    <a:lstStyle/>
                    <a:p>
                      <a:r>
                        <a:t>0%</a:t>
                      </a:r>
                    </a:p>
                  </a:txBody>
                  <a:tcPr/>
                </a:tc>
                <a:tc>
                  <a:txBody>
                    <a:bodyPr/>
                    <a:lstStyle/>
                    <a:p>
                      <a:r>
                        <a:t>10%</a:t>
                      </a:r>
                    </a:p>
                  </a:txBody>
                  <a:tcPr/>
                </a:tc>
                <a:tc>
                  <a:txBody>
                    <a:bodyPr/>
                    <a:lstStyle/>
                    <a:p>
                      <a:r>
                        <a:t>0%</a:t>
                      </a:r>
                    </a:p>
                  </a:txBody>
                  <a:tcPr/>
                </a:tc>
                <a:tc>
                  <a:txBody>
                    <a:bodyPr/>
                    <a:lstStyle/>
                    <a:p>
                      <a:r>
                        <a:t>0%</a:t>
                      </a:r>
                    </a:p>
                  </a:txBody>
                  <a:tcPr/>
                </a:tc>
              </a:tr>
              <a:tr h="365760">
                <a:tc>
                  <a:txBody>
                    <a:bodyPr/>
                    <a:lstStyle/>
                    <a:p>
                      <a:r>
                        <a:t>Between 5 to 10</a:t>
                      </a:r>
                    </a:p>
                  </a:txBody>
                  <a:tcPr/>
                </a:tc>
                <a:tc>
                  <a:txBody>
                    <a:bodyPr/>
                    <a:lstStyle/>
                    <a:p>
                      <a:r>
                        <a:t>0%</a:t>
                      </a:r>
                    </a:p>
                  </a:txBody>
                  <a:tcPr/>
                </a:tc>
                <a:tc>
                  <a:txBody>
                    <a:bodyPr/>
                    <a:lstStyle/>
                    <a:p>
                      <a:r>
                        <a:t>25%</a:t>
                      </a:r>
                    </a:p>
                  </a:txBody>
                  <a:tcPr/>
                </a:tc>
                <a:tc>
                  <a:txBody>
                    <a:bodyPr/>
                    <a:lstStyle/>
                    <a:p>
                      <a:r>
                        <a:t>0%</a:t>
                      </a:r>
                    </a:p>
                  </a:txBody>
                  <a:tcPr/>
                </a:tc>
                <a:tc>
                  <a:txBody>
                    <a:bodyPr/>
                    <a:lstStyle/>
                    <a:p>
                      <a:r>
                        <a:t>0%</a:t>
                      </a:r>
                    </a:p>
                  </a:txBody>
                  <a:tcPr/>
                </a:tc>
              </a:tr>
              <a:tr h="365760">
                <a:tc>
                  <a:txBody>
                    <a:bodyPr/>
                    <a:lstStyle/>
                    <a:p>
                      <a:r>
                        <a:t>More than 10</a:t>
                      </a:r>
                    </a:p>
                  </a:txBody>
                  <a:tcPr/>
                </a:tc>
                <a:tc>
                  <a:txBody>
                    <a:bodyPr/>
                    <a:lstStyle/>
                    <a:p>
                      <a:r>
                        <a:t>0%</a:t>
                      </a:r>
                    </a:p>
                  </a:txBody>
                  <a:tcPr/>
                </a:tc>
                <a:tc>
                  <a:txBody>
                    <a:bodyPr/>
                    <a:lstStyle/>
                    <a:p>
                      <a:r>
                        <a:t>65%</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048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04800">
                <a:tc>
                  <a:txBody>
                    <a:bodyPr/>
                    <a:lstStyle/>
                    <a:p>
                      <a:r>
                        <a:t>Morning to Afternoon</a:t>
                      </a:r>
                    </a:p>
                  </a:txBody>
                  <a:tcPr/>
                </a:tc>
                <a:tc>
                  <a:txBody>
                    <a:bodyPr/>
                    <a:lstStyle/>
                    <a:p>
                      <a:r>
                        <a:t>0%</a:t>
                      </a:r>
                    </a:p>
                  </a:txBody>
                  <a:tcPr/>
                </a:tc>
                <a:tc>
                  <a:txBody>
                    <a:bodyPr/>
                    <a:lstStyle/>
                    <a:p>
                      <a:r>
                        <a:t>8%</a:t>
                      </a:r>
                    </a:p>
                  </a:txBody>
                  <a:tcPr/>
                </a:tc>
                <a:tc>
                  <a:txBody>
                    <a:bodyPr/>
                    <a:lstStyle/>
                    <a:p>
                      <a:r>
                        <a:t>0%</a:t>
                      </a:r>
                    </a:p>
                  </a:txBody>
                  <a:tcPr/>
                </a:tc>
                <a:tc>
                  <a:txBody>
                    <a:bodyPr/>
                    <a:lstStyle/>
                    <a:p>
                      <a:r>
                        <a:t>0%</a:t>
                      </a:r>
                    </a:p>
                  </a:txBody>
                  <a:tcPr/>
                </a:tc>
              </a:tr>
              <a:tr h="304800">
                <a:tc>
                  <a:txBody>
                    <a:bodyPr/>
                    <a:lstStyle/>
                    <a:p>
                      <a:r>
                        <a:t>Afternoon to Evening</a:t>
                      </a:r>
                    </a:p>
                  </a:txBody>
                  <a:tcPr/>
                </a:tc>
                <a:tc>
                  <a:txBody>
                    <a:bodyPr/>
                    <a:lstStyle/>
                    <a:p>
                      <a:r>
                        <a:t>0%</a:t>
                      </a:r>
                    </a:p>
                  </a:txBody>
                  <a:tcPr/>
                </a:tc>
                <a:tc>
                  <a:txBody>
                    <a:bodyPr/>
                    <a:lstStyle/>
                    <a:p>
                      <a:r>
                        <a:t>21%</a:t>
                      </a:r>
                    </a:p>
                  </a:txBody>
                  <a:tcPr/>
                </a:tc>
                <a:tc>
                  <a:txBody>
                    <a:bodyPr/>
                    <a:lstStyle/>
                    <a:p>
                      <a:r>
                        <a:t>0%</a:t>
                      </a:r>
                    </a:p>
                  </a:txBody>
                  <a:tcPr/>
                </a:tc>
                <a:tc>
                  <a:txBody>
                    <a:bodyPr/>
                    <a:lstStyle/>
                    <a:p>
                      <a:r>
                        <a:t>0%</a:t>
                      </a:r>
                    </a:p>
                  </a:txBody>
                  <a:tcPr/>
                </a:tc>
              </a:tr>
              <a:tr h="304800">
                <a:tc>
                  <a:txBody>
                    <a:bodyPr/>
                    <a:lstStyle/>
                    <a:p>
                      <a:r>
                        <a:t>Evening to Night</a:t>
                      </a:r>
                    </a:p>
                  </a:txBody>
                  <a:tcPr/>
                </a:tc>
                <a:tc>
                  <a:txBody>
                    <a:bodyPr/>
                    <a:lstStyle/>
                    <a:p>
                      <a:r>
                        <a:t>0%</a:t>
                      </a:r>
                    </a:p>
                  </a:txBody>
                  <a:tcPr/>
                </a:tc>
                <a:tc>
                  <a:txBody>
                    <a:bodyPr/>
                    <a:lstStyle/>
                    <a:p>
                      <a:r>
                        <a:t>56%</a:t>
                      </a:r>
                    </a:p>
                  </a:txBody>
                  <a:tcPr/>
                </a:tc>
                <a:tc>
                  <a:txBody>
                    <a:bodyPr/>
                    <a:lstStyle/>
                    <a:p>
                      <a:r>
                        <a:t>0%</a:t>
                      </a:r>
                    </a:p>
                  </a:txBody>
                  <a:tcPr/>
                </a:tc>
                <a:tc>
                  <a:txBody>
                    <a:bodyPr/>
                    <a:lstStyle/>
                    <a:p>
                      <a:r>
                        <a:t>0%</a:t>
                      </a:r>
                    </a:p>
                  </a:txBody>
                  <a:tcPr/>
                </a:tc>
              </a:tr>
              <a:tr h="304800">
                <a:tc>
                  <a:txBody>
                    <a:bodyPr/>
                    <a:lstStyle/>
                    <a:p>
                      <a:r>
                        <a:t>Night to Late Night</a:t>
                      </a:r>
                    </a:p>
                  </a:txBody>
                  <a:tcPr/>
                </a:tc>
                <a:tc>
                  <a:txBody>
                    <a:bodyPr/>
                    <a:lstStyle/>
                    <a:p>
                      <a:r>
                        <a:t>0%</a:t>
                      </a:r>
                    </a:p>
                  </a:txBody>
                  <a:tcPr/>
                </a:tc>
                <a:tc>
                  <a:txBody>
                    <a:bodyPr/>
                    <a:lstStyle/>
                    <a:p>
                      <a:r>
                        <a:t>15%</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I agree</a:t>
                      </a:r>
                    </a:p>
                  </a:txBody>
                  <a:tcPr/>
                </a:tc>
                <a:tc>
                  <a:txBody>
                    <a:bodyPr/>
                    <a:lstStyle/>
                    <a:p>
                      <a:r>
                        <a:t>100%</a:t>
                      </a:r>
                    </a:p>
                  </a:txBody>
                  <a:tcPr/>
                </a:tc>
                <a:tc>
                  <a:txBody>
                    <a:bodyPr/>
                    <a:lstStyle/>
                    <a:p>
                      <a:r>
                        <a:t>100%</a:t>
                      </a:r>
                    </a:p>
                  </a:txBody>
                  <a:tcPr/>
                </a:tc>
                <a:tc>
                  <a:txBody>
                    <a:bodyPr/>
                    <a:lstStyle/>
                    <a:p>
                      <a:r>
                        <a:t>0%</a:t>
                      </a:r>
                    </a:p>
                  </a:txBody>
                  <a:tcPr/>
                </a:tc>
                <a:tc>
                  <a:txBody>
                    <a:bodyPr/>
                    <a:lstStyle/>
                    <a:p>
                      <a:r>
                        <a:t>90%</a:t>
                      </a:r>
                    </a:p>
                  </a:txBody>
                  <a:tcPr/>
                </a:tc>
              </a:tr>
              <a:tr h="457200">
                <a:tc>
                  <a:txBody>
                    <a:bodyPr/>
                    <a:lstStyle/>
                    <a:p>
                      <a:r>
                        <a:t>I don’t agree</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Yes</a:t>
                      </a:r>
                    </a:p>
                  </a:txBody>
                  <a:tcPr/>
                </a:tc>
                <a:tc>
                  <a:txBody>
                    <a:bodyPr/>
                    <a:lstStyle/>
                    <a:p>
                      <a:r>
                        <a:t>0%</a:t>
                      </a:r>
                    </a:p>
                  </a:txBody>
                  <a:tcPr/>
                </a:tc>
                <a:tc>
                  <a:txBody>
                    <a:bodyPr/>
                    <a:lstStyle/>
                    <a:p>
                      <a:r>
                        <a:t>91%</a:t>
                      </a:r>
                    </a:p>
                  </a:txBody>
                  <a:tcPr/>
                </a:tc>
                <a:tc>
                  <a:txBody>
                    <a:bodyPr/>
                    <a:lstStyle/>
                    <a:p>
                      <a:r>
                        <a:t>0%</a:t>
                      </a:r>
                    </a:p>
                  </a:txBody>
                  <a:tcPr/>
                </a:tc>
                <a:tc>
                  <a:txBody>
                    <a:bodyPr/>
                    <a:lstStyle/>
                    <a:p>
                      <a:r>
                        <a:t>0%</a:t>
                      </a:r>
                    </a:p>
                  </a:txBody>
                  <a:tcPr/>
                </a:tc>
              </a:tr>
              <a:tr h="457200">
                <a:tc>
                  <a:txBody>
                    <a:bodyPr/>
                    <a:lstStyle/>
                    <a:p>
                      <a:r>
                        <a:t>No</a:t>
                      </a:r>
                    </a:p>
                  </a:txBody>
                  <a:tcPr/>
                </a:tc>
                <a:tc>
                  <a:txBody>
                    <a:bodyPr/>
                    <a:lstStyle/>
                    <a:p>
                      <a:r>
                        <a:t>0%</a:t>
                      </a:r>
                    </a:p>
                  </a:txBody>
                  <a:tcPr/>
                </a:tc>
                <a:tc>
                  <a:txBody>
                    <a:bodyPr/>
                    <a:lstStyle/>
                    <a:p>
                      <a:r>
                        <a:t>9%</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Yes, very much</a:t>
                      </a:r>
                    </a:p>
                  </a:txBody>
                  <a:tcPr/>
                </a:tc>
                <a:tc>
                  <a:txBody>
                    <a:bodyPr/>
                    <a:lstStyle/>
                    <a:p>
                      <a:r>
                        <a:t>100%</a:t>
                      </a:r>
                    </a:p>
                  </a:txBody>
                  <a:tcPr/>
                </a:tc>
                <a:tc>
                  <a:txBody>
                    <a:bodyPr/>
                    <a:lstStyle/>
                    <a:p>
                      <a:r>
                        <a:t>86%</a:t>
                      </a:r>
                    </a:p>
                  </a:txBody>
                  <a:tcPr/>
                </a:tc>
                <a:tc>
                  <a:txBody>
                    <a:bodyPr/>
                    <a:lstStyle/>
                    <a:p>
                      <a:r>
                        <a:t>0%</a:t>
                      </a:r>
                    </a:p>
                  </a:txBody>
                  <a:tcPr/>
                </a:tc>
                <a:tc>
                  <a:txBody>
                    <a:bodyPr/>
                    <a:lstStyle/>
                    <a:p>
                      <a:r>
                        <a:t>100%</a:t>
                      </a:r>
                    </a:p>
                  </a:txBody>
                  <a:tcPr/>
                </a:tc>
              </a:tr>
              <a:tr h="457200">
                <a:tc>
                  <a:txBody>
                    <a:bodyPr/>
                    <a:lstStyle/>
                    <a:p>
                      <a:r>
                        <a:t>No, it’s still the same</a:t>
                      </a:r>
                    </a:p>
                  </a:txBody>
                  <a:tcPr/>
                </a:tc>
                <a:tc>
                  <a:txBody>
                    <a:bodyPr/>
                    <a:lstStyle/>
                    <a:p>
                      <a:r>
                        <a:t>0%</a:t>
                      </a:r>
                    </a:p>
                  </a:txBody>
                  <a:tcPr/>
                </a:tc>
                <a:tc>
                  <a:txBody>
                    <a:bodyPr/>
                    <a:lstStyle/>
                    <a:p>
                      <a:r>
                        <a:t>14%</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3048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304800">
                <a:tc>
                  <a:txBody>
                    <a:bodyPr/>
                    <a:lstStyle/>
                    <a:p>
                      <a:r>
                        <a:t>Bangalore</a:t>
                      </a:r>
                    </a:p>
                  </a:txBody>
                  <a:tcPr/>
                </a:tc>
                <a:tc>
                  <a:txBody>
                    <a:bodyPr/>
                    <a:lstStyle/>
                    <a:p>
                      <a:r>
                        <a:t>18</a:t>
                      </a:r>
                    </a:p>
                  </a:txBody>
                  <a:tcPr/>
                </a:tc>
                <a:tc>
                  <a:txBody>
                    <a:bodyPr/>
                    <a:lstStyle/>
                    <a:p>
                      <a:r>
                        <a:t>15359</a:t>
                      </a:r>
                    </a:p>
                  </a:txBody>
                  <a:tcPr/>
                </a:tc>
                <a:tc>
                  <a:txBody>
                    <a:bodyPr/>
                    <a:lstStyle/>
                    <a:p>
                      <a:r>
                        <a:t>16625</a:t>
                      </a:r>
                    </a:p>
                  </a:txBody>
                  <a:tcPr/>
                </a:tc>
              </a:tr>
              <a:tr h="304800">
                <a:tc>
                  <a:txBody>
                    <a:bodyPr/>
                    <a:lstStyle/>
                    <a:p>
                      <a:r>
                        <a:t>Hyderabad</a:t>
                      </a:r>
                    </a:p>
                  </a:txBody>
                  <a:tcPr/>
                </a:tc>
                <a:tc>
                  <a:txBody>
                    <a:bodyPr/>
                    <a:lstStyle/>
                    <a:p>
                      <a:r>
                        <a:t>15</a:t>
                      </a:r>
                    </a:p>
                  </a:txBody>
                  <a:tcPr/>
                </a:tc>
                <a:tc>
                  <a:txBody>
                    <a:bodyPr/>
                    <a:lstStyle/>
                    <a:p>
                      <a:r>
                        <a:t>-149</a:t>
                      </a:r>
                    </a:p>
                  </a:txBody>
                  <a:tcPr/>
                </a:tc>
                <a:tc>
                  <a:txBody>
                    <a:bodyPr/>
                    <a:lstStyle/>
                    <a:p>
                      <a:r>
                        <a:t>39</a:t>
                      </a:r>
                    </a:p>
                  </a:txBody>
                  <a:tcPr/>
                </a:tc>
              </a:tr>
              <a:tr h="304800">
                <a:tc>
                  <a:txBody>
                    <a:bodyPr/>
                    <a:lstStyle/>
                    <a:p>
                      <a:r>
                        <a:t>Administration</a:t>
                      </a:r>
                    </a:p>
                  </a:txBody>
                  <a:tcPr/>
                </a:tc>
                <a:tc>
                  <a:txBody>
                    <a:bodyPr/>
                    <a:lstStyle/>
                    <a:p>
                      <a:r>
                        <a:t>0</a:t>
                      </a:r>
                    </a:p>
                  </a:txBody>
                  <a:tcPr/>
                </a:tc>
                <a:tc>
                  <a:txBody>
                    <a:bodyPr/>
                    <a:lstStyle/>
                    <a:p>
                      <a:r>
                        <a:t>-10</a:t>
                      </a:r>
                    </a:p>
                  </a:txBody>
                  <a:tcPr/>
                </a:tc>
                <a:tc>
                  <a:txBody>
                    <a:bodyPr/>
                    <a:lstStyle/>
                    <a:p>
                      <a:r>
                        <a:t>2</a:t>
                      </a:r>
                    </a:p>
                  </a:txBody>
                  <a:tcPr/>
                </a:tc>
              </a:tr>
              <a:tr h="304800">
                <a:tc>
                  <a:txBody>
                    <a:bodyPr/>
                    <a:lstStyle/>
                    <a:p>
                      <a:r>
                        <a:t>Delhi</a:t>
                      </a:r>
                    </a:p>
                  </a:txBody>
                  <a:tcPr/>
                </a:tc>
                <a:tc>
                  <a:txBody>
                    <a:bodyPr/>
                    <a:lstStyle/>
                    <a:p>
                      <a:r>
                        <a:t>0</a:t>
                      </a:r>
                    </a:p>
                  </a:txBody>
                  <a:tcPr/>
                </a:tc>
                <a:tc>
                  <a:txBody>
                    <a:bodyPr/>
                    <a:lstStyle/>
                    <a:p>
                      <a:r>
                        <a:t>4</a:t>
                      </a:r>
                    </a:p>
                  </a:txBody>
                  <a:tcPr/>
                </a:tc>
                <a:tc>
                  <a:txBody>
                    <a:bodyPr/>
                    <a:lstStyle/>
                    <a:p>
                      <a:r>
                        <a:t>4</a:t>
                      </a:r>
                    </a:p>
                  </a:txBody>
                  <a:tcPr/>
                </a:tc>
              </a:tr>
              <a:tr h="304800">
                <a:tc>
                  <a:txBody>
                    <a:bodyPr/>
                    <a:lstStyle/>
                    <a:p>
                      <a:r>
                        <a:t>Total</a:t>
                      </a:r>
                    </a:p>
                  </a:txBody>
                  <a:tcPr/>
                </a:tc>
                <a:tc>
                  <a:txBody>
                    <a:bodyPr/>
                    <a:lstStyle/>
                    <a:p>
                      <a:r>
                        <a:t>33</a:t>
                      </a:r>
                    </a:p>
                  </a:txBody>
                  <a:tcPr/>
                </a:tc>
                <a:tc>
                  <a:txBody>
                    <a:bodyPr/>
                    <a:lstStyle/>
                    <a:p>
                      <a:r>
                        <a:t>15204</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Positively</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r h="365760">
                <a:tc>
                  <a:txBody>
                    <a:bodyPr/>
                    <a:lstStyle/>
                    <a:p>
                      <a:r>
                        <a:t>Negative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Agree</a:t>
                      </a:r>
                    </a:p>
                  </a:txBody>
                  <a:tcPr/>
                </a:tc>
                <a:tc>
                  <a:txBody>
                    <a:bodyPr/>
                    <a:lstStyle/>
                    <a:p>
                      <a:r>
                        <a:t>0%</a:t>
                      </a:r>
                    </a:p>
                  </a:txBody>
                  <a:tcPr/>
                </a:tc>
                <a:tc>
                  <a:txBody>
                    <a:bodyPr/>
                    <a:lstStyle/>
                    <a:p>
                      <a:r>
                        <a:t>60%</a:t>
                      </a:r>
                    </a:p>
                  </a:txBody>
                  <a:tcPr/>
                </a:tc>
                <a:tc>
                  <a:txBody>
                    <a:bodyPr/>
                    <a:lstStyle/>
                    <a:p>
                      <a:r>
                        <a:t>0%</a:t>
                      </a:r>
                    </a:p>
                  </a:txBody>
                  <a:tcPr/>
                </a:tc>
                <a:tc>
                  <a:txBody>
                    <a:bodyPr/>
                    <a:lstStyle/>
                    <a:p>
                      <a:r>
                        <a:t>88%</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40%</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048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04800">
                <a:tc>
                  <a:txBody>
                    <a:bodyPr/>
                    <a:lstStyle/>
                    <a:p>
                      <a:r>
                        <a:t>I can't help you</a:t>
                      </a:r>
                    </a:p>
                  </a:txBody>
                  <a:tcPr/>
                </a:tc>
                <a:tc>
                  <a:txBody>
                    <a:bodyPr/>
                    <a:lstStyle/>
                    <a:p>
                      <a:r>
                        <a:t>0%</a:t>
                      </a:r>
                    </a:p>
                  </a:txBody>
                  <a:tcPr/>
                </a:tc>
                <a:tc>
                  <a:txBody>
                    <a:bodyPr/>
                    <a:lstStyle/>
                    <a:p>
                      <a:r>
                        <a:t>7%</a:t>
                      </a:r>
                    </a:p>
                  </a:txBody>
                  <a:tcPr/>
                </a:tc>
                <a:tc>
                  <a:txBody>
                    <a:bodyPr/>
                    <a:lstStyle/>
                    <a:p>
                      <a:r>
                        <a:t>0%</a:t>
                      </a:r>
                    </a:p>
                  </a:txBody>
                  <a:tcPr/>
                </a:tc>
                <a:tc>
                  <a:txBody>
                    <a:bodyPr/>
                    <a:lstStyle/>
                    <a:p>
                      <a:r>
                        <a:t>0%</a:t>
                      </a:r>
                    </a:p>
                  </a:txBody>
                  <a:tcPr/>
                </a:tc>
              </a:tr>
              <a:tr h="304800">
                <a:tc>
                  <a:txBody>
                    <a:bodyPr/>
                    <a:lstStyle/>
                    <a:p>
                      <a:r>
                        <a:t>Let’s find a solution</a:t>
                      </a:r>
                    </a:p>
                  </a:txBody>
                  <a:tcPr/>
                </a:tc>
                <a:tc>
                  <a:txBody>
                    <a:bodyPr/>
                    <a:lstStyle/>
                    <a:p>
                      <a:r>
                        <a:t>0%</a:t>
                      </a:r>
                    </a:p>
                  </a:txBody>
                  <a:tcPr/>
                </a:tc>
                <a:tc>
                  <a:txBody>
                    <a:bodyPr/>
                    <a:lstStyle/>
                    <a:p>
                      <a:r>
                        <a:t>36%</a:t>
                      </a:r>
                    </a:p>
                  </a:txBody>
                  <a:tcPr/>
                </a:tc>
                <a:tc>
                  <a:txBody>
                    <a:bodyPr/>
                    <a:lstStyle/>
                    <a:p>
                      <a:r>
                        <a:t>0%</a:t>
                      </a:r>
                    </a:p>
                  </a:txBody>
                  <a:tcPr/>
                </a:tc>
                <a:tc>
                  <a:txBody>
                    <a:bodyPr/>
                    <a:lstStyle/>
                    <a:p>
                      <a:r>
                        <a:t>0%</a:t>
                      </a:r>
                    </a:p>
                  </a:txBody>
                  <a:tcPr/>
                </a:tc>
              </a:tr>
              <a:tr h="304800">
                <a:tc>
                  <a:txBody>
                    <a:bodyPr/>
                    <a:lstStyle/>
                    <a:p>
                      <a:r>
                        <a:t>That's not my problem</a:t>
                      </a:r>
                    </a:p>
                  </a:txBody>
                  <a:tcPr/>
                </a:tc>
                <a:tc>
                  <a:txBody>
                    <a:bodyPr/>
                    <a:lstStyle/>
                    <a:p>
                      <a:r>
                        <a:t>0%</a:t>
                      </a:r>
                    </a:p>
                  </a:txBody>
                  <a:tcPr/>
                </a:tc>
                <a:tc>
                  <a:txBody>
                    <a:bodyPr/>
                    <a:lstStyle/>
                    <a:p>
                      <a:r>
                        <a:t>3%</a:t>
                      </a:r>
                    </a:p>
                  </a:txBody>
                  <a:tcPr/>
                </a:tc>
                <a:tc>
                  <a:txBody>
                    <a:bodyPr/>
                    <a:lstStyle/>
                    <a:p>
                      <a:r>
                        <a:t>0%</a:t>
                      </a:r>
                    </a:p>
                  </a:txBody>
                  <a:tcPr/>
                </a:tc>
                <a:tc>
                  <a:txBody>
                    <a:bodyPr/>
                    <a:lstStyle/>
                    <a:p>
                      <a:r>
                        <a:t>0%</a:t>
                      </a:r>
                    </a:p>
                  </a:txBody>
                  <a:tcPr/>
                </a:tc>
              </a:tr>
              <a:tr h="304800">
                <a:tc>
                  <a:txBody>
                    <a:bodyPr/>
                    <a:lstStyle/>
                    <a:p>
                      <a:r>
                        <a:t>Talk to customer care</a:t>
                      </a:r>
                    </a:p>
                  </a:txBody>
                  <a:tcPr/>
                </a:tc>
                <a:tc>
                  <a:txBody>
                    <a:bodyPr/>
                    <a:lstStyle/>
                    <a:p>
                      <a:r>
                        <a:t>0%</a:t>
                      </a:r>
                    </a:p>
                  </a:txBody>
                  <a:tcPr/>
                </a:tc>
                <a:tc>
                  <a:txBody>
                    <a:bodyPr/>
                    <a:lstStyle/>
                    <a:p>
                      <a:r>
                        <a:t>53%</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Respond in a low and quiet voice</a:t>
                      </a:r>
                    </a:p>
                  </a:txBody>
                  <a:tcPr/>
                </a:tc>
                <a:tc>
                  <a:txBody>
                    <a:bodyPr/>
                    <a:lstStyle/>
                    <a:p>
                      <a:r>
                        <a:t>0%</a:t>
                      </a:r>
                    </a:p>
                  </a:txBody>
                  <a:tcPr/>
                </a:tc>
                <a:tc>
                  <a:txBody>
                    <a:bodyPr/>
                    <a:lstStyle/>
                    <a:p>
                      <a:r>
                        <a:t>90%</a:t>
                      </a:r>
                    </a:p>
                  </a:txBody>
                  <a:tcPr/>
                </a:tc>
                <a:tc>
                  <a:txBody>
                    <a:bodyPr/>
                    <a:lstStyle/>
                    <a:p>
                      <a:r>
                        <a:t>0%</a:t>
                      </a:r>
                    </a:p>
                  </a:txBody>
                  <a:tcPr/>
                </a:tc>
                <a:tc>
                  <a:txBody>
                    <a:bodyPr/>
                    <a:lstStyle/>
                    <a:p>
                      <a:r>
                        <a:t>0%</a:t>
                      </a:r>
                    </a:p>
                  </a:txBody>
                  <a:tcPr/>
                </a:tc>
              </a:tr>
              <a:tr h="457200">
                <a:tc>
                  <a:txBody>
                    <a:bodyPr/>
                    <a:lstStyle/>
                    <a:p>
                      <a:r>
                        <a:t>Better to shout so they realize their mistake</a:t>
                      </a:r>
                    </a:p>
                  </a:txBody>
                  <a:tcPr/>
                </a:tc>
                <a:tc>
                  <a:txBody>
                    <a:bodyPr/>
                    <a:lstStyle/>
                    <a:p>
                      <a:r>
                        <a:t>0%</a:t>
                      </a:r>
                    </a:p>
                  </a:txBody>
                  <a:tcPr/>
                </a:tc>
                <a:tc>
                  <a:txBody>
                    <a:bodyPr/>
                    <a:lstStyle/>
                    <a:p>
                      <a:r>
                        <a:t>10%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Hang the phone</a:t>
                      </a:r>
                    </a:p>
                  </a:txBody>
                  <a:tcPr/>
                </a:tc>
                <a:tc>
                  <a:txBody>
                    <a:bodyPr/>
                    <a:lstStyle/>
                    <a:p>
                      <a:r>
                        <a:t>0%</a:t>
                      </a:r>
                    </a:p>
                  </a:txBody>
                  <a:tcPr/>
                </a:tc>
                <a:tc>
                  <a:txBody>
                    <a:bodyPr/>
                    <a:lstStyle/>
                    <a:p>
                      <a:r>
                        <a:t>22%</a:t>
                      </a:r>
                    </a:p>
                  </a:txBody>
                  <a:tcPr/>
                </a:tc>
                <a:tc>
                  <a:txBody>
                    <a:bodyPr/>
                    <a:lstStyle/>
                    <a:p>
                      <a:r>
                        <a:t>0%</a:t>
                      </a:r>
                    </a:p>
                  </a:txBody>
                  <a:tcPr/>
                </a:tc>
                <a:tc>
                  <a:txBody>
                    <a:bodyPr/>
                    <a:lstStyle/>
                    <a:p>
                      <a:r>
                        <a:t>0%</a:t>
                      </a:r>
                    </a:p>
                  </a:txBody>
                  <a:tcPr/>
                </a:tc>
              </a:tr>
              <a:tr h="457200">
                <a:tc>
                  <a:txBody>
                    <a:bodyPr/>
                    <a:lstStyle/>
                    <a:p>
                      <a:r>
                        <a:t>Request them to calm down their tone</a:t>
                      </a:r>
                    </a:p>
                  </a:txBody>
                  <a:tcPr/>
                </a:tc>
                <a:tc>
                  <a:txBody>
                    <a:bodyPr/>
                    <a:lstStyle/>
                    <a:p>
                      <a:r>
                        <a:t>0%</a:t>
                      </a:r>
                    </a:p>
                  </a:txBody>
                  <a:tcPr/>
                </a:tc>
                <a:tc>
                  <a:txBody>
                    <a:bodyPr/>
                    <a:lstStyle/>
                    <a:p>
                      <a:r>
                        <a:t>78%</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Tell them it’s their mistake</a:t>
                      </a:r>
                    </a:p>
                  </a:txBody>
                  <a:tcPr/>
                </a:tc>
                <a:tc>
                  <a:txBody>
                    <a:bodyPr/>
                    <a:lstStyle/>
                    <a:p>
                      <a:r>
                        <a:t>0%</a:t>
                      </a:r>
                    </a:p>
                  </a:txBody>
                  <a:tcPr/>
                </a:tc>
                <a:tc>
                  <a:txBody>
                    <a:bodyPr/>
                    <a:lstStyle/>
                    <a:p>
                      <a:r>
                        <a:t>19%</a:t>
                      </a:r>
                    </a:p>
                  </a:txBody>
                  <a:tcPr/>
                </a:tc>
                <a:tc>
                  <a:txBody>
                    <a:bodyPr/>
                    <a:lstStyle/>
                    <a:p>
                      <a:r>
                        <a:t>0%</a:t>
                      </a:r>
                    </a:p>
                  </a:txBody>
                  <a:tcPr/>
                </a:tc>
                <a:tc>
                  <a:txBody>
                    <a:bodyPr/>
                    <a:lstStyle/>
                    <a:p>
                      <a:r>
                        <a:t>0%</a:t>
                      </a:r>
                    </a:p>
                  </a:txBody>
                  <a:tcPr/>
                </a:tc>
              </a:tr>
              <a:tr h="365760">
                <a:tc>
                  <a:txBody>
                    <a:bodyPr/>
                    <a:lstStyle/>
                    <a:p>
                      <a:r>
                        <a:t>Give excuses</a:t>
                      </a:r>
                    </a:p>
                  </a:txBody>
                  <a:tcPr/>
                </a:tc>
                <a:tc>
                  <a:txBody>
                    <a:bodyPr/>
                    <a:lstStyle/>
                    <a:p>
                      <a:r>
                        <a:t>0%</a:t>
                      </a:r>
                    </a:p>
                  </a:txBody>
                  <a:tcPr/>
                </a:tc>
                <a:tc>
                  <a:txBody>
                    <a:bodyPr/>
                    <a:lstStyle/>
                    <a:p>
                      <a:r>
                        <a:t>42%</a:t>
                      </a:r>
                    </a:p>
                  </a:txBody>
                  <a:tcPr/>
                </a:tc>
                <a:tc>
                  <a:txBody>
                    <a:bodyPr/>
                    <a:lstStyle/>
                    <a:p>
                      <a:r>
                        <a:t>0%</a:t>
                      </a:r>
                    </a:p>
                  </a:txBody>
                  <a:tcPr/>
                </a:tc>
                <a:tc>
                  <a:txBody>
                    <a:bodyPr/>
                    <a:lstStyle/>
                    <a:p>
                      <a:r>
                        <a:t>0%</a:t>
                      </a:r>
                    </a:p>
                  </a:txBody>
                  <a:tcPr/>
                </a:tc>
              </a:tr>
              <a:tr h="365760">
                <a:tc>
                  <a:txBody>
                    <a:bodyPr/>
                    <a:lstStyle/>
                    <a:p>
                      <a:r>
                        <a:t>Don’t respond with aggression</a:t>
                      </a:r>
                    </a:p>
                  </a:txBody>
                  <a:tcPr/>
                </a:tc>
                <a:tc>
                  <a:txBody>
                    <a:bodyPr/>
                    <a:lstStyle/>
                    <a:p>
                      <a:r>
                        <a:t>0%</a:t>
                      </a:r>
                    </a:p>
                  </a:txBody>
                  <a:tcPr/>
                </a:tc>
                <a:tc>
                  <a:txBody>
                    <a:bodyPr/>
                    <a:lstStyle/>
                    <a:p>
                      <a:r>
                        <a:t>39%</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Yes, appreciation boosts my energy</a:t>
                      </a:r>
                    </a:p>
                  </a:txBody>
                  <a:tcPr/>
                </a:tc>
                <a:tc>
                  <a:txBody>
                    <a:bodyPr/>
                    <a:lstStyle/>
                    <a:p>
                      <a:r>
                        <a:t>0%</a:t>
                      </a:r>
                    </a:p>
                  </a:txBody>
                  <a:tcPr/>
                </a:tc>
                <a:tc>
                  <a:txBody>
                    <a:bodyPr/>
                    <a:lstStyle/>
                    <a:p>
                      <a:r>
                        <a:t>100%</a:t>
                      </a:r>
                    </a:p>
                  </a:txBody>
                  <a:tcPr/>
                </a:tc>
                <a:tc>
                  <a:txBody>
                    <a:bodyPr/>
                    <a:lstStyle/>
                    <a:p>
                      <a:r>
                        <a:t>0%</a:t>
                      </a:r>
                    </a:p>
                  </a:txBody>
                  <a:tcPr/>
                </a:tc>
                <a:tc>
                  <a:txBody>
                    <a:bodyPr/>
                    <a:lstStyle/>
                    <a:p>
                      <a:r>
                        <a:t>71%</a:t>
                      </a:r>
                    </a:p>
                  </a:txBody>
                  <a:tcPr/>
                </a:tc>
              </a:tr>
              <a:tr h="365760">
                <a:tc>
                  <a:txBody>
                    <a:bodyPr/>
                    <a:lstStyle/>
                    <a:p>
                      <a:r>
                        <a:t>No, I don’t feel any difference</a:t>
                      </a:r>
                    </a:p>
                  </a:txBody>
                  <a:tcPr/>
                </a:tc>
                <a:tc>
                  <a:txBody>
                    <a:bodyPr/>
                    <a:lstStyle/>
                    <a:p>
                      <a:r>
                        <a:t>0%</a:t>
                      </a:r>
                    </a:p>
                  </a:txBody>
                  <a:tcPr/>
                </a:tc>
                <a:tc>
                  <a:txBody>
                    <a:bodyPr/>
                    <a:lstStyle/>
                    <a:p>
                      <a:r>
                        <a:t>0%</a:t>
                      </a:r>
                    </a:p>
                  </a:txBody>
                  <a:tcPr/>
                </a:tc>
                <a:tc>
                  <a:txBody>
                    <a:bodyPr/>
                    <a:lstStyle/>
                    <a:p>
                      <a:r>
                        <a:t>0%</a:t>
                      </a:r>
                    </a:p>
                  </a:txBody>
                  <a:tcPr/>
                </a:tc>
                <a:tc>
                  <a:txBody>
                    <a:bodyPr/>
                    <a:lstStyle/>
                    <a:p>
                      <a:r>
                        <a:t>14%</a:t>
                      </a:r>
                    </a:p>
                  </a:txBody>
                  <a:tcPr/>
                </a:tc>
              </a:tr>
              <a:tr h="365760">
                <a:tc>
                  <a:txBody>
                    <a:bodyPr/>
                    <a:lstStyle/>
                    <a:p>
                      <a:r>
                        <a:t>I don’t get appreciated much</a:t>
                      </a:r>
                    </a:p>
                  </a:txBody>
                  <a:tcPr/>
                </a:tc>
                <a:tc>
                  <a:txBody>
                    <a:bodyPr/>
                    <a:lstStyle/>
                    <a:p>
                      <a:r>
                        <a:t>0%</a:t>
                      </a:r>
                    </a:p>
                  </a:txBody>
                  <a:tcPr/>
                </a:tc>
                <a:tc>
                  <a:txBody>
                    <a:bodyPr/>
                    <a:lstStyle/>
                    <a:p>
                      <a:r>
                        <a:t>0%</a:t>
                      </a:r>
                    </a:p>
                  </a:txBody>
                  <a:tcPr/>
                </a:tc>
                <a:tc>
                  <a:txBody>
                    <a:bodyPr/>
                    <a:lstStyle/>
                    <a:p>
                      <a:r>
                        <a:t>0%</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4572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r h="4572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About something specific that I did</a:t>
                      </a:r>
                    </a:p>
                  </a:txBody>
                  <a:tcPr/>
                </a:tc>
                <a:tc>
                  <a:txBody>
                    <a:bodyPr/>
                    <a:lstStyle/>
                    <a:p>
                      <a:r>
                        <a:t>0%</a:t>
                      </a:r>
                    </a:p>
                  </a:txBody>
                  <a:tcPr/>
                </a:tc>
                <a:tc>
                  <a:txBody>
                    <a:bodyPr/>
                    <a:lstStyle/>
                    <a:p>
                      <a:r>
                        <a:t>33%</a:t>
                      </a:r>
                    </a:p>
                  </a:txBody>
                  <a:tcPr/>
                </a:tc>
                <a:tc>
                  <a:txBody>
                    <a:bodyPr/>
                    <a:lstStyle/>
                    <a:p>
                      <a:r>
                        <a:t>0%</a:t>
                      </a:r>
                    </a:p>
                  </a:txBody>
                  <a:tcPr/>
                </a:tc>
                <a:tc>
                  <a:txBody>
                    <a:bodyPr/>
                    <a:lstStyle/>
                    <a:p>
                      <a:r>
                        <a:t>33%</a:t>
                      </a:r>
                    </a:p>
                  </a:txBody>
                  <a:tcPr/>
                </a:tc>
              </a:tr>
              <a:tr h="365760">
                <a:tc>
                  <a:txBody>
                    <a:bodyPr/>
                    <a:lstStyle/>
                    <a:p>
                      <a:r>
                        <a:t>About me as an individual or about something I value</a:t>
                      </a:r>
                    </a:p>
                  </a:txBody>
                  <a:tcPr/>
                </a:tc>
                <a:tc>
                  <a:txBody>
                    <a:bodyPr/>
                    <a:lstStyle/>
                    <a:p>
                      <a:r>
                        <a:t>0%</a:t>
                      </a:r>
                    </a:p>
                  </a:txBody>
                  <a:tcPr/>
                </a:tc>
                <a:tc>
                  <a:txBody>
                    <a:bodyPr/>
                    <a:lstStyle/>
                    <a:p>
                      <a:r>
                        <a:t>33%</a:t>
                      </a:r>
                    </a:p>
                  </a:txBody>
                  <a:tcPr/>
                </a:tc>
                <a:tc>
                  <a:txBody>
                    <a:bodyPr/>
                    <a:lstStyle/>
                    <a:p>
                      <a:r>
                        <a:t>0%</a:t>
                      </a:r>
                    </a:p>
                  </a:txBody>
                  <a:tcPr/>
                </a:tc>
                <a:tc>
                  <a:txBody>
                    <a:bodyPr/>
                    <a:lstStyle/>
                    <a:p>
                      <a:r>
                        <a:t>50%</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33%</a:t>
                      </a:r>
                    </a:p>
                  </a:txBody>
                  <a:tcPr/>
                </a:tc>
                <a:tc>
                  <a:txBody>
                    <a:bodyPr/>
                    <a:lstStyle/>
                    <a:p>
                      <a:r>
                        <a:t>0%</a:t>
                      </a:r>
                    </a:p>
                  </a:txBody>
                  <a:tcPr/>
                </a:tc>
                <a:tc>
                  <a:txBody>
                    <a:bodyPr/>
                    <a:lstStyle/>
                    <a:p>
                      <a:r>
                        <a:t>17%</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To an extent yes!</a:t>
                      </a:r>
                    </a:p>
                  </a:txBody>
                  <a:tcPr/>
                </a:tc>
                <a:tc>
                  <a:txBody>
                    <a:bodyPr/>
                    <a:lstStyle/>
                    <a:p>
                      <a:r>
                        <a:t>0%</a:t>
                      </a:r>
                    </a:p>
                  </a:txBody>
                  <a:tcPr/>
                </a:tc>
                <a:tc>
                  <a:txBody>
                    <a:bodyPr/>
                    <a:lstStyle/>
                    <a:p>
                      <a:r>
                        <a:t>100%</a:t>
                      </a:r>
                    </a:p>
                  </a:txBody>
                  <a:tcPr/>
                </a:tc>
                <a:tc>
                  <a:txBody>
                    <a:bodyPr/>
                    <a:lstStyle/>
                    <a:p>
                      <a:r>
                        <a:t>0%</a:t>
                      </a:r>
                    </a:p>
                  </a:txBody>
                  <a:tcPr/>
                </a:tc>
                <a:tc>
                  <a:txBody>
                    <a:bodyPr/>
                    <a:lstStyle/>
                    <a:p>
                      <a:r>
                        <a:t>67%</a:t>
                      </a:r>
                    </a:p>
                  </a:txBody>
                  <a:tcPr/>
                </a:tc>
              </a:tr>
              <a:tr h="365760">
                <a:tc>
                  <a:txBody>
                    <a:bodyPr/>
                    <a:lstStyle/>
                    <a:p>
                      <a:r>
                        <a:t>I’m not aware of values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0%</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Jnanpith Award</a:t>
                      </a:r>
                    </a:p>
                  </a:txBody>
                  <a:tcPr/>
                </a:tc>
                <a:tc>
                  <a:txBody>
                    <a:bodyPr/>
                    <a:lstStyle/>
                    <a:p>
                      <a:r>
                        <a:t>0%</a:t>
                      </a:r>
                    </a:p>
                  </a:txBody>
                  <a:tcPr/>
                </a:tc>
                <a:tc>
                  <a:txBody>
                    <a:bodyPr/>
                    <a:lstStyle/>
                    <a:p>
                      <a:r>
                        <a:t>0%</a:t>
                      </a:r>
                    </a:p>
                  </a:txBody>
                  <a:tcPr/>
                </a:tc>
                <a:tc>
                  <a:txBody>
                    <a:bodyPr/>
                    <a:lstStyle/>
                    <a:p>
                      <a:r>
                        <a:t>0%</a:t>
                      </a:r>
                    </a:p>
                  </a:txBody>
                  <a:tcPr/>
                </a:tc>
                <a:tc>
                  <a:txBody>
                    <a:bodyPr/>
                    <a:lstStyle/>
                    <a:p>
                      <a:r>
                        <a:t>7%</a:t>
                      </a:r>
                    </a:p>
                  </a:txBody>
                  <a:tcPr/>
                </a:tc>
              </a:tr>
              <a:tr h="365760">
                <a:tc>
                  <a:txBody>
                    <a:bodyPr/>
                    <a:lstStyle/>
                    <a:p>
                      <a:r>
                        <a:t>Padma Shri</a:t>
                      </a:r>
                    </a:p>
                  </a:txBody>
                  <a:tcPr/>
                </a:tc>
                <a:tc>
                  <a:txBody>
                    <a:bodyPr/>
                    <a:lstStyle/>
                    <a:p>
                      <a:r>
                        <a:t>100%</a:t>
                      </a:r>
                    </a:p>
                  </a:txBody>
                  <a:tcPr/>
                </a:tc>
                <a:tc>
                  <a:txBody>
                    <a:bodyPr/>
                    <a:lstStyle/>
                    <a:p>
                      <a:r>
                        <a:t>20%</a:t>
                      </a:r>
                    </a:p>
                  </a:txBody>
                  <a:tcPr/>
                </a:tc>
                <a:tc>
                  <a:txBody>
                    <a:bodyPr/>
                    <a:lstStyle/>
                    <a:p>
                      <a:r>
                        <a:t>0%</a:t>
                      </a:r>
                    </a:p>
                  </a:txBody>
                  <a:tcPr/>
                </a:tc>
                <a:tc>
                  <a:txBody>
                    <a:bodyPr/>
                    <a:lstStyle/>
                    <a:p>
                      <a:r>
                        <a:t>21%</a:t>
                      </a:r>
                    </a:p>
                  </a:txBody>
                  <a:tcPr/>
                </a:tc>
              </a:tr>
              <a:tr h="365760">
                <a:tc>
                  <a:txBody>
                    <a:bodyPr/>
                    <a:lstStyle/>
                    <a:p>
                      <a:r>
                        <a:t>Bharat Ratna</a:t>
                      </a:r>
                    </a:p>
                  </a:txBody>
                  <a:tcPr/>
                </a:tc>
                <a:tc>
                  <a:txBody>
                    <a:bodyPr/>
                    <a:lstStyle/>
                    <a:p>
                      <a:r>
                        <a:t>0%</a:t>
                      </a:r>
                    </a:p>
                  </a:txBody>
                  <a:tcPr/>
                </a:tc>
                <a:tc>
                  <a:txBody>
                    <a:bodyPr/>
                    <a:lstStyle/>
                    <a:p>
                      <a:r>
                        <a:t>80%</a:t>
                      </a:r>
                    </a:p>
                  </a:txBody>
                  <a:tcPr/>
                </a:tc>
                <a:tc>
                  <a:txBody>
                    <a:bodyPr/>
                    <a:lstStyle/>
                    <a:p>
                      <a:r>
                        <a:t>0%</a:t>
                      </a:r>
                    </a:p>
                  </a:txBody>
                  <a:tcPr/>
                </a:tc>
                <a:tc>
                  <a:txBody>
                    <a:bodyPr/>
                    <a:lstStyle/>
                    <a:p>
                      <a:r>
                        <a:t>71%</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048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04800">
                <a:tc>
                  <a:txBody>
                    <a:bodyPr/>
                    <a:lstStyle/>
                    <a:p>
                      <a:r>
                        <a:t>1-5 hours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5-15hours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16-40 hours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&gt;41 hours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&lt; 3 days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3-5 days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6-7 days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048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04800">
                <a:tc>
                  <a:txBody>
                    <a:bodyPr/>
                    <a:lstStyle/>
                    <a:p>
                      <a:r>
                        <a:t>1-5 hours</a:t>
                      </a:r>
                    </a:p>
                  </a:txBody>
                  <a:tcPr/>
                </a:tc>
                <a:tc>
                  <a:txBody>
                    <a:bodyPr/>
                    <a:lstStyle/>
                    <a:p>
                      <a:r>
                        <a:t>0%</a:t>
                      </a:r>
                    </a:p>
                  </a:txBody>
                  <a:tcPr/>
                </a:tc>
                <a:tc>
                  <a:txBody>
                    <a:bodyPr/>
                    <a:lstStyle/>
                    <a:p>
                      <a:r>
                        <a:t>17%</a:t>
                      </a:r>
                    </a:p>
                  </a:txBody>
                  <a:tcPr/>
                </a:tc>
                <a:tc>
                  <a:txBody>
                    <a:bodyPr/>
                    <a:lstStyle/>
                    <a:p>
                      <a:r>
                        <a:t>0%</a:t>
                      </a:r>
                    </a:p>
                  </a:txBody>
                  <a:tcPr/>
                </a:tc>
                <a:tc>
                  <a:txBody>
                    <a:bodyPr/>
                    <a:lstStyle/>
                    <a:p>
                      <a:r>
                        <a:t>0%</a:t>
                      </a:r>
                    </a:p>
                  </a:txBody>
                  <a:tcPr/>
                </a:tc>
              </a:tr>
              <a:tr h="304800">
                <a:tc>
                  <a:txBody>
                    <a:bodyPr/>
                    <a:lstStyle/>
                    <a:p>
                      <a:r>
                        <a:t>5-15hours</a:t>
                      </a:r>
                    </a:p>
                  </a:txBody>
                  <a:tcPr/>
                </a:tc>
                <a:tc>
                  <a:txBody>
                    <a:bodyPr/>
                    <a:lstStyle/>
                    <a:p>
                      <a:r>
                        <a:t>0%</a:t>
                      </a:r>
                    </a:p>
                  </a:txBody>
                  <a:tcPr/>
                </a:tc>
                <a:tc>
                  <a:txBody>
                    <a:bodyPr/>
                    <a:lstStyle/>
                    <a:p>
                      <a:r>
                        <a:t>16%</a:t>
                      </a:r>
                    </a:p>
                  </a:txBody>
                  <a:tcPr/>
                </a:tc>
                <a:tc>
                  <a:txBody>
                    <a:bodyPr/>
                    <a:lstStyle/>
                    <a:p>
                      <a:r>
                        <a:t>0%</a:t>
                      </a:r>
                    </a:p>
                  </a:txBody>
                  <a:tcPr/>
                </a:tc>
                <a:tc>
                  <a:txBody>
                    <a:bodyPr/>
                    <a:lstStyle/>
                    <a:p>
                      <a:r>
                        <a:t>0%</a:t>
                      </a:r>
                    </a:p>
                  </a:txBody>
                  <a:tcPr/>
                </a:tc>
              </a:tr>
              <a:tr h="304800">
                <a:tc>
                  <a:txBody>
                    <a:bodyPr/>
                    <a:lstStyle/>
                    <a:p>
                      <a:r>
                        <a:t>16-40 hours</a:t>
                      </a:r>
                    </a:p>
                  </a:txBody>
                  <a:tcPr/>
                </a:tc>
                <a:tc>
                  <a:txBody>
                    <a:bodyPr/>
                    <a:lstStyle/>
                    <a:p>
                      <a:r>
                        <a:t>0%</a:t>
                      </a:r>
                    </a:p>
                  </a:txBody>
                  <a:tcPr/>
                </a:tc>
                <a:tc>
                  <a:txBody>
                    <a:bodyPr/>
                    <a:lstStyle/>
                    <a:p>
                      <a:r>
                        <a:t>20%</a:t>
                      </a:r>
                    </a:p>
                  </a:txBody>
                  <a:tcPr/>
                </a:tc>
                <a:tc>
                  <a:txBody>
                    <a:bodyPr/>
                    <a:lstStyle/>
                    <a:p>
                      <a:r>
                        <a:t>0%</a:t>
                      </a:r>
                    </a:p>
                  </a:txBody>
                  <a:tcPr/>
                </a:tc>
                <a:tc>
                  <a:txBody>
                    <a:bodyPr/>
                    <a:lstStyle/>
                    <a:p>
                      <a:r>
                        <a:t>0%</a:t>
                      </a:r>
                    </a:p>
                  </a:txBody>
                  <a:tcPr/>
                </a:tc>
              </a:tr>
              <a:tr h="304800">
                <a:tc>
                  <a:txBody>
                    <a:bodyPr/>
                    <a:lstStyle/>
                    <a:p>
                      <a:r>
                        <a:t>&gt;41 hours</a:t>
                      </a:r>
                    </a:p>
                  </a:txBody>
                  <a:tcPr/>
                </a:tc>
                <a:tc>
                  <a:txBody>
                    <a:bodyPr/>
                    <a:lstStyle/>
                    <a:p>
                      <a:r>
                        <a:t>0%</a:t>
                      </a:r>
                    </a:p>
                  </a:txBody>
                  <a:tcPr/>
                </a:tc>
                <a:tc>
                  <a:txBody>
                    <a:bodyPr/>
                    <a:lstStyle/>
                    <a:p>
                      <a:r>
                        <a:t>47%</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&lt; 3 days</a:t>
                      </a:r>
                    </a:p>
                  </a:txBody>
                  <a:tcPr/>
                </a:tc>
                <a:tc>
                  <a:txBody>
                    <a:bodyPr/>
                    <a:lstStyle/>
                    <a:p>
                      <a:r>
                        <a:t>0%</a:t>
                      </a:r>
                    </a:p>
                  </a:txBody>
                  <a:tcPr/>
                </a:tc>
                <a:tc>
                  <a:txBody>
                    <a:bodyPr/>
                    <a:lstStyle/>
                    <a:p>
                      <a:r>
                        <a:t>13%</a:t>
                      </a:r>
                    </a:p>
                  </a:txBody>
                  <a:tcPr/>
                </a:tc>
                <a:tc>
                  <a:txBody>
                    <a:bodyPr/>
                    <a:lstStyle/>
                    <a:p>
                      <a:r>
                        <a:t>0%</a:t>
                      </a:r>
                    </a:p>
                  </a:txBody>
                  <a:tcPr/>
                </a:tc>
                <a:tc>
                  <a:txBody>
                    <a:bodyPr/>
                    <a:lstStyle/>
                    <a:p>
                      <a:r>
                        <a:t>0%</a:t>
                      </a:r>
                    </a:p>
                  </a:txBody>
                  <a:tcPr/>
                </a:tc>
              </a:tr>
              <a:tr h="365760">
                <a:tc>
                  <a:txBody>
                    <a:bodyPr/>
                    <a:lstStyle/>
                    <a:p>
                      <a:r>
                        <a:t>3-5 days</a:t>
                      </a:r>
                    </a:p>
                  </a:txBody>
                  <a:tcPr/>
                </a:tc>
                <a:tc>
                  <a:txBody>
                    <a:bodyPr/>
                    <a:lstStyle/>
                    <a:p>
                      <a:r>
                        <a:t>0%</a:t>
                      </a:r>
                    </a:p>
                  </a:txBody>
                  <a:tcPr/>
                </a:tc>
                <a:tc>
                  <a:txBody>
                    <a:bodyPr/>
                    <a:lstStyle/>
                    <a:p>
                      <a:r>
                        <a:t>13%</a:t>
                      </a:r>
                    </a:p>
                  </a:txBody>
                  <a:tcPr/>
                </a:tc>
                <a:tc>
                  <a:txBody>
                    <a:bodyPr/>
                    <a:lstStyle/>
                    <a:p>
                      <a:r>
                        <a:t>0%</a:t>
                      </a:r>
                    </a:p>
                  </a:txBody>
                  <a:tcPr/>
                </a:tc>
                <a:tc>
                  <a:txBody>
                    <a:bodyPr/>
                    <a:lstStyle/>
                    <a:p>
                      <a:r>
                        <a:t>0%</a:t>
                      </a:r>
                    </a:p>
                  </a:txBody>
                  <a:tcPr/>
                </a:tc>
              </a:tr>
              <a:tr h="365760">
                <a:tc>
                  <a:txBody>
                    <a:bodyPr/>
                    <a:lstStyle/>
                    <a:p>
                      <a:r>
                        <a:t>6-7 days</a:t>
                      </a:r>
                    </a:p>
                  </a:txBody>
                  <a:tcPr/>
                </a:tc>
                <a:tc>
                  <a:txBody>
                    <a:bodyPr/>
                    <a:lstStyle/>
                    <a:p>
                      <a:r>
                        <a:t>0%</a:t>
                      </a:r>
                    </a:p>
                  </a:txBody>
                  <a:tcPr/>
                </a:tc>
                <a:tc>
                  <a:txBody>
                    <a:bodyPr/>
                    <a:lstStyle/>
                    <a:p>
                      <a:r>
                        <a:t>73%</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Yes</a:t>
                      </a:r>
                    </a:p>
                  </a:txBody>
                  <a:tcPr/>
                </a:tc>
                <a:tc>
                  <a:txBody>
                    <a:bodyPr/>
                    <a:lstStyle/>
                    <a:p>
                      <a:r>
                        <a:t>0%</a:t>
                      </a:r>
                    </a:p>
                  </a:txBody>
                  <a:tcPr/>
                </a:tc>
                <a:tc>
                  <a:txBody>
                    <a:bodyPr/>
                    <a:lstStyle/>
                    <a:p>
                      <a:r>
                        <a:t>72%</a:t>
                      </a:r>
                    </a:p>
                  </a:txBody>
                  <a:tcPr/>
                </a:tc>
                <a:tc>
                  <a:txBody>
                    <a:bodyPr/>
                    <a:lstStyle/>
                    <a:p>
                      <a:r>
                        <a:t>0%</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10%</a:t>
                      </a:r>
                    </a:p>
                  </a:txBody>
                  <a:tcPr/>
                </a:tc>
                <a:tc>
                  <a:txBody>
                    <a:bodyPr/>
                    <a:lstStyle/>
                    <a:p>
                      <a:r>
                        <a:t>0%</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18%</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100%</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0480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04800">
                <a:tc>
                  <a:txBody>
                    <a:bodyPr/>
                    <a:lstStyle/>
                    <a:p>
                      <a:r>
                        <a:t>Ladakh</a:t>
                      </a:r>
                    </a:p>
                  </a:txBody>
                  <a:tcPr/>
                </a:tc>
                <a:tc>
                  <a:txBody>
                    <a:bodyPr/>
                    <a:lstStyle/>
                    <a:p>
                      <a:r>
                        <a:t>0%</a:t>
                      </a:r>
                    </a:p>
                  </a:txBody>
                  <a:tcPr/>
                </a:tc>
                <a:tc>
                  <a:txBody>
                    <a:bodyPr/>
                    <a:lstStyle/>
                    <a:p>
                      <a:r>
                        <a:t>0%</a:t>
                      </a:r>
                    </a:p>
                  </a:txBody>
                  <a:tcPr/>
                </a:tc>
                <a:tc>
                  <a:txBody>
                    <a:bodyPr/>
                    <a:lstStyle/>
                    <a:p>
                      <a:r>
                        <a:t>0%</a:t>
                      </a:r>
                    </a:p>
                  </a:txBody>
                  <a:tcPr/>
                </a:tc>
                <a:tc>
                  <a:txBody>
                    <a:bodyPr/>
                    <a:lstStyle/>
                    <a:p>
                      <a:r>
                        <a:t>29%</a:t>
                      </a:r>
                    </a:p>
                  </a:txBody>
                  <a:tcPr/>
                </a:tc>
              </a:tr>
              <a:tr h="304800">
                <a:tc>
                  <a:txBody>
                    <a:bodyPr/>
                    <a:lstStyle/>
                    <a:p>
                      <a:r>
                        <a:t>Great Himalayas</a:t>
                      </a:r>
                    </a:p>
                  </a:txBody>
                  <a:tcPr/>
                </a:tc>
                <a:tc>
                  <a:txBody>
                    <a:bodyPr/>
                    <a:lstStyle/>
                    <a:p>
                      <a:r>
                        <a:t>100%</a:t>
                      </a:r>
                    </a:p>
                  </a:txBody>
                  <a:tcPr/>
                </a:tc>
                <a:tc>
                  <a:txBody>
                    <a:bodyPr/>
                    <a:lstStyle/>
                    <a:p>
                      <a:r>
                        <a:t>80%</a:t>
                      </a:r>
                    </a:p>
                  </a:txBody>
                  <a:tcPr/>
                </a:tc>
                <a:tc>
                  <a:txBody>
                    <a:bodyPr/>
                    <a:lstStyle/>
                    <a:p>
                      <a:r>
                        <a:t>0%</a:t>
                      </a:r>
                    </a:p>
                  </a:txBody>
                  <a:tcPr/>
                </a:tc>
                <a:tc>
                  <a:txBody>
                    <a:bodyPr/>
                    <a:lstStyle/>
                    <a:p>
                      <a:r>
                        <a:t>71%</a:t>
                      </a:r>
                    </a:p>
                  </a:txBody>
                  <a:tcPr/>
                </a:tc>
              </a:tr>
              <a:tr h="304800">
                <a:tc>
                  <a:txBody>
                    <a:bodyPr/>
                    <a:lstStyle/>
                    <a:p>
                      <a:r>
                        <a:t>Karakoram</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20%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Padma Sri</a:t>
                      </a:r>
                    </a:p>
                  </a:txBody>
                  <a:tcPr/>
                </a:tc>
                <a:tc>
                  <a:txBody>
                    <a:bodyPr/>
                    <a:lstStyle/>
                    <a:p>
                      <a:r>
                        <a:t>0%</a:t>
                      </a:r>
                    </a:p>
                  </a:txBody>
                  <a:tcPr/>
                </a:tc>
                <a:tc>
                  <a:txBody>
                    <a:bodyPr/>
                    <a:lstStyle/>
                    <a:p>
                      <a:r>
                        <a:t>0%</a:t>
                      </a:r>
                    </a:p>
                  </a:txBody>
                  <a:tcPr/>
                </a:tc>
                <a:tc>
                  <a:txBody>
                    <a:bodyPr/>
                    <a:lstStyle/>
                    <a:p>
                      <a:r>
                        <a:t>0%</a:t>
                      </a:r>
                    </a:p>
                  </a:txBody>
                  <a:tcPr/>
                </a:tc>
                <a:tc>
                  <a:txBody>
                    <a:bodyPr/>
                    <a:lstStyle/>
                    <a:p>
                      <a:r>
                        <a:t>15%</a:t>
                      </a:r>
                    </a:p>
                  </a:txBody>
                  <a:tcPr/>
                </a:tc>
              </a:tr>
              <a:tr h="365760">
                <a:tc>
                  <a:txBody>
                    <a:bodyPr/>
                    <a:lstStyle/>
                    <a:p>
                      <a:r>
                        <a:t>Dhyan Chand Award</a:t>
                      </a:r>
                    </a:p>
                  </a:txBody>
                  <a:tcPr/>
                </a:tc>
                <a:tc>
                  <a:txBody>
                    <a:bodyPr/>
                    <a:lstStyle/>
                    <a:p>
                      <a:r>
                        <a:t>0%</a:t>
                      </a:r>
                    </a:p>
                  </a:txBody>
                  <a:tcPr/>
                </a:tc>
                <a:tc>
                  <a:txBody>
                    <a:bodyPr/>
                    <a:lstStyle/>
                    <a:p>
                      <a:r>
                        <a:t>50%</a:t>
                      </a:r>
                    </a:p>
                  </a:txBody>
                  <a:tcPr/>
                </a:tc>
                <a:tc>
                  <a:txBody>
                    <a:bodyPr/>
                    <a:lstStyle/>
                    <a:p>
                      <a:r>
                        <a:t>0%</a:t>
                      </a:r>
                    </a:p>
                  </a:txBody>
                  <a:tcPr/>
                </a:tc>
                <a:tc>
                  <a:txBody>
                    <a:bodyPr/>
                    <a:lstStyle/>
                    <a:p>
                      <a:r>
                        <a:t>8%</a:t>
                      </a:r>
                    </a:p>
                  </a:txBody>
                  <a:tcPr/>
                </a:tc>
              </a:tr>
              <a:tr h="365760">
                <a:tc>
                  <a:txBody>
                    <a:bodyPr/>
                    <a:lstStyle/>
                    <a:p>
                      <a:r>
                        <a:t>Rajiv Gandhi Khel Ratna Award</a:t>
                      </a:r>
                    </a:p>
                  </a:txBody>
                  <a:tcPr/>
                </a:tc>
                <a:tc>
                  <a:txBody>
                    <a:bodyPr/>
                    <a:lstStyle/>
                    <a:p>
                      <a:r>
                        <a:t>100%</a:t>
                      </a:r>
                    </a:p>
                  </a:txBody>
                  <a:tcPr/>
                </a:tc>
                <a:tc>
                  <a:txBody>
                    <a:bodyPr/>
                    <a:lstStyle/>
                    <a:p>
                      <a:r>
                        <a:t>50%</a:t>
                      </a:r>
                    </a:p>
                  </a:txBody>
                  <a:tcPr/>
                </a:tc>
                <a:tc>
                  <a:txBody>
                    <a:bodyPr/>
                    <a:lstStyle/>
                    <a:p>
                      <a:r>
                        <a:t>0%</a:t>
                      </a:r>
                    </a:p>
                  </a:txBody>
                  <a:tcPr/>
                </a:tc>
                <a:tc>
                  <a:txBody>
                    <a:bodyPr/>
                    <a:lstStyle/>
                    <a:p>
                      <a:r>
                        <a:t>77%</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Saraswati Samman</a:t>
                      </a:r>
                    </a:p>
                  </a:txBody>
                  <a:tcPr/>
                </a:tc>
                <a:tc>
                  <a:txBody>
                    <a:bodyPr/>
                    <a:lstStyle/>
                    <a:p>
                      <a:r>
                        <a:t>0%</a:t>
                      </a:r>
                    </a:p>
                  </a:txBody>
                  <a:tcPr/>
                </a:tc>
                <a:tc>
                  <a:txBody>
                    <a:bodyPr/>
                    <a:lstStyle/>
                    <a:p>
                      <a:r>
                        <a:t>25%</a:t>
                      </a:r>
                    </a:p>
                  </a:txBody>
                  <a:tcPr/>
                </a:tc>
                <a:tc>
                  <a:txBody>
                    <a:bodyPr/>
                    <a:lstStyle/>
                    <a:p>
                      <a:r>
                        <a:t>0%</a:t>
                      </a:r>
                    </a:p>
                  </a:txBody>
                  <a:tcPr/>
                </a:tc>
                <a:tc>
                  <a:txBody>
                    <a:bodyPr/>
                    <a:lstStyle/>
                    <a:p>
                      <a:r>
                        <a:t>0%</a:t>
                      </a:r>
                    </a:p>
                  </a:txBody>
                  <a:tcPr/>
                </a:tc>
              </a:tr>
              <a:tr h="365760">
                <a:tc>
                  <a:txBody>
                    <a:bodyPr/>
                    <a:lstStyle/>
                    <a:p>
                      <a:r>
                        <a:t>Jnanpith Award</a:t>
                      </a:r>
                    </a:p>
                  </a:txBody>
                  <a:tcPr/>
                </a:tc>
                <a:tc>
                  <a:txBody>
                    <a:bodyPr/>
                    <a:lstStyle/>
                    <a:p>
                      <a:r>
                        <a:t>100%</a:t>
                      </a:r>
                    </a:p>
                  </a:txBody>
                  <a:tcPr/>
                </a:tc>
                <a:tc>
                  <a:txBody>
                    <a:bodyPr/>
                    <a:lstStyle/>
                    <a:p>
                      <a:r>
                        <a:t>75%</a:t>
                      </a:r>
                    </a:p>
                  </a:txBody>
                  <a:tcPr/>
                </a:tc>
                <a:tc>
                  <a:txBody>
                    <a:bodyPr/>
                    <a:lstStyle/>
                    <a:p>
                      <a:r>
                        <a:t>0%</a:t>
                      </a:r>
                    </a:p>
                  </a:txBody>
                  <a:tcPr/>
                </a:tc>
                <a:tc>
                  <a:txBody>
                    <a:bodyPr/>
                    <a:lstStyle/>
                    <a:p>
                      <a:r>
                        <a:t>67%</a:t>
                      </a:r>
                    </a:p>
                  </a:txBody>
                  <a:tcPr/>
                </a:tc>
              </a:tr>
              <a:tr h="365760">
                <a:tc>
                  <a:txBody>
                    <a:bodyPr/>
                    <a:lstStyle/>
                    <a:p>
                      <a:r>
                        <a:t>Padma Bhushan</a:t>
                      </a:r>
                    </a:p>
                  </a:txBody>
                  <a:tcPr/>
                </a:tc>
                <a:tc>
                  <a:txBody>
                    <a:bodyPr/>
                    <a:lstStyle/>
                    <a:p>
                      <a:r>
                        <a:t>0%</a:t>
                      </a:r>
                    </a:p>
                  </a:txBody>
                  <a:tcPr/>
                </a:tc>
                <a:tc>
                  <a:txBody>
                    <a:bodyPr/>
                    <a:lstStyle/>
                    <a:p>
                      <a:r>
                        <a:t>0%</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Padma Vibhushan</a:t>
                      </a:r>
                    </a:p>
                  </a:txBody>
                  <a:tcPr/>
                </a:tc>
                <a:tc>
                  <a:txBody>
                    <a:bodyPr/>
                    <a:lstStyle/>
                    <a:p>
                      <a:r>
                        <a:t>0%</a:t>
                      </a:r>
                    </a:p>
                  </a:txBody>
                  <a:tcPr/>
                </a:tc>
                <a:tc>
                  <a:txBody>
                    <a:bodyPr/>
                    <a:lstStyle/>
                    <a:p>
                      <a:r>
                        <a:t>50%</a:t>
                      </a:r>
                    </a:p>
                  </a:txBody>
                  <a:tcPr/>
                </a:tc>
                <a:tc>
                  <a:txBody>
                    <a:bodyPr/>
                    <a:lstStyle/>
                    <a:p>
                      <a:r>
                        <a:t>0%</a:t>
                      </a:r>
                    </a:p>
                  </a:txBody>
                  <a:tcPr/>
                </a:tc>
                <a:tc>
                  <a:txBody>
                    <a:bodyPr/>
                    <a:lstStyle/>
                    <a:p>
                      <a:r>
                        <a:t>75%</a:t>
                      </a:r>
                    </a:p>
                  </a:txBody>
                  <a:tcPr/>
                </a:tc>
              </a:tr>
              <a:tr h="365760">
                <a:tc>
                  <a:txBody>
                    <a:bodyPr/>
                    <a:lstStyle/>
                    <a:p>
                      <a:r>
                        <a:t>Padma Bhushan</a:t>
                      </a:r>
                    </a:p>
                  </a:txBody>
                  <a:tcPr/>
                </a:tc>
                <a:tc>
                  <a:txBody>
                    <a:bodyPr/>
                    <a:lstStyle/>
                    <a:p>
                      <a:r>
                        <a:t>100%</a:t>
                      </a:r>
                    </a:p>
                  </a:txBody>
                  <a:tcPr/>
                </a:tc>
                <a:tc>
                  <a:txBody>
                    <a:bodyPr/>
                    <a:lstStyle/>
                    <a:p>
                      <a:r>
                        <a:t>50%</a:t>
                      </a:r>
                    </a:p>
                  </a:txBody>
                  <a:tcPr/>
                </a:tc>
                <a:tc>
                  <a:txBody>
                    <a:bodyPr/>
                    <a:lstStyle/>
                    <a:p>
                      <a:r>
                        <a:t>0%</a:t>
                      </a:r>
                    </a:p>
                  </a:txBody>
                  <a:tcPr/>
                </a:tc>
                <a:tc>
                  <a:txBody>
                    <a:bodyPr/>
                    <a:lstStyle/>
                    <a:p>
                      <a:r>
                        <a:t>25%</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65760">
                <a:tc>
                  <a:txBody>
                    <a:bodyPr/>
                    <a:lstStyle/>
                    <a:p>
                      <a:r>
                        <a:t>Response</a:t>
                      </a:r>
                    </a:p>
                  </a:txBody>
                  <a:tcPr/>
                </a:tc>
                <a:tc>
                  <a:txBody>
                    <a:bodyPr/>
                    <a:lstStyle/>
                    <a:p>
                      <a:r>
                        <a:t>Administration</a:t>
                      </a:r>
                    </a:p>
                  </a:txBody>
                  <a:tcPr/>
                </a:tc>
                <a:tc>
                  <a:txBody>
                    <a:bodyPr/>
                    <a:lstStyle/>
                    <a:p>
                      <a:r>
                        <a:t>Bangalore</a:t>
                      </a:r>
                    </a:p>
                  </a:txBody>
                  <a:tcPr/>
                </a:tc>
                <a:tc>
                  <a:txBody>
                    <a:bodyPr/>
                    <a:lstStyle/>
                    <a:p>
                      <a:r>
                        <a:t>Delhi</a:t>
                      </a:r>
                    </a:p>
                  </a:txBody>
                  <a:tcPr/>
                </a:tc>
                <a:tc>
                  <a:txBody>
                    <a:bodyPr/>
                    <a:lstStyle/>
                    <a:p>
                      <a:r>
                        <a:t>Hyderabad</a:t>
                      </a:r>
                    </a:p>
                  </a:txBody>
                  <a:tcPr/>
                </a:tc>
              </a:tr>
              <a:tr h="365760">
                <a:tc>
                  <a:txBody>
                    <a:bodyPr/>
                    <a:lstStyle/>
                    <a:p>
                      <a:r>
                        <a:t>Rajiv Gandhi Khel Ratna Award</a:t>
                      </a:r>
                    </a:p>
                  </a:txBody>
                  <a:tcPr/>
                </a:tc>
                <a:tc>
                  <a:txBody>
                    <a:bodyPr/>
                    <a:lstStyle/>
                    <a:p>
                      <a:r>
                        <a:t>0%</a:t>
                      </a:r>
                    </a:p>
                  </a:txBody>
                  <a:tcPr/>
                </a:tc>
                <a:tc>
                  <a:txBody>
                    <a:bodyPr/>
                    <a:lstStyle/>
                    <a:p>
                      <a:r>
                        <a:t>40%</a:t>
                      </a:r>
                    </a:p>
                  </a:txBody>
                  <a:tcPr/>
                </a:tc>
                <a:tc>
                  <a:txBody>
                    <a:bodyPr/>
                    <a:lstStyle/>
                    <a:p>
                      <a:r>
                        <a:t>0%</a:t>
                      </a:r>
                    </a:p>
                  </a:txBody>
                  <a:tcPr/>
                </a:tc>
                <a:tc>
                  <a:txBody>
                    <a:bodyPr/>
                    <a:lstStyle/>
                    <a:p>
                      <a:r>
                        <a:t>45%</a:t>
                      </a:r>
                    </a:p>
                  </a:txBody>
                  <a:tcPr/>
                </a:tc>
              </a:tr>
              <a:tr h="365760">
                <a:tc>
                  <a:txBody>
                    <a:bodyPr/>
                    <a:lstStyle/>
                    <a:p>
                      <a:r>
                        <a:t>Dronacharya Award</a:t>
                      </a:r>
                    </a:p>
                  </a:txBody>
                  <a:tcPr/>
                </a:tc>
                <a:tc>
                  <a:txBody>
                    <a:bodyPr/>
                    <a:lstStyle/>
                    <a:p>
                      <a:r>
                        <a:t>100%</a:t>
                      </a:r>
                    </a:p>
                  </a:txBody>
                  <a:tcPr/>
                </a:tc>
                <a:tc>
                  <a:txBody>
                    <a:bodyPr/>
                    <a:lstStyle/>
                    <a:p>
                      <a:r>
                        <a:t>0%</a:t>
                      </a:r>
                    </a:p>
                  </a:txBody>
                  <a:tcPr/>
                </a:tc>
                <a:tc>
                  <a:txBody>
                    <a:bodyPr/>
                    <a:lstStyle/>
                    <a:p>
                      <a:r>
                        <a:t>0%</a:t>
                      </a:r>
                    </a:p>
                  </a:txBody>
                  <a:tcPr/>
                </a:tc>
                <a:tc>
                  <a:txBody>
                    <a:bodyPr/>
                    <a:lstStyle/>
                    <a:p>
                      <a:r>
                        <a:t>9%</a:t>
                      </a:r>
                    </a:p>
                  </a:txBody>
                  <a:tcPr/>
                </a:tc>
              </a:tr>
              <a:tr h="365760">
                <a:tc>
                  <a:txBody>
                    <a:bodyPr/>
                    <a:lstStyle/>
                    <a:p>
                      <a:r>
                        <a:t>Dhyan Chand Award</a:t>
                      </a:r>
                    </a:p>
                  </a:txBody>
                  <a:tcPr/>
                </a:tc>
                <a:tc>
                  <a:txBody>
                    <a:bodyPr/>
                    <a:lstStyle/>
                    <a:p>
                      <a:r>
                        <a:t>0%</a:t>
                      </a:r>
                    </a:p>
                  </a:txBody>
                  <a:tcPr/>
                </a:tc>
                <a:tc>
                  <a:txBody>
                    <a:bodyPr/>
                    <a:lstStyle/>
                    <a:p>
                      <a:r>
                        <a:t>60%</a:t>
                      </a:r>
                    </a:p>
                  </a:txBody>
                  <a:tcPr/>
                </a:tc>
                <a:tc>
                  <a:txBody>
                    <a:bodyPr/>
                    <a:lstStyle/>
                    <a:p>
                      <a:r>
                        <a:t>0%</a:t>
                      </a:r>
                    </a:p>
                  </a:txBody>
                  <a:tcPr/>
                </a:tc>
                <a:tc>
                  <a:txBody>
                    <a:bodyPr/>
                    <a:lstStyle/>
                    <a:p>
                      <a:r>
                        <a:t>45%</a:t>
                      </a:r>
                    </a:p>
                  </a:txBody>
                  <a:tcPr/>
                </a:tc>
              </a:tr>
              <a:tr h="365760">
                <a:tc>
                  <a:txBody>
                    <a:bodyPr/>
                    <a:lstStyle/>
                    <a:p>
                      <a:r>
                        <a:t>Total</a:t>
                      </a:r>
                    </a:p>
                  </a:txBody>
                  <a:tcPr/>
                </a:tc>
                <a:tc>
                  <a:txBody>
                    <a:bodyPr/>
                    <a:lstStyle/>
                    <a:p>
                      <a:r>
                        <a:t>100%</a:t>
                      </a:r>
                    </a:p>
                  </a:txBody>
                  <a:tcPr/>
                </a:tc>
                <a:tc>
                  <a:txBody>
                    <a:bodyPr/>
                    <a:lstStyle/>
                    <a:p>
                      <a:r>
                        <a:t>100%</a:t>
                      </a:r>
                    </a:p>
                  </a:txBody>
                  <a:tcPr/>
                </a:tc>
                <a:tc>
                  <a:txBody>
                    <a:bodyPr/>
                    <a:lstStyle/>
                    <a:p>
                      <a:r>
                        <a:t>0%</a:t>
                      </a:r>
                    </a:p>
                  </a:txBody>
                  <a:tcPr/>
                </a:tc>
                <a:tc>
                  <a:txBody>
                    <a:bodyPr/>
                    <a:lstStyle/>
                    <a:p>
                      <a:r>
                        <a:t>100%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