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286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63"/>
                <a:gridCol w="49877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