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Full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2022-06-01 to 2022-06-20</a:t>
            </a:r>
          </a:p>
        </p:txBody>
      </p:sp>
      <p:pic>
        <p:nvPicPr>
          <p:cNvPr id="4" name="Picture 3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79" y="18288"/>
            <a:ext cx="1408176" cy="1298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48%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Download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4980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63040"/>
                <a:gridCol w="1828800"/>
                <a:gridCol w="914400"/>
                <a:gridCol w="146304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Downloaded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Yet to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% Download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 Blanchard's Balances Work And Life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Leaders and Leadership 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Listening Skills - CPD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Managing Oneself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Negotiation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700"/>
                <a:gridCol w="2171700"/>
                <a:gridCol w="2171700"/>
                <a:gridCol w="2171700"/>
              </a:tblGrid>
              <a:tr h="1828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Situational Leadership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on 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Arcolab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Krsg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1042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Alathur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Corporate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Pondy formulations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Seml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Active Listening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Coping with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Dealing with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Skills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/>
              <a:t>Learn Status Continued</a:t>
            </a:r>
          </a:p>
        </p:txBody>
      </p:sp>
      <p:pic>
        <p:nvPicPr>
          <p:cNvPr id="3" name="Picture 2" descr="Seek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608" y="18288"/>
            <a:ext cx="841248" cy="76809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95" y="1371600"/>
          <a:ext cx="868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  <a:gridCol w="1447800"/>
              </a:tblGrid>
              <a:tr h="4572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Impressions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Getting to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Goal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Gratitude For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Induction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