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ಮುಂದಿನ ಹಂತಕ್ಕೆ ಯಾರು ಹೋಗುತ್ತಾರೆ ಎಂದು ನೀವು ಭಾವಿಸುತ್ತೀರಿ?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யார் அடுத்த கட்டத்திற்கு வருவார்கள் என்று நினைக்கிறீர்கள்?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