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uploads/thought/Nxm7mPUR0SIVnojSv5dEsm6nzEXWOlVnoKfn4N8R.jpg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uploads/thought/8YAD9HznKeGmJS4DtRydDyn0Awk2Htnij4ZoLkDf.jpg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uploads/thought/7khIHNjj1sUOS0YAxvEL6yvJ1h4TwRKrYDNUnCVY.jpg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uploads/thought/FFfoovxpiEt31VZDfDDo0CMHbTCu4QJSDKbNbI9c.jpg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uploads/thought/S6XdH7s86GKaqB8hS5qlef6VjZwGGV7l83Vqn7pt.jpg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Who do you think will go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Who do you think will get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743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