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docProps/app.xml" ContentType="application/vnd.openxmlformats-officedocument.extended-properties+xml"/>
  <Override PartName="/docProps/core.xml" ContentType="application/vnd.openxmlformats-package.core-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xml" ContentType="application/vnd.openxmlformats-officedocument.drawingml.chart+xml"/>
  <Override PartName="/ppt/charts/chart60.xml" ContentType="application/vnd.openxmlformats-officedocument.drawingml.chart+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 Type="http://schemas.openxmlformats.org/officeDocument/2006/relationships/printerSettings" Target="printerSettings/printerSettings1.bin"/><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 Type="http://schemas.openxmlformats.org/officeDocument/2006/relationships/presProps" Target="presProps.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 Type="http://schemas.openxmlformats.org/officeDocument/2006/relationships/viewProps" Target="viewProps.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 Type="http://schemas.openxmlformats.org/officeDocument/2006/relationships/theme" Target="theme/theme1.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 Type="http://schemas.openxmlformats.org/officeDocument/2006/relationships/tableStyles" Target="tableStyles.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Sheet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Sheet12.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Sheet13.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Sheet14.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Sheet15.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Sheet16.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Sheet17.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Sheet1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Sheet19.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Sheet20.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Sheet21.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Sheet22.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Sheet23.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Sheet24.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Sheet25.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Sheet26.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Sheet27.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Sheet28.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Sheet29.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Sheet30.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Sheet31.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Sheet32.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Sheet33.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Sheet34.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Sheet35.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Sheet36.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Sheet37.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Sheet38.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Sheet39.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Sheet40.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Sheet41.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Sheet42.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Sheet43.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Sheet44.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Sheet45.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Sheet46.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Sheet47.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Sheet48.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Sheet49.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Sheet50.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Sheet51.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Sheet52.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Sheet53.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Sheet54.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Sheet55.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Sheet56.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Sheet57.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Sheet58.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Sheet59.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Sheet6.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Sheet60.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Sheet61.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Sheet62.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Sheet63.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Sheet9.xlsx"/></Relationships>
</file>

<file path=ppt/charts/chart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I agree</c:v>
                </c:pt>
                <c:pt idx="1">
                  <c:v>I don’t agree</c:v>
                </c:pt>
              </c:strCache>
            </c:strRef>
          </c:cat>
          <c:val>
            <c:numRef>
              <c:f>Sheet1!$B$2:$B$3</c:f>
              <c:numCache>
                <c:formatCode>General</c:formatCode>
                <c:ptCount val="2"/>
                <c:pt idx="0">
                  <c:v>0.9663608562691132</c:v>
                </c:pt>
                <c:pt idx="1">
                  <c:v>0.03363914373088685</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Disagree</c:v>
                </c:pt>
              </c:strCache>
            </c:strRef>
          </c:cat>
          <c:val>
            <c:numRef>
              <c:f>Sheet1!$B$2:$B$3</c:f>
              <c:numCache>
                <c:formatCode>General</c:formatCode>
                <c:ptCount val="2"/>
                <c:pt idx="0">
                  <c:v>0.9968253968253968</c:v>
                </c:pt>
                <c:pt idx="1">
                  <c:v>0.0031746031746031746</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ಒಪ್ಪುತ್ತೇನೆ</c:v>
                </c:pt>
                <c:pt idx="1">
                  <c:v>ಒಪ್ಪುವುದಿಲ್ಲ</c:v>
                </c:pt>
              </c:strCache>
            </c:strRef>
          </c:cat>
          <c:val>
            <c:numRef>
              <c:f>Sheet1!$B$2:$B$3</c:f>
              <c:numCache>
                <c:formatCode>General</c:formatCode>
                <c:ptCount val="2"/>
                <c:pt idx="0">
                  <c:v>0.9642857142857143</c:v>
                </c:pt>
                <c:pt idx="1">
                  <c:v>0.03571428571428571</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ஒப்புக்கொள்கிறேன்</c:v>
                </c:pt>
                <c:pt idx="1">
                  <c:v>கருத்து வேறுபாடு</c:v>
                </c:pt>
              </c:strCache>
            </c:strRef>
          </c:cat>
          <c:val>
            <c:numRef>
              <c:f>Sheet1!$B$2:$B$3</c:f>
              <c:numCache>
                <c:formatCode>General</c:formatCode>
                <c:ptCount val="2"/>
                <c:pt idx="0">
                  <c:v>1.0</c:v>
                </c:pt>
                <c:pt idx="1">
                  <c:v>0.0</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Positively</c:v>
                </c:pt>
                <c:pt idx="1">
                  <c:v>Negative</c:v>
                </c:pt>
                <c:pt idx="2">
                  <c:v>Nothing changed for me or others</c:v>
                </c:pt>
              </c:strCache>
            </c:strRef>
          </c:cat>
          <c:val>
            <c:numRef>
              <c:f>Sheet1!$B$2:$B$4</c:f>
              <c:numCache>
                <c:formatCode>General</c:formatCode>
                <c:ptCount val="3"/>
                <c:pt idx="0">
                  <c:v>0.9375</c:v>
                </c:pt>
                <c:pt idx="1">
                  <c:v>0.01644736842105263</c:v>
                </c:pt>
                <c:pt idx="2">
                  <c:v>0.046052631578947366</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ಧನಾತ್ಮಕವಾಗಿ</c:v>
                </c:pt>
                <c:pt idx="1">
                  <c:v>ಋಣಾತ್ಮಕ</c:v>
                </c:pt>
                <c:pt idx="2">
                  <c:v>ನನಗಾಗಲಿ ಇತರರಿಗಾಗಲಿ ಏನೂ ಬದಲಾಗಿಲ್ಲ</c:v>
                </c:pt>
              </c:strCache>
            </c:strRef>
          </c:cat>
          <c:val>
            <c:numRef>
              <c:f>Sheet1!$B$2:$B$4</c:f>
              <c:numCache>
                <c:formatCode>General</c:formatCode>
                <c:ptCount val="3"/>
                <c:pt idx="0">
                  <c:v>0.5636363636363636</c:v>
                </c:pt>
                <c:pt idx="1">
                  <c:v>0.2</c:v>
                </c:pt>
                <c:pt idx="2">
                  <c:v>0.23636363636363636</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நேர்மறையாக</c:v>
                </c:pt>
                <c:pt idx="1">
                  <c:v>எதிர்மறை</c:v>
                </c:pt>
                <c:pt idx="2">
                  <c:v>எனக்கோ மற்றவர்களுக்கோ எதுவும் மாறவில்லை</c:v>
                </c:pt>
              </c:strCache>
            </c:strRef>
          </c:cat>
          <c:val>
            <c:numRef>
              <c:f>Sheet1!$B$2:$B$4</c:f>
              <c:numCache>
                <c:formatCode>General</c:formatCode>
                <c:ptCount val="3"/>
                <c:pt idx="0">
                  <c:v>0.5555555555555556</c:v>
                </c:pt>
                <c:pt idx="1">
                  <c:v>0.2222222222222222</c:v>
                </c:pt>
                <c:pt idx="2">
                  <c:v>0.2222222222222222</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Agree</c:v>
                </c:pt>
                <c:pt idx="1">
                  <c:v>Disagree</c:v>
                </c:pt>
                <c:pt idx="2">
                  <c:v>Both money and recognition are important</c:v>
                </c:pt>
              </c:strCache>
            </c:strRef>
          </c:cat>
          <c:val>
            <c:numRef>
              <c:f>Sheet1!$B$2:$B$4</c:f>
              <c:numCache>
                <c:formatCode>General</c:formatCode>
                <c:ptCount val="3"/>
                <c:pt idx="0">
                  <c:v>0.7222222222222222</c:v>
                </c:pt>
                <c:pt idx="1">
                  <c:v>0.006535947712418301</c:v>
                </c:pt>
                <c:pt idx="2">
                  <c:v>0.27124183006535946</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ಒಪ್ಪುತ್ತೇನೆ</c:v>
                </c:pt>
                <c:pt idx="1">
                  <c:v>ಒಪ್ಪುವುದಿಲ್ಲ</c:v>
                </c:pt>
                <c:pt idx="2">
                  <c:v>ಹಣ ಮತ್ತು ಗುರುತಿಸುವಿಕೆ ಎರಡೂ ಮುಖ್ಯ</c:v>
                </c:pt>
              </c:strCache>
            </c:strRef>
          </c:cat>
          <c:val>
            <c:numRef>
              <c:f>Sheet1!$B$2:$B$4</c:f>
              <c:numCache>
                <c:formatCode>General</c:formatCode>
                <c:ptCount val="3"/>
                <c:pt idx="0">
                  <c:v>0.5892857142857143</c:v>
                </c:pt>
                <c:pt idx="1">
                  <c:v>0.0</c:v>
                </c:pt>
                <c:pt idx="2">
                  <c:v>0.4107142857142857</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ஒப்புக்கொள்கிறேன்</c:v>
                </c:pt>
                <c:pt idx="1">
                  <c:v>கருத்து வேறுபாடு</c:v>
                </c:pt>
                <c:pt idx="2">
                  <c:v>பணம் மற்றும் அங்கீகாரம் இரண்டும் முக்கியம்</c:v>
                </c:pt>
              </c:strCache>
            </c:strRef>
          </c:cat>
          <c:val>
            <c:numRef>
              <c:f>Sheet1!$B$2:$B$4</c:f>
              <c:numCache>
                <c:formatCode>General</c:formatCode>
                <c:ptCount val="3"/>
                <c:pt idx="0">
                  <c:v>0.8</c:v>
                </c:pt>
                <c:pt idx="1">
                  <c:v>0.0</c:v>
                </c:pt>
                <c:pt idx="2">
                  <c:v>0.2</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ಹೌದು, ಮೆಚ್ಚುಗೆ ನನ್ನ ಚೈತನ್ಯವನ್ನು ಹೆಚ್ಚಿಸುತ್ತದೆ</c:v>
                </c:pt>
                <c:pt idx="1">
                  <c:v>ಇಲ್ಲ, ನಾನು ಯಾವುದೇ ವ್ಯತ್ಯಾಸವನ್ನು ಕಾಣುತ್ತಿಲ್ಲ</c:v>
                </c:pt>
                <c:pt idx="2">
                  <c:v>ನಾನು ಹೆಚ್ಚು ಮೆಚ್ಚುಗೆ ಪಡೆಯುವುದಿಲ್ಲ</c:v>
                </c:pt>
              </c:strCache>
            </c:strRef>
          </c:cat>
          <c:val>
            <c:numRef>
              <c:f>Sheet1!$B$2:$B$4</c:f>
              <c:numCache>
                <c:formatCode>General</c:formatCode>
                <c:ptCount val="3"/>
                <c:pt idx="0">
                  <c:v>0.7692307692307693</c:v>
                </c:pt>
                <c:pt idx="1">
                  <c:v>0.15384615384615385</c:v>
                </c:pt>
                <c:pt idx="2">
                  <c:v>0.07692307692307693</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நான் ஒப்புக்கொள்கிறேன்</c:v>
                </c:pt>
                <c:pt idx="1">
                  <c:v>நான் உடன்படவில்லை</c:v>
                </c:pt>
              </c:strCache>
            </c:strRef>
          </c:cat>
          <c:val>
            <c:numRef>
              <c:f>Sheet1!$B$2:$B$3</c:f>
              <c:numCache>
                <c:formatCode>General</c:formatCode>
                <c:ptCount val="2"/>
                <c:pt idx="0">
                  <c:v>0.9285714285714286</c:v>
                </c:pt>
                <c:pt idx="1">
                  <c:v>0.07142857142857142</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ஆம், பாராட்டு என் ஆற்றலை அதிகரிக்கிறது</c:v>
                </c:pt>
                <c:pt idx="1">
                  <c:v>இல்லை, நான் எந்த வித்தியாசத்தையும் உணரவில்லை</c:v>
                </c:pt>
                <c:pt idx="2">
                  <c:v>நான் அதிகம் பாராட்டப்படுவதில்லை</c:v>
                </c:pt>
              </c:strCache>
            </c:strRef>
          </c:cat>
          <c:val>
            <c:numRef>
              <c:f>Sheet1!$B$2:$B$4</c:f>
              <c:numCache>
                <c:formatCode>General</c:formatCode>
                <c:ptCount val="3"/>
                <c:pt idx="0">
                  <c:v>0.7142857142857143</c:v>
                </c:pt>
                <c:pt idx="1">
                  <c:v>0.2857142857142857</c:v>
                </c:pt>
                <c:pt idx="2">
                  <c:v>0.0</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Yes, appreciation boosts my energy</c:v>
                </c:pt>
                <c:pt idx="1">
                  <c:v>No, I don’t feel any difference</c:v>
                </c:pt>
                <c:pt idx="2">
                  <c:v>I don’t get appreciated much</c:v>
                </c:pt>
              </c:strCache>
            </c:strRef>
          </c:cat>
          <c:val>
            <c:numRef>
              <c:f>Sheet1!$B$2:$B$4</c:f>
              <c:numCache>
                <c:formatCode>General</c:formatCode>
                <c:ptCount val="3"/>
                <c:pt idx="0">
                  <c:v>0.8412162162162162</c:v>
                </c:pt>
                <c:pt idx="1">
                  <c:v>0.07094594594594594</c:v>
                </c:pt>
                <c:pt idx="2">
                  <c:v>0.08783783783783784</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ಯಾರೂ ನನ್ನನ್ನು ಮೆಚ್ಚದ ಕಾರಣ, ನಾನು ಇತರರನ್ನು ಮೆಚ್ಚಲಿಲ್ಲ</c:v>
                </c:pt>
                <c:pt idx="1">
                  <c:v>ಹೌದು, ಇದು ಸುಲಭ ಮತ್ತು ಶಕ್ತಿಯುತವಾಗಿದೆ</c:v>
                </c:pt>
              </c:strCache>
            </c:strRef>
          </c:cat>
          <c:val>
            <c:numRef>
              <c:f>Sheet1!$B$2:$B$3</c:f>
              <c:numCache>
                <c:formatCode>General</c:formatCode>
                <c:ptCount val="2"/>
                <c:pt idx="0">
                  <c:v>0.2777777777777778</c:v>
                </c:pt>
                <c:pt idx="1">
                  <c:v>0.7222222222222222</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யாரும் என்னைப் பாராட்டாததால், நான் மற்றவர்களைப் பாராட்டவில்லை</c:v>
                </c:pt>
                <c:pt idx="1">
                  <c:v>ஆம், இது எளிதானது மற்றும் சக்தி வாய்ந்தது</c:v>
                </c:pt>
              </c:strCache>
            </c:strRef>
          </c:cat>
          <c:val>
            <c:numRef>
              <c:f>Sheet1!$B$2:$B$3</c:f>
              <c:numCache>
                <c:formatCode>General</c:formatCode>
                <c:ptCount val="2"/>
                <c:pt idx="0">
                  <c:v>0.16666666666666666</c:v>
                </c:pt>
                <c:pt idx="1">
                  <c:v>0.8333333333333334</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Since no one appreciated me, I didn’t appreciate others</c:v>
                </c:pt>
                <c:pt idx="1">
                  <c:v>Yes, it is easy and powerful</c:v>
                </c:pt>
              </c:strCache>
            </c:strRef>
          </c:cat>
          <c:val>
            <c:numRef>
              <c:f>Sheet1!$B$2:$B$3</c:f>
              <c:numCache>
                <c:formatCode>General</c:formatCode>
                <c:ptCount val="2"/>
                <c:pt idx="0">
                  <c:v>0.15309446254071662</c:v>
                </c:pt>
                <c:pt idx="1">
                  <c:v>0.8469055374592834</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ನಾನು ಮಾಡಿದ ನಿರ್ದಿಷ್ಟ ವಿಷಯದ ಬಗ್ಗೆ</c:v>
                </c:pt>
                <c:pt idx="1">
                  <c:v>ಇದು ಒಬ್ಬ ವ್ಯಕ್ತಿಯಾಗಿ ನನ್ನ ಬಗ್ಗೆ ಅಥವಾ ನಾನು ಗೌರವಿಸುವ ಯಾವುದನ್ನಾದರೂ ಕುರಿತು?</c:v>
                </c:pt>
                <c:pt idx="2">
                  <c:v>ನನಗೆ ಗುರುತಿಸುವಿಕೆಯನ್ನು ಕಳುಹಿಸಿದ ವ್ಯಕ್ತಿಗೆ ನಾನು ಯಾವ ರೀತಿಯಲ್ಲಿ ವ್ಯತ್ಯಾಸವನ್ನು ಮಾಡಿದೆ ಎಂಬುದರ ಕುರಿತು</c:v>
                </c:pt>
              </c:strCache>
            </c:strRef>
          </c:cat>
          <c:val>
            <c:numRef>
              <c:f>Sheet1!$B$2:$B$4</c:f>
              <c:numCache>
                <c:formatCode>General</c:formatCode>
                <c:ptCount val="3"/>
                <c:pt idx="0">
                  <c:v>0.32075471698113206</c:v>
                </c:pt>
                <c:pt idx="1">
                  <c:v>0.33962264150943394</c:v>
                </c:pt>
                <c:pt idx="2">
                  <c:v>0.33962264150943394</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நான் செய்த குறிப்பிட்ட ஒன்றைப் பற்றி</c:v>
                </c:pt>
                <c:pt idx="1">
                  <c:v>ஒரு தனிமனிதனாக என்னைப் பற்றி அல்லது நான் மதிக்கும் ஒன்றைப் பற்றி</c:v>
                </c:pt>
                <c:pt idx="2">
                  <c:v>எனக்கு அங்கீகாரம் அனுப்பியவருக்கு நான் மாற்றியமைத்த விதம் பற்றி</c:v>
                </c:pt>
              </c:strCache>
            </c:strRef>
          </c:cat>
          <c:val>
            <c:numRef>
              <c:f>Sheet1!$B$2:$B$4</c:f>
              <c:numCache>
                <c:formatCode>General</c:formatCode>
                <c:ptCount val="3"/>
                <c:pt idx="0">
                  <c:v>0.18181818181818182</c:v>
                </c:pt>
                <c:pt idx="1">
                  <c:v>0.5454545454545454</c:v>
                </c:pt>
                <c:pt idx="2">
                  <c:v>0.2727272727272727</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About something specific that I did</c:v>
                </c:pt>
                <c:pt idx="1">
                  <c:v>About me as an individual or about something I value</c:v>
                </c:pt>
                <c:pt idx="2">
                  <c:v>About the way in which I made a difference to the person who sent me the recognition</c:v>
                </c:pt>
              </c:strCache>
            </c:strRef>
          </c:cat>
          <c:val>
            <c:numRef>
              <c:f>Sheet1!$B$2:$B$4</c:f>
              <c:numCache>
                <c:formatCode>General</c:formatCode>
                <c:ptCount val="3"/>
                <c:pt idx="0">
                  <c:v>0.37735849056603776</c:v>
                </c:pt>
                <c:pt idx="1">
                  <c:v>0.18238993710691823</c:v>
                </c:pt>
                <c:pt idx="2">
                  <c:v>0.44025157232704404</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ಒಂದು ಮಟ್ಟಿಗೆ ಹೌದು!</c:v>
                </c:pt>
                <c:pt idx="1">
                  <c:v>ನನಗೆ ಮೌಲ್ಯಗಳ ಅರಿವಿಲ್ಲ</c:v>
                </c:pt>
                <c:pt idx="2">
                  <c:v>ನಾನು ಮೌಲ್ಯಗಳ ಬಗ್ಗೆ ಇನ್ನಷ್ಟು ತಿಳಿದುಕೊಳ್ಳಬೇಕು</c:v>
                </c:pt>
              </c:strCache>
            </c:strRef>
          </c:cat>
          <c:val>
            <c:numRef>
              <c:f>Sheet1!$B$2:$B$4</c:f>
              <c:numCache>
                <c:formatCode>General</c:formatCode>
                <c:ptCount val="3"/>
                <c:pt idx="0">
                  <c:v>0.32075471698113206</c:v>
                </c:pt>
                <c:pt idx="1">
                  <c:v>0.07547169811320754</c:v>
                </c:pt>
                <c:pt idx="2">
                  <c:v>0.6037735849056604</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ஒரு அளவிற்கு ஆம்!</c:v>
                </c:pt>
                <c:pt idx="1">
                  <c:v>எனக்கு மதிப்புகள் தெரியாது</c:v>
                </c:pt>
                <c:pt idx="2">
                  <c:v>நான் மதிப்புகள் பற்றி மேலும் தெரிந்து கொள்ள வேண்டும்</c:v>
                </c:pt>
              </c:strCache>
            </c:strRef>
          </c:cat>
          <c:val>
            <c:numRef>
              <c:f>Sheet1!$B$2:$B$4</c:f>
              <c:numCache>
                <c:formatCode>General</c:formatCode>
                <c:ptCount val="3"/>
                <c:pt idx="0">
                  <c:v>0.4166666666666667</c:v>
                </c:pt>
                <c:pt idx="1">
                  <c:v>0.3333333333333333</c:v>
                </c:pt>
                <c:pt idx="2">
                  <c:v>0.25</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ನಾನು ಸಮ್ಮತಿಸುವೆ</c:v>
                </c:pt>
                <c:pt idx="1">
                  <c:v>ನಾನು ಒಪ್ಪುವುದಿಲ್ಲ</c:v>
                </c:pt>
              </c:strCache>
            </c:strRef>
          </c:cat>
          <c:val>
            <c:numRef>
              <c:f>Sheet1!$B$2:$B$3</c:f>
              <c:numCache>
                <c:formatCode>General</c:formatCode>
                <c:ptCount val="2"/>
                <c:pt idx="0">
                  <c:v>0.890625</c:v>
                </c:pt>
                <c:pt idx="1">
                  <c:v>0.109375</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To an extent yes!</c:v>
                </c:pt>
                <c:pt idx="1">
                  <c:v>I’m not aware of values</c:v>
                </c:pt>
                <c:pt idx="2">
                  <c:v>I need to know more about values</c:v>
                </c:pt>
              </c:strCache>
            </c:strRef>
          </c:cat>
          <c:val>
            <c:numRef>
              <c:f>Sheet1!$B$2:$B$4</c:f>
              <c:numCache>
                <c:formatCode>General</c:formatCode>
                <c:ptCount val="3"/>
                <c:pt idx="0">
                  <c:v>0.7019867549668874</c:v>
                </c:pt>
                <c:pt idx="1">
                  <c:v>0.056291390728476824</c:v>
                </c:pt>
                <c:pt idx="2">
                  <c:v>0.24172185430463577</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Gossiping during work</c:v>
                </c:pt>
                <c:pt idx="1">
                  <c:v>Conversation on mobile phone during work</c:v>
                </c:pt>
                <c:pt idx="2">
                  <c:v>Attending else's queries when your job at critical juncture</c:v>
                </c:pt>
                <c:pt idx="3">
                  <c:v>All above</c:v>
                </c:pt>
              </c:strCache>
            </c:strRef>
          </c:cat>
          <c:val>
            <c:numRef>
              <c:f>Sheet1!$B$2:$B$5</c:f>
              <c:numCache>
                <c:formatCode>General</c:formatCode>
                <c:ptCount val="4"/>
                <c:pt idx="0">
                  <c:v>0.08278145695364239</c:v>
                </c:pt>
                <c:pt idx="1">
                  <c:v>0.019867549668874173</c:v>
                </c:pt>
                <c:pt idx="2">
                  <c:v>0.07947019867549669</c:v>
                </c:pt>
                <c:pt idx="3">
                  <c:v>0.8178807947019867</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ಕೆಲಸದ ಸಮಯದಲ್ಲಿ ಗಾಸಿಪ್ ಮಾಡುವುದು</c:v>
                </c:pt>
                <c:pt idx="1">
                  <c:v>ಕೆಲಸದ ಸಮಯದಲ್ಲಿ ಮೊಬೈಲ್ ಫೋನ್‌ನಲ್ಲಿ ಸಂಭಾಷಣೆ</c:v>
                </c:pt>
                <c:pt idx="2">
                  <c:v>ನಿಮ್ಮ ಕೆಲಸವು ನಿರ್ಣಾಯಕ ಹಂತದಲ್ಲಿದ್ದಾಗ ಬೇರೆಯವರ ಪ್ರಶ್ನೆಗಳಿಗೆ ಹಾಜರಾಗುವುದು</c:v>
                </c:pt>
                <c:pt idx="3">
                  <c:v>ಮೇಲಿನ ಎಲ್ಲಾ</c:v>
                </c:pt>
              </c:strCache>
            </c:strRef>
          </c:cat>
          <c:val>
            <c:numRef>
              <c:f>Sheet1!$B$2:$B$5</c:f>
              <c:numCache>
                <c:formatCode>General</c:formatCode>
                <c:ptCount val="4"/>
                <c:pt idx="0">
                  <c:v>0.1</c:v>
                </c:pt>
                <c:pt idx="1">
                  <c:v>0.14</c:v>
                </c:pt>
                <c:pt idx="2">
                  <c:v>0.14</c:v>
                </c:pt>
                <c:pt idx="3">
                  <c:v>0.62</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வேலையின் போது வதந்திகள்</c:v>
                </c:pt>
                <c:pt idx="1">
                  <c:v>வேலையின் போது மொபைல் போனில் உரையாடல்</c:v>
                </c:pt>
                <c:pt idx="2">
                  <c:v>உங்கள் வேலை முக்கியமான கட்டத்தில் இருக்கும் போது மற்றவர்களின் வினவல்களைப் பார்க்கவும்</c:v>
                </c:pt>
                <c:pt idx="3">
                  <c:v>மேலே உள்ள அனைத்தும்</c:v>
                </c:pt>
              </c:strCache>
            </c:strRef>
          </c:cat>
          <c:val>
            <c:numRef>
              <c:f>Sheet1!$B$2:$B$5</c:f>
              <c:numCache>
                <c:formatCode>General</c:formatCode>
                <c:ptCount val="4"/>
                <c:pt idx="0">
                  <c:v>0.0</c:v>
                </c:pt>
                <c:pt idx="1">
                  <c:v>0.16666666666666666</c:v>
                </c:pt>
                <c:pt idx="2">
                  <c:v>0.0</c:v>
                </c:pt>
                <c:pt idx="3">
                  <c:v>0.8333333333333334</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Disagree</c:v>
                </c:pt>
              </c:strCache>
            </c:strRef>
          </c:cat>
          <c:val>
            <c:numRef>
              <c:f>Sheet1!$B$2:$B$3</c:f>
              <c:numCache>
                <c:formatCode>General</c:formatCode>
                <c:ptCount val="2"/>
                <c:pt idx="0">
                  <c:v>0.9904761904761905</c:v>
                </c:pt>
                <c:pt idx="1">
                  <c:v>0.009523809523809525</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ಒಪ್ಪುತ್ತೇನೆ</c:v>
                </c:pt>
                <c:pt idx="1">
                  <c:v>ಒಪ್ಪುವುದಿಲ್ಲ</c:v>
                </c:pt>
              </c:strCache>
            </c:strRef>
          </c:cat>
          <c:val>
            <c:numRef>
              <c:f>Sheet1!$B$2:$B$3</c:f>
              <c:numCache>
                <c:formatCode>General</c:formatCode>
                <c:ptCount val="2"/>
                <c:pt idx="0">
                  <c:v>0.9629629629629629</c:v>
                </c:pt>
                <c:pt idx="1">
                  <c:v>0.037037037037037035</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ஒப்புக்கொள்கிறேன்</c:v>
                </c:pt>
                <c:pt idx="1">
                  <c:v>கருத்து வேறுபாடு</c:v>
                </c:pt>
              </c:strCache>
            </c:strRef>
          </c:cat>
          <c:val>
            <c:numRef>
              <c:f>Sheet1!$B$2:$B$3</c:f>
              <c:numCache>
                <c:formatCode>General</c:formatCode>
                <c:ptCount val="2"/>
                <c:pt idx="0">
                  <c:v>1.0</c:v>
                </c:pt>
                <c:pt idx="1">
                  <c:v>0.0</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Disagree</c:v>
                </c:pt>
              </c:strCache>
            </c:strRef>
          </c:cat>
          <c:val>
            <c:numRef>
              <c:f>Sheet1!$B$2:$B$3</c:f>
              <c:numCache>
                <c:formatCode>General</c:formatCode>
                <c:ptCount val="2"/>
                <c:pt idx="0">
                  <c:v>0.9545454545454546</c:v>
                </c:pt>
                <c:pt idx="1">
                  <c:v>0.045454545454545456</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ஒப்புக்கொள்கிறேன்</c:v>
                </c:pt>
                <c:pt idx="1">
                  <c:v>கருத்து வேறுபாடு</c:v>
                </c:pt>
              </c:strCache>
            </c:strRef>
          </c:cat>
          <c:val>
            <c:numRef>
              <c:f>Sheet1!$B$2:$B$3</c:f>
              <c:numCache>
                <c:formatCode>General</c:formatCode>
                <c:ptCount val="2"/>
                <c:pt idx="0">
                  <c:v>1.0</c:v>
                </c:pt>
                <c:pt idx="1">
                  <c:v>0.0</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ಒಪ್ಪುತ್ತೇನೆ</c:v>
                </c:pt>
                <c:pt idx="1">
                  <c:v>ಒಪ್ಪುವುದಿಲ್ಲ</c:v>
                </c:pt>
              </c:strCache>
            </c:strRef>
          </c:cat>
          <c:val>
            <c:numRef>
              <c:f>Sheet1!$B$2:$B$3</c:f>
              <c:numCache>
                <c:formatCode>General</c:formatCode>
                <c:ptCount val="2"/>
                <c:pt idx="0">
                  <c:v>0.9814814814814815</c:v>
                </c:pt>
                <c:pt idx="1">
                  <c:v>0.018518518518518517</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Yes, very much</c:v>
                </c:pt>
                <c:pt idx="1">
                  <c:v>No, it’s still the same</c:v>
                </c:pt>
              </c:strCache>
            </c:strRef>
          </c:cat>
          <c:val>
            <c:numRef>
              <c:f>Sheet1!$B$2:$B$3</c:f>
              <c:numCache>
                <c:formatCode>General</c:formatCode>
                <c:ptCount val="2"/>
                <c:pt idx="0">
                  <c:v>0.9177215189873418</c:v>
                </c:pt>
                <c:pt idx="1">
                  <c:v>0.08227848101265822</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Disagree</c:v>
                </c:pt>
              </c:strCache>
            </c:strRef>
          </c:cat>
          <c:val>
            <c:numRef>
              <c:f>Sheet1!$B$2:$B$3</c:f>
              <c:numCache>
                <c:formatCode>General</c:formatCode>
                <c:ptCount val="2"/>
                <c:pt idx="0">
                  <c:v>0.9433333333333334</c:v>
                </c:pt>
                <c:pt idx="1">
                  <c:v>0.056666666666666664</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ஒப்புக்கொள்கிறேன்</c:v>
                </c:pt>
                <c:pt idx="1">
                  <c:v>கருத்து வேறுபாடு</c:v>
                </c:pt>
              </c:strCache>
            </c:strRef>
          </c:cat>
          <c:val>
            <c:numRef>
              <c:f>Sheet1!$B$2:$B$3</c:f>
              <c:numCache>
                <c:formatCode>General</c:formatCode>
                <c:ptCount val="2"/>
                <c:pt idx="0">
                  <c:v>1.0</c:v>
                </c:pt>
                <c:pt idx="1">
                  <c:v>0.0</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ಒಪ್ಪುತ್ತೇನೆ</c:v>
                </c:pt>
                <c:pt idx="1">
                  <c:v>ಒಪ್ಪುವುದಿಲ್ಲ</c:v>
                </c:pt>
              </c:strCache>
            </c:strRef>
          </c:cat>
          <c:val>
            <c:numRef>
              <c:f>Sheet1!$B$2:$B$3</c:f>
              <c:numCache>
                <c:formatCode>General</c:formatCode>
                <c:ptCount val="2"/>
                <c:pt idx="0">
                  <c:v>0.8571428571428571</c:v>
                </c:pt>
                <c:pt idx="1">
                  <c:v>0.14285714285714285</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Disagree</c:v>
                </c:pt>
              </c:strCache>
            </c:strRef>
          </c:cat>
          <c:val>
            <c:numRef>
              <c:f>Sheet1!$B$2:$B$3</c:f>
              <c:numCache>
                <c:formatCode>General</c:formatCode>
                <c:ptCount val="2"/>
                <c:pt idx="0">
                  <c:v>0.9434523809523809</c:v>
                </c:pt>
                <c:pt idx="1">
                  <c:v>0.05654761904761905</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ஒப்புக்கொள்கிறேன்</c:v>
                </c:pt>
                <c:pt idx="1">
                  <c:v>கருத்து வேறுபாடு</c:v>
                </c:pt>
              </c:strCache>
            </c:strRef>
          </c:cat>
          <c:val>
            <c:numRef>
              <c:f>Sheet1!$B$2:$B$3</c:f>
              <c:numCache>
                <c:formatCode>General</c:formatCode>
                <c:ptCount val="2"/>
                <c:pt idx="0">
                  <c:v>0.7142857142857143</c:v>
                </c:pt>
                <c:pt idx="1">
                  <c:v>0.2857142857142857</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ಒಪ್ಪುತ್ತೇನೆ</c:v>
                </c:pt>
                <c:pt idx="1">
                  <c:v>ಒಪ್ಪುವುದಿಲ್ಲ</c:v>
                </c:pt>
              </c:strCache>
            </c:strRef>
          </c:cat>
          <c:val>
            <c:numRef>
              <c:f>Sheet1!$B$2:$B$3</c:f>
              <c:numCache>
                <c:formatCode>General</c:formatCode>
                <c:ptCount val="2"/>
                <c:pt idx="0">
                  <c:v>0.9259259259259259</c:v>
                </c:pt>
                <c:pt idx="1">
                  <c:v>0.07407407407407407</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Disagree</c:v>
                </c:pt>
              </c:strCache>
            </c:strRef>
          </c:cat>
          <c:val>
            <c:numRef>
              <c:f>Sheet1!$B$2:$B$3</c:f>
              <c:numCache>
                <c:formatCode>General</c:formatCode>
                <c:ptCount val="2"/>
                <c:pt idx="0">
                  <c:v>0.11304347826086956</c:v>
                </c:pt>
                <c:pt idx="1">
                  <c:v>0.8869565217391304</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ஒப்புக்கொள்கிறேன்</c:v>
                </c:pt>
                <c:pt idx="1">
                  <c:v>கருத்து வேறுபாடு</c:v>
                </c:pt>
              </c:strCache>
            </c:strRef>
          </c:cat>
          <c:val>
            <c:numRef>
              <c:f>Sheet1!$B$2:$B$3</c:f>
              <c:numCache>
                <c:formatCode>General</c:formatCode>
                <c:ptCount val="2"/>
                <c:pt idx="0">
                  <c:v>0.4</c:v>
                </c:pt>
                <c:pt idx="1">
                  <c:v>0.6</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ಒಪ್ಪುತ್ತೇನೆ</c:v>
                </c:pt>
                <c:pt idx="1">
                  <c:v>ಒಪ್ಪುವುದಿಲ್ಲ</c:v>
                </c:pt>
              </c:strCache>
            </c:strRef>
          </c:cat>
          <c:val>
            <c:numRef>
              <c:f>Sheet1!$B$2:$B$3</c:f>
              <c:numCache>
                <c:formatCode>General</c:formatCode>
                <c:ptCount val="2"/>
                <c:pt idx="0">
                  <c:v>0.3508771929824561</c:v>
                </c:pt>
                <c:pt idx="1">
                  <c:v>0.6491228070175439</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Disagree</c:v>
                </c:pt>
              </c:strCache>
            </c:strRef>
          </c:cat>
          <c:val>
            <c:numRef>
              <c:f>Sheet1!$B$2:$B$3</c:f>
              <c:numCache>
                <c:formatCode>General</c:formatCode>
                <c:ptCount val="2"/>
                <c:pt idx="0">
                  <c:v>0.06956521739130435</c:v>
                </c:pt>
                <c:pt idx="1">
                  <c:v>0.9304347826086956</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ಹೌದು, ತುಂಬಾ</c:v>
                </c:pt>
                <c:pt idx="1">
                  <c:v>ಇಲ್ಲ, ಅದು ಈಗಲೂ ಹಾಗೆಯೇ ಇದೆ</c:v>
                </c:pt>
              </c:strCache>
            </c:strRef>
          </c:cat>
          <c:val>
            <c:numRef>
              <c:f>Sheet1!$B$2:$B$3</c:f>
              <c:numCache>
                <c:formatCode>General</c:formatCode>
                <c:ptCount val="2"/>
                <c:pt idx="0">
                  <c:v>0.8983050847457628</c:v>
                </c:pt>
                <c:pt idx="1">
                  <c:v>0.1016949152542373</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ஒப்புக்கொள்கிறேன்</c:v>
                </c:pt>
                <c:pt idx="1">
                  <c:v>கருத்து வேறுபாடு</c:v>
                </c:pt>
              </c:strCache>
            </c:strRef>
          </c:cat>
          <c:val>
            <c:numRef>
              <c:f>Sheet1!$B$2:$B$3</c:f>
              <c:numCache>
                <c:formatCode>General</c:formatCode>
                <c:ptCount val="2"/>
                <c:pt idx="0">
                  <c:v>0.2222222222222222</c:v>
                </c:pt>
                <c:pt idx="1">
                  <c:v>0.7777777777777778</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ಒಪ್ಪುತ್ತೇನೆ</c:v>
                </c:pt>
                <c:pt idx="1">
                  <c:v>ಒಪ್ಪುವುದಿಲ್ಲ</c:v>
                </c:pt>
              </c:strCache>
            </c:strRef>
          </c:cat>
          <c:val>
            <c:numRef>
              <c:f>Sheet1!$B$2:$B$3</c:f>
              <c:numCache>
                <c:formatCode>General</c:formatCode>
                <c:ptCount val="2"/>
                <c:pt idx="0">
                  <c:v>0.19298245614035087</c:v>
                </c:pt>
                <c:pt idx="1">
                  <c:v>0.8070175438596491</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Disagree</c:v>
                </c:pt>
              </c:strCache>
            </c:strRef>
          </c:cat>
          <c:val>
            <c:numRef>
              <c:f>Sheet1!$B$2:$B$3</c:f>
              <c:numCache>
                <c:formatCode>General</c:formatCode>
                <c:ptCount val="2"/>
                <c:pt idx="0">
                  <c:v>0.8579881656804734</c:v>
                </c:pt>
                <c:pt idx="1">
                  <c:v>0.14201183431952663</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ஒப்புக்கொள்கிறேன்</c:v>
                </c:pt>
                <c:pt idx="1">
                  <c:v>கருத்து வேறுபாடு</c:v>
                </c:pt>
              </c:strCache>
            </c:strRef>
          </c:cat>
          <c:val>
            <c:numRef>
              <c:f>Sheet1!$B$2:$B$3</c:f>
              <c:numCache>
                <c:formatCode>General</c:formatCode>
                <c:ptCount val="2"/>
                <c:pt idx="0">
                  <c:v>0.6666666666666666</c:v>
                </c:pt>
                <c:pt idx="1">
                  <c:v>0.3333333333333333</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ಒಪ್ಪುತ್ತೇನೆ</c:v>
                </c:pt>
                <c:pt idx="1">
                  <c:v>ಒಪ್ಪುವುದಿಲ್ಲ</c:v>
                </c:pt>
              </c:strCache>
            </c:strRef>
          </c:cat>
          <c:val>
            <c:numRef>
              <c:f>Sheet1!$B$2:$B$3</c:f>
              <c:numCache>
                <c:formatCode>General</c:formatCode>
                <c:ptCount val="2"/>
                <c:pt idx="0">
                  <c:v>0.7735849056603774</c:v>
                </c:pt>
                <c:pt idx="1">
                  <c:v>0.22641509433962265</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Sheet1!$A$2:$A$6</c:f>
              <c:strCache>
                <c:ptCount val="5"/>
                <c:pt idx="0">
                  <c:v>Agree</c:v>
                </c:pt>
                <c:pt idx="1">
                  <c:v>Disagree</c:v>
                </c:pt>
                <c:pt idx="2">
                  <c:v/>
                </c:pt>
                <c:pt idx="3">
                  <c:v/>
                </c:pt>
                <c:pt idx="4">
                  <c:v/>
                </c:pt>
              </c:strCache>
            </c:strRef>
          </c:cat>
          <c:val>
            <c:numRef>
              <c:f>Sheet1!$B$2:$B$4</c:f>
              <c:numCache>
                <c:formatCode>General</c:formatCode>
                <c:ptCount val="3"/>
                <c:pt idx="0">
                  <c:v>0.9402985074626866</c:v>
                </c:pt>
                <c:pt idx="1">
                  <c:v>0.05970149253731343</c:v>
                </c:pt>
                <c:pt idx="2">
                  <c:v>0.0</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Sheet1!$A$2:$A$6</c:f>
              <c:strCache>
                <c:ptCount val="5"/>
                <c:pt idx="0">
                  <c:v>ಒಪ್ಪುತ್ತೇನೆ</c:v>
                </c:pt>
                <c:pt idx="1">
                  <c:v>ಒಪ್ಪುವುದಿಲ್ಲ</c:v>
                </c:pt>
                <c:pt idx="2">
                  <c:v/>
                </c:pt>
                <c:pt idx="3">
                  <c:v/>
                </c:pt>
                <c:pt idx="4">
                  <c:v/>
                </c:pt>
              </c:strCache>
            </c:strRef>
          </c:cat>
          <c:val>
            <c:numRef>
              <c:f>Sheet1!$B$2:$B$4</c:f>
              <c:numCache>
                <c:formatCode>General</c:formatCode>
                <c:ptCount val="3"/>
                <c:pt idx="0">
                  <c:v>0.9056603773584906</c:v>
                </c:pt>
                <c:pt idx="1">
                  <c:v>0.09433962264150944</c:v>
                </c:pt>
                <c:pt idx="2">
                  <c:v>0.0</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Sheet1!$A$2:$A$6</c:f>
              <c:strCache>
                <c:ptCount val="5"/>
                <c:pt idx="0">
                  <c:v>ஒப்புக்கொள்கிறேன்</c:v>
                </c:pt>
                <c:pt idx="1">
                  <c:v>கருத்து வேறுபாடு</c:v>
                </c:pt>
                <c:pt idx="2">
                  <c:v/>
                </c:pt>
                <c:pt idx="3">
                  <c:v/>
                </c:pt>
                <c:pt idx="4">
                  <c:v/>
                </c:pt>
              </c:strCache>
            </c:strRef>
          </c:cat>
          <c:val>
            <c:numRef>
              <c:f>Sheet1!$B$2:$B$4</c:f>
              <c:numCache>
                <c:formatCode>General</c:formatCode>
                <c:ptCount val="3"/>
                <c:pt idx="0">
                  <c:v>0.9</c:v>
                </c:pt>
                <c:pt idx="1">
                  <c:v>0.1</c:v>
                </c:pt>
                <c:pt idx="2">
                  <c:v>0.0</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Sheet1!$A$2:$A$6</c:f>
              <c:strCache>
                <c:ptCount val="5"/>
                <c:pt idx="0">
                  <c:v>Agree</c:v>
                </c:pt>
                <c:pt idx="1">
                  <c:v>Disagree</c:v>
                </c:pt>
                <c:pt idx="2">
                  <c:v/>
                </c:pt>
                <c:pt idx="3">
                  <c:v/>
                </c:pt>
                <c:pt idx="4">
                  <c:v/>
                </c:pt>
              </c:strCache>
            </c:strRef>
          </c:cat>
          <c:val>
            <c:numRef>
              <c:f>Sheet1!$B$2:$B$4</c:f>
              <c:numCache>
                <c:formatCode>General</c:formatCode>
                <c:ptCount val="3"/>
                <c:pt idx="0">
                  <c:v>0.4501510574018127</c:v>
                </c:pt>
                <c:pt idx="1">
                  <c:v>0.5498489425981873</c:v>
                </c:pt>
                <c:pt idx="2">
                  <c:v>0.0</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Sheet1!$A$2:$A$6</c:f>
              <c:strCache>
                <c:ptCount val="5"/>
                <c:pt idx="0">
                  <c:v>ಒಪ್ಪುತ್ತೇನೆ</c:v>
                </c:pt>
                <c:pt idx="1">
                  <c:v>ಒಪ್ಪುವುದಿಲ್ಲ</c:v>
                </c:pt>
                <c:pt idx="2">
                  <c:v/>
                </c:pt>
                <c:pt idx="3">
                  <c:v/>
                </c:pt>
                <c:pt idx="4">
                  <c:v/>
                </c:pt>
              </c:strCache>
            </c:strRef>
          </c:cat>
          <c:val>
            <c:numRef>
              <c:f>Sheet1!$B$2:$B$4</c:f>
              <c:numCache>
                <c:formatCode>General</c:formatCode>
                <c:ptCount val="3"/>
                <c:pt idx="0">
                  <c:v>0.7818181818181819</c:v>
                </c:pt>
                <c:pt idx="1">
                  <c:v>0.21818181818181817</c:v>
                </c:pt>
                <c:pt idx="2">
                  <c:v>0.0</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ஆம், மிகவும்</c:v>
                </c:pt>
                <c:pt idx="1">
                  <c:v>இல்லை, அது இன்னும் அப்படியே இருக்கிறது</c:v>
                </c:pt>
              </c:strCache>
            </c:strRef>
          </c:cat>
          <c:val>
            <c:numRef>
              <c:f>Sheet1!$B$2:$B$3</c:f>
              <c:numCache>
                <c:formatCode>General</c:formatCode>
                <c:ptCount val="2"/>
                <c:pt idx="0">
                  <c:v>0.8</c:v>
                </c:pt>
                <c:pt idx="1">
                  <c:v>0.2</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Sheet1!$A$2:$A$6</c:f>
              <c:strCache>
                <c:ptCount val="5"/>
                <c:pt idx="0">
                  <c:v>ஒப்புக்கொள்கிறேன்</c:v>
                </c:pt>
                <c:pt idx="1">
                  <c:v>கருத்து வேறுபாடு</c:v>
                </c:pt>
                <c:pt idx="2">
                  <c:v/>
                </c:pt>
                <c:pt idx="3">
                  <c:v/>
                </c:pt>
                <c:pt idx="4">
                  <c:v/>
                </c:pt>
              </c:strCache>
            </c:strRef>
          </c:cat>
          <c:val>
            <c:numRef>
              <c:f>Sheet1!$B$2:$B$4</c:f>
              <c:numCache>
                <c:formatCode>General</c:formatCode>
                <c:ptCount val="3"/>
                <c:pt idx="0">
                  <c:v>0.7</c:v>
                </c:pt>
                <c:pt idx="1">
                  <c:v>0.3</c:v>
                </c:pt>
                <c:pt idx="2">
                  <c:v>0.0</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Disagree</c:v>
                </c:pt>
              </c:strCache>
            </c:strRef>
          </c:cat>
          <c:val>
            <c:numRef>
              <c:f>Sheet1!$B$2:$B$3</c:f>
              <c:numCache>
                <c:formatCode>General</c:formatCode>
                <c:ptCount val="2"/>
                <c:pt idx="0">
                  <c:v>0.15615615615615616</c:v>
                </c:pt>
                <c:pt idx="1">
                  <c:v>0.8438438438438438</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ಒಪ್ಪುತ್ತೇನೆ</c:v>
                </c:pt>
                <c:pt idx="1">
                  <c:v>ಒಪ್ಪುವುದಿಲ್ಲ</c:v>
                </c:pt>
              </c:strCache>
            </c:strRef>
          </c:cat>
          <c:val>
            <c:numRef>
              <c:f>Sheet1!$B$2:$B$3</c:f>
              <c:numCache>
                <c:formatCode>General</c:formatCode>
                <c:ptCount val="2"/>
                <c:pt idx="0">
                  <c:v>0.26229508196721313</c:v>
                </c:pt>
                <c:pt idx="1">
                  <c:v>0.7377049180327869</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ஒப்புக்கொள்கிறேன்</c:v>
                </c:pt>
                <c:pt idx="1">
                  <c:v>கருத்து வேறுபாடு</c:v>
                </c:pt>
              </c:strCache>
            </c:strRef>
          </c:cat>
          <c:val>
            <c:numRef>
              <c:f>Sheet1!$B$2:$B$3</c:f>
              <c:numCache>
                <c:formatCode>General</c:formatCode>
                <c:ptCount val="2"/>
                <c:pt idx="0">
                  <c:v>0.2727272727272727</c:v>
                </c:pt>
                <c:pt idx="1">
                  <c:v>0.7272727272727273</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Disagree</c:v>
                </c:pt>
              </c:strCache>
            </c:strRef>
          </c:cat>
          <c:val>
            <c:numRef>
              <c:f>Sheet1!$B$2:$B$3</c:f>
              <c:numCache>
                <c:formatCode>General</c:formatCode>
                <c:ptCount val="2"/>
                <c:pt idx="0">
                  <c:v>0.940251572327044</c:v>
                </c:pt>
                <c:pt idx="1">
                  <c:v>0.059748427672955975</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ಒಪ್ಪುತ್ತೇನೆ</c:v>
                </c:pt>
                <c:pt idx="1">
                  <c:v>ಒಪ್ಪುವುದಿಲ್ಲ</c:v>
                </c:pt>
              </c:strCache>
            </c:strRef>
          </c:cat>
          <c:val>
            <c:numRef>
              <c:f>Sheet1!$B$2:$B$3</c:f>
              <c:numCache>
                <c:formatCode>General</c:formatCode>
                <c:ptCount val="2"/>
                <c:pt idx="0">
                  <c:v>0.8813559322033898</c:v>
                </c:pt>
                <c:pt idx="1">
                  <c:v>0.11864406779661017</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ஒப்புக்கொள்கிறேன்</c:v>
                </c:pt>
                <c:pt idx="1">
                  <c:v>கருத்து வேறுபாடு</c:v>
                </c:pt>
              </c:strCache>
            </c:strRef>
          </c:cat>
          <c:val>
            <c:numRef>
              <c:f>Sheet1!$B$2:$B$3</c:f>
              <c:numCache>
                <c:formatCode>General</c:formatCode>
                <c:ptCount val="2"/>
                <c:pt idx="0">
                  <c:v>1.0</c:v>
                </c:pt>
                <c:pt idx="1">
                  <c:v>0.0</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6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9.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“Employee appreciation is more than a day or week – it’s a long-term investment, both for employees and the organization”. \r\nDo you agree?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400800" cy="1828800"/>
        </p:xfrm>
        <a:graphic>
          <a:graphicData uri="http://schemas.openxmlformats.org/drawingml/2006/table">
            <a:tbl>
              <a:tblPr firstRow="1" bandRow="1">
                <a:tableStyleId>{5C22544A-7EE6-4342-B048-85BDC9FD1C3A}</a:tableStyleId>
              </a:tblPr>
              <a:tblGrid>
                <a:gridCol w="1600200"/>
                <a:gridCol w="1600200"/>
                <a:gridCol w="1600200"/>
                <a:gridCol w="1600200"/>
              </a:tblGrid>
              <a:tr h="457200">
                <a:tc>
                  <a:txBody>
                    <a:bodyPr/>
                    <a:lstStyle/>
                    <a:p>
                      <a:r>
                        <a:t>Response</a:t>
                      </a:r>
                    </a:p>
                  </a:txBody>
                  <a:tcPr/>
                </a:tc>
                <a:tc>
                  <a:txBody>
                    <a:bodyPr/>
                    <a:lstStyle/>
                    <a:p>
                      <a:r>
                        <a:t>Junior</a:t>
                      </a:r>
                    </a:p>
                  </a:txBody>
                  <a:tcPr/>
                </a:tc>
                <a:tc>
                  <a:txBody>
                    <a:bodyPr/>
                    <a:lstStyle/>
                    <a:p>
                      <a:r>
                        <a:t>Middle</a:t>
                      </a:r>
                    </a:p>
                  </a:txBody>
                  <a:tcPr/>
                </a:tc>
                <a:tc>
                  <a:txBody>
                    <a:bodyPr/>
                    <a:lstStyle/>
                    <a:p>
                      <a:r>
                        <a:t>Senior</a:t>
                      </a:r>
                    </a:p>
                  </a:txBody>
                  <a:tcPr/>
                </a:tc>
              </a:tr>
              <a:tr h="457200">
                <a:tc>
                  <a:txBody>
                    <a:bodyPr/>
                    <a:lstStyle/>
                    <a:p>
                      <a:r>
                        <a:t>I agree</a:t>
                      </a:r>
                    </a:p>
                  </a:txBody>
                  <a:tcPr/>
                </a:tc>
                <a:tc>
                  <a:txBody>
                    <a:bodyPr/>
                    <a:lstStyle/>
                    <a:p>
                      <a:r>
                        <a:t>275</a:t>
                      </a:r>
                    </a:p>
                  </a:txBody>
                  <a:tcPr/>
                </a:tc>
                <a:tc>
                  <a:txBody>
                    <a:bodyPr/>
                    <a:lstStyle/>
                    <a:p>
                      <a:r>
                        <a:t>37</a:t>
                      </a:r>
                    </a:p>
                  </a:txBody>
                  <a:tcPr/>
                </a:tc>
                <a:tc>
                  <a:txBody>
                    <a:bodyPr/>
                    <a:lstStyle/>
                    <a:p>
                      <a:r>
                        <a:t>4</a:t>
                      </a:r>
                    </a:p>
                  </a:txBody>
                  <a:tcPr/>
                </a:tc>
              </a:tr>
              <a:tr h="457200">
                <a:tc>
                  <a:txBody>
                    <a:bodyPr/>
                    <a:lstStyle/>
                    <a:p>
                      <a:r>
                        <a:t>I don’t agree</a:t>
                      </a:r>
                    </a:p>
                  </a:txBody>
                  <a:tcPr/>
                </a:tc>
                <a:tc>
                  <a:txBody>
                    <a:bodyPr/>
                    <a:lstStyle/>
                    <a:p>
                      <a:r>
                        <a:t>11</a:t>
                      </a:r>
                    </a:p>
                  </a:txBody>
                  <a:tcPr/>
                </a:tc>
                <a:tc>
                  <a:txBody>
                    <a:bodyPr/>
                    <a:lstStyle/>
                    <a:p>
                      <a:r>
                        <a:t>0</a:t>
                      </a:r>
                    </a:p>
                  </a:txBody>
                  <a:tcPr/>
                </a:tc>
                <a:tc>
                  <a:txBody>
                    <a:bodyPr/>
                    <a:lstStyle/>
                    <a:p>
                      <a:r>
                        <a:t>0</a:t>
                      </a:r>
                    </a:p>
                  </a:txBody>
                  <a:tcPr/>
                </a:tc>
              </a:tr>
              <a:tr h="457200">
                <a:tc>
                  <a:txBody>
                    <a:bodyPr/>
                    <a:lstStyle/>
                    <a:p>
                      <a:r>
                        <a:t>Total</a:t>
                      </a:r>
                    </a:p>
                  </a:txBody>
                  <a:tcPr/>
                </a:tc>
                <a:tc>
                  <a:txBody>
                    <a:bodyPr/>
                    <a:lstStyle/>
                    <a:p>
                      <a:r>
                        <a:t>286</a:t>
                      </a:r>
                    </a:p>
                  </a:txBody>
                  <a:tcPr/>
                </a:tc>
                <a:tc>
                  <a:txBody>
                    <a:bodyPr/>
                    <a:lstStyle/>
                    <a:p>
                      <a:r>
                        <a:t>37</a:t>
                      </a:r>
                    </a:p>
                  </a:txBody>
                  <a:tcPr/>
                </a:tc>
                <a:tc>
                  <a:txBody>
                    <a:bodyPr/>
                    <a:lstStyle/>
                    <a:p>
                      <a:r>
                        <a:t>4</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I understand that maintaining diligence at work place is very important to maintain accuracy of my work.</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400800" cy="1828800"/>
        </p:xfrm>
        <a:graphic>
          <a:graphicData uri="http://schemas.openxmlformats.org/drawingml/2006/table">
            <a:tbl>
              <a:tblPr firstRow="1" bandRow="1">
                <a:tableStyleId>{5C22544A-7EE6-4342-B048-85BDC9FD1C3A}</a:tableStyleId>
              </a:tblPr>
              <a:tblGrid>
                <a:gridCol w="1600200"/>
                <a:gridCol w="1600200"/>
                <a:gridCol w="1600200"/>
                <a:gridCol w="1600200"/>
              </a:tblGrid>
              <a:tr h="457200">
                <a:tc>
                  <a:txBody>
                    <a:bodyPr/>
                    <a:lstStyle/>
                    <a:p>
                      <a:r>
                        <a:t>Response</a:t>
                      </a:r>
                    </a:p>
                  </a:txBody>
                  <a:tcPr/>
                </a:tc>
                <a:tc>
                  <a:txBody>
                    <a:bodyPr/>
                    <a:lstStyle/>
                    <a:p>
                      <a:r>
                        <a:t>Junior</a:t>
                      </a:r>
                    </a:p>
                  </a:txBody>
                  <a:tcPr/>
                </a:tc>
                <a:tc>
                  <a:txBody>
                    <a:bodyPr/>
                    <a:lstStyle/>
                    <a:p>
                      <a:r>
                        <a:t>Middle</a:t>
                      </a:r>
                    </a:p>
                  </a:txBody>
                  <a:tcPr/>
                </a:tc>
                <a:tc>
                  <a:txBody>
                    <a:bodyPr/>
                    <a:lstStyle/>
                    <a:p>
                      <a:r>
                        <a:t>Senior</a:t>
                      </a:r>
                    </a:p>
                  </a:txBody>
                  <a:tcPr/>
                </a:tc>
              </a:tr>
              <a:tr h="457200">
                <a:tc>
                  <a:txBody>
                    <a:bodyPr/>
                    <a:lstStyle/>
                    <a:p>
                      <a:r>
                        <a:t>Agree</a:t>
                      </a:r>
                    </a:p>
                  </a:txBody>
                  <a:tcPr/>
                </a:tc>
                <a:tc>
                  <a:txBody>
                    <a:bodyPr/>
                    <a:lstStyle/>
                    <a:p>
                      <a:r>
                        <a:t>263</a:t>
                      </a:r>
                    </a:p>
                  </a:txBody>
                  <a:tcPr/>
                </a:tc>
                <a:tc>
                  <a:txBody>
                    <a:bodyPr/>
                    <a:lstStyle/>
                    <a:p>
                      <a:r>
                        <a:t>44</a:t>
                      </a:r>
                    </a:p>
                  </a:txBody>
                  <a:tcPr/>
                </a:tc>
                <a:tc>
                  <a:txBody>
                    <a:bodyPr/>
                    <a:lstStyle/>
                    <a:p>
                      <a:r>
                        <a:t>7</a:t>
                      </a:r>
                    </a:p>
                  </a:txBody>
                  <a:tcPr/>
                </a:tc>
              </a:tr>
              <a:tr h="457200">
                <a:tc>
                  <a:txBody>
                    <a:bodyPr/>
                    <a:lstStyle/>
                    <a:p>
                      <a:r>
                        <a:t>Disagree</a:t>
                      </a:r>
                    </a:p>
                  </a:txBody>
                  <a:tcPr/>
                </a:tc>
                <a:tc>
                  <a:txBody>
                    <a:bodyPr/>
                    <a:lstStyle/>
                    <a:p>
                      <a:r>
                        <a:t>0</a:t>
                      </a:r>
                    </a:p>
                  </a:txBody>
                  <a:tcPr/>
                </a:tc>
                <a:tc>
                  <a:txBody>
                    <a:bodyPr/>
                    <a:lstStyle/>
                    <a:p>
                      <a:r>
                        <a:t>1</a:t>
                      </a:r>
                    </a:p>
                  </a:txBody>
                  <a:tcPr/>
                </a:tc>
                <a:tc>
                  <a:txBody>
                    <a:bodyPr/>
                    <a:lstStyle/>
                    <a:p>
                      <a:r>
                        <a:t>0</a:t>
                      </a:r>
                    </a:p>
                  </a:txBody>
                  <a:tcPr/>
                </a:tc>
              </a:tr>
              <a:tr h="457200">
                <a:tc>
                  <a:txBody>
                    <a:bodyPr/>
                    <a:lstStyle/>
                    <a:p>
                      <a:r>
                        <a:t>Total</a:t>
                      </a:r>
                    </a:p>
                  </a:txBody>
                  <a:tcPr/>
                </a:tc>
                <a:tc>
                  <a:txBody>
                    <a:bodyPr/>
                    <a:lstStyle/>
                    <a:p>
                      <a:r>
                        <a:t>263</a:t>
                      </a:r>
                    </a:p>
                  </a:txBody>
                  <a:tcPr/>
                </a:tc>
                <a:tc>
                  <a:txBody>
                    <a:bodyPr/>
                    <a:lstStyle/>
                    <a:p>
                      <a:r>
                        <a:t>45</a:t>
                      </a:r>
                    </a:p>
                  </a:txBody>
                  <a:tcPr/>
                </a:tc>
                <a:tc>
                  <a:txBody>
                    <a:bodyPr/>
                    <a:lstStyle/>
                    <a:p>
                      <a:r>
                        <a:t>7</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I understand that maintaining diligence in the workplace is very important to maintain the accuracy of my work.</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400800" cy="1828800"/>
        </p:xfrm>
        <a:graphic>
          <a:graphicData uri="http://schemas.openxmlformats.org/drawingml/2006/table">
            <a:tbl>
              <a:tblPr firstRow="1" bandRow="1">
                <a:tableStyleId>{5C22544A-7EE6-4342-B048-85BDC9FD1C3A}</a:tableStyleId>
              </a:tblPr>
              <a:tblGrid>
                <a:gridCol w="1600200"/>
                <a:gridCol w="1600200"/>
                <a:gridCol w="1600200"/>
                <a:gridCol w="1600200"/>
              </a:tblGrid>
              <a:tr h="457200">
                <a:tc>
                  <a:txBody>
                    <a:bodyPr/>
                    <a:lstStyle/>
                    <a:p>
                      <a:r>
                        <a:t>Response</a:t>
                      </a:r>
                    </a:p>
                  </a:txBody>
                  <a:tcPr/>
                </a:tc>
                <a:tc>
                  <a:txBody>
                    <a:bodyPr/>
                    <a:lstStyle/>
                    <a:p>
                      <a:r>
                        <a:t>Junior</a:t>
                      </a:r>
                    </a:p>
                  </a:txBody>
                  <a:tcPr/>
                </a:tc>
                <a:tc>
                  <a:txBody>
                    <a:bodyPr/>
                    <a:lstStyle/>
                    <a:p>
                      <a:r>
                        <a:t>Middle</a:t>
                      </a:r>
                    </a:p>
                  </a:txBody>
                  <a:tcPr/>
                </a:tc>
                <a:tc>
                  <a:txBody>
                    <a:bodyPr/>
                    <a:lstStyle/>
                    <a:p>
                      <a:r>
                        <a:t>Senior</a:t>
                      </a:r>
                    </a:p>
                  </a:txBody>
                  <a:tcPr/>
                </a:tc>
              </a:tr>
              <a:tr h="457200">
                <a:tc>
                  <a:txBody>
                    <a:bodyPr/>
                    <a:lstStyle/>
                    <a:p>
                      <a:r>
                        <a:t>ಒಪ್ಪುತ್ತೇನೆ</a:t>
                      </a:r>
                    </a:p>
                  </a:txBody>
                  <a:tcPr/>
                </a:tc>
                <a:tc>
                  <a:txBody>
                    <a:bodyPr/>
                    <a:lstStyle/>
                    <a:p>
                      <a:r>
                        <a:t>54</a:t>
                      </a:r>
                    </a:p>
                  </a:txBody>
                  <a:tcPr/>
                </a:tc>
                <a:tc>
                  <a:txBody>
                    <a:bodyPr/>
                    <a:lstStyle/>
                    <a:p>
                      <a:r>
                        <a:t>0</a:t>
                      </a:r>
                    </a:p>
                  </a:txBody>
                  <a:tcPr/>
                </a:tc>
                <a:tc>
                  <a:txBody>
                    <a:bodyPr/>
                    <a:lstStyle/>
                    <a:p>
                      <a:r>
                        <a:t>0</a:t>
                      </a:r>
                    </a:p>
                  </a:txBody>
                  <a:tcPr/>
                </a:tc>
              </a:tr>
              <a:tr h="457200">
                <a:tc>
                  <a:txBody>
                    <a:bodyPr/>
                    <a:lstStyle/>
                    <a:p>
                      <a:r>
                        <a:t>ಒಪ್ಪುವುದಿಲ್ಲ</a:t>
                      </a:r>
                    </a:p>
                  </a:txBody>
                  <a:tcPr/>
                </a:tc>
                <a:tc>
                  <a:txBody>
                    <a:bodyPr/>
                    <a:lstStyle/>
                    <a:p>
                      <a:r>
                        <a:t>2</a:t>
                      </a:r>
                    </a:p>
                  </a:txBody>
                  <a:tcPr/>
                </a:tc>
                <a:tc>
                  <a:txBody>
                    <a:bodyPr/>
                    <a:lstStyle/>
                    <a:p>
                      <a:r>
                        <a:t>0</a:t>
                      </a:r>
                    </a:p>
                  </a:txBody>
                  <a:tcPr/>
                </a:tc>
                <a:tc>
                  <a:txBody>
                    <a:bodyPr/>
                    <a:lstStyle/>
                    <a:p>
                      <a:r>
                        <a:t>0</a:t>
                      </a:r>
                    </a:p>
                  </a:txBody>
                  <a:tcPr/>
                </a:tc>
              </a:tr>
              <a:tr h="457200">
                <a:tc>
                  <a:txBody>
                    <a:bodyPr/>
                    <a:lstStyle/>
                    <a:p>
                      <a:r>
                        <a:t>Total</a:t>
                      </a:r>
                    </a:p>
                  </a:txBody>
                  <a:tcPr/>
                </a:tc>
                <a:tc>
                  <a:txBody>
                    <a:bodyPr/>
                    <a:lstStyle/>
                    <a:p>
                      <a:r>
                        <a:t>56</a:t>
                      </a:r>
                    </a:p>
                  </a:txBody>
                  <a:tcPr/>
                </a:tc>
                <a:tc>
                  <a:txBody>
                    <a:bodyPr/>
                    <a:lstStyle/>
                    <a:p>
                      <a:r>
                        <a:t>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I understand that diligence in the workplace is very important to maintain my work accuracy.</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400800" cy="1828800"/>
        </p:xfrm>
        <a:graphic>
          <a:graphicData uri="http://schemas.openxmlformats.org/drawingml/2006/table">
            <a:tbl>
              <a:tblPr firstRow="1" bandRow="1">
                <a:tableStyleId>{5C22544A-7EE6-4342-B048-85BDC9FD1C3A}</a:tableStyleId>
              </a:tblPr>
              <a:tblGrid>
                <a:gridCol w="1600200"/>
                <a:gridCol w="1600200"/>
                <a:gridCol w="1600200"/>
                <a:gridCol w="1600200"/>
              </a:tblGrid>
              <a:tr h="457200">
                <a:tc>
                  <a:txBody>
                    <a:bodyPr/>
                    <a:lstStyle/>
                    <a:p>
                      <a:r>
                        <a:t>Response</a:t>
                      </a:r>
                    </a:p>
                  </a:txBody>
                  <a:tcPr/>
                </a:tc>
                <a:tc>
                  <a:txBody>
                    <a:bodyPr/>
                    <a:lstStyle/>
                    <a:p>
                      <a:r>
                        <a:t>Junior</a:t>
                      </a:r>
                    </a:p>
                  </a:txBody>
                  <a:tcPr/>
                </a:tc>
                <a:tc>
                  <a:txBody>
                    <a:bodyPr/>
                    <a:lstStyle/>
                    <a:p>
                      <a:r>
                        <a:t>Middle</a:t>
                      </a:r>
                    </a:p>
                  </a:txBody>
                  <a:tcPr/>
                </a:tc>
                <a:tc>
                  <a:txBody>
                    <a:bodyPr/>
                    <a:lstStyle/>
                    <a:p>
                      <a:r>
                        <a:t>Senior</a:t>
                      </a:r>
                    </a:p>
                  </a:txBody>
                  <a:tcPr/>
                </a:tc>
              </a:tr>
              <a:tr h="457200">
                <a:tc>
                  <a:txBody>
                    <a:bodyPr/>
                    <a:lstStyle/>
                    <a:p>
                      <a:r>
                        <a:t>ஒப்புக்கொள்கிறேன்</a:t>
                      </a:r>
                    </a:p>
                  </a:txBody>
                  <a:tcPr/>
                </a:tc>
                <a:tc>
                  <a:txBody>
                    <a:bodyPr/>
                    <a:lstStyle/>
                    <a:p>
                      <a:r>
                        <a:t>7</a:t>
                      </a:r>
                    </a:p>
                  </a:txBody>
                  <a:tcPr/>
                </a:tc>
                <a:tc>
                  <a:txBody>
                    <a:bodyPr/>
                    <a:lstStyle/>
                    <a:p>
                      <a:r>
                        <a:t>0</a:t>
                      </a:r>
                    </a:p>
                  </a:txBody>
                  <a:tcPr/>
                </a:tc>
                <a:tc>
                  <a:txBody>
                    <a:bodyPr/>
                    <a:lstStyle/>
                    <a:p>
                      <a:r>
                        <a:t>0</a:t>
                      </a:r>
                    </a:p>
                  </a:txBody>
                  <a:tcPr/>
                </a:tc>
              </a:tr>
              <a:tr h="457200">
                <a:tc>
                  <a:txBody>
                    <a:bodyPr/>
                    <a:lstStyle/>
                    <a:p>
                      <a:r>
                        <a:t>கருத்து வேறுபாடு</a:t>
                      </a:r>
                    </a:p>
                  </a:txBody>
                  <a:tcPr/>
                </a:tc>
                <a:tc>
                  <a:txBody>
                    <a:bodyPr/>
                    <a:lstStyle/>
                    <a:p>
                      <a:r>
                        <a:t>0</a:t>
                      </a:r>
                    </a:p>
                  </a:txBody>
                  <a:tcPr/>
                </a:tc>
                <a:tc>
                  <a:txBody>
                    <a:bodyPr/>
                    <a:lstStyle/>
                    <a:p>
                      <a:r>
                        <a:t>0</a:t>
                      </a:r>
                    </a:p>
                  </a:txBody>
                  <a:tcPr/>
                </a:tc>
                <a:tc>
                  <a:txBody>
                    <a:bodyPr/>
                    <a:lstStyle/>
                    <a:p>
                      <a:r>
                        <a:t>0</a:t>
                      </a:r>
                    </a:p>
                  </a:txBody>
                  <a:tcPr/>
                </a:tc>
              </a:tr>
              <a:tr h="457200">
                <a:tc>
                  <a:txBody>
                    <a:bodyPr/>
                    <a:lstStyle/>
                    <a:p>
                      <a:r>
                        <a:t>Total</a:t>
                      </a:r>
                    </a:p>
                  </a:txBody>
                  <a:tcPr/>
                </a:tc>
                <a:tc>
                  <a:txBody>
                    <a:bodyPr/>
                    <a:lstStyle/>
                    <a:p>
                      <a:r>
                        <a:t>7</a:t>
                      </a:r>
                    </a:p>
                  </a:txBody>
                  <a:tcPr/>
                </a:tc>
                <a:tc>
                  <a:txBody>
                    <a:bodyPr/>
                    <a:lstStyle/>
                    <a:p>
                      <a:r>
                        <a:t>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Recognizing others efforts or getting appreciated for our own hard work has a direct positive impact on efficiency. How did it impact your work efficiency?</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400800" cy="1828800"/>
        </p:xfrm>
        <a:graphic>
          <a:graphicData uri="http://schemas.openxmlformats.org/drawingml/2006/table">
            <a:tbl>
              <a:tblPr firstRow="1" bandRow="1">
                <a:tableStyleId>{5C22544A-7EE6-4342-B048-85BDC9FD1C3A}</a:tableStyleId>
              </a:tblPr>
              <a:tblGrid>
                <a:gridCol w="1600200"/>
                <a:gridCol w="1600200"/>
                <a:gridCol w="1600200"/>
                <a:gridCol w="1600200"/>
              </a:tblGrid>
              <a:tr h="365760">
                <a:tc>
                  <a:txBody>
                    <a:bodyPr/>
                    <a:lstStyle/>
                    <a:p>
                      <a:r>
                        <a:t>Response</a:t>
                      </a:r>
                    </a:p>
                  </a:txBody>
                  <a:tcPr/>
                </a:tc>
                <a:tc>
                  <a:txBody>
                    <a:bodyPr/>
                    <a:lstStyle/>
                    <a:p>
                      <a:r>
                        <a:t>Junior</a:t>
                      </a:r>
                    </a:p>
                  </a:txBody>
                  <a:tcPr/>
                </a:tc>
                <a:tc>
                  <a:txBody>
                    <a:bodyPr/>
                    <a:lstStyle/>
                    <a:p>
                      <a:r>
                        <a:t>Middle</a:t>
                      </a:r>
                    </a:p>
                  </a:txBody>
                  <a:tcPr/>
                </a:tc>
                <a:tc>
                  <a:txBody>
                    <a:bodyPr/>
                    <a:lstStyle/>
                    <a:p>
                      <a:r>
                        <a:t>Senior</a:t>
                      </a:r>
                    </a:p>
                  </a:txBody>
                  <a:tcPr/>
                </a:tc>
              </a:tr>
              <a:tr h="365760">
                <a:tc>
                  <a:txBody>
                    <a:bodyPr/>
                    <a:lstStyle/>
                    <a:p>
                      <a:r>
                        <a:t>Positively</a:t>
                      </a:r>
                    </a:p>
                  </a:txBody>
                  <a:tcPr/>
                </a:tc>
                <a:tc>
                  <a:txBody>
                    <a:bodyPr/>
                    <a:lstStyle/>
                    <a:p>
                      <a:r>
                        <a:t>245</a:t>
                      </a:r>
                    </a:p>
                  </a:txBody>
                  <a:tcPr/>
                </a:tc>
                <a:tc>
                  <a:txBody>
                    <a:bodyPr/>
                    <a:lstStyle/>
                    <a:p>
                      <a:r>
                        <a:t>35</a:t>
                      </a:r>
                    </a:p>
                  </a:txBody>
                  <a:tcPr/>
                </a:tc>
                <a:tc>
                  <a:txBody>
                    <a:bodyPr/>
                    <a:lstStyle/>
                    <a:p>
                      <a:r>
                        <a:t>5</a:t>
                      </a:r>
                    </a:p>
                  </a:txBody>
                  <a:tcPr/>
                </a:tc>
              </a:tr>
              <a:tr h="365760">
                <a:tc>
                  <a:txBody>
                    <a:bodyPr/>
                    <a:lstStyle/>
                    <a:p>
                      <a:r>
                        <a:t>Negative</a:t>
                      </a:r>
                    </a:p>
                  </a:txBody>
                  <a:tcPr/>
                </a:tc>
                <a:tc>
                  <a:txBody>
                    <a:bodyPr/>
                    <a:lstStyle/>
                    <a:p>
                      <a:r>
                        <a:t>5</a:t>
                      </a:r>
                    </a:p>
                  </a:txBody>
                  <a:tcPr/>
                </a:tc>
                <a:tc>
                  <a:txBody>
                    <a:bodyPr/>
                    <a:lstStyle/>
                    <a:p>
                      <a:r>
                        <a:t>0</a:t>
                      </a:r>
                    </a:p>
                  </a:txBody>
                  <a:tcPr/>
                </a:tc>
                <a:tc>
                  <a:txBody>
                    <a:bodyPr/>
                    <a:lstStyle/>
                    <a:p>
                      <a:r>
                        <a:t>0</a:t>
                      </a:r>
                    </a:p>
                  </a:txBody>
                  <a:tcPr/>
                </a:tc>
              </a:tr>
              <a:tr h="365760">
                <a:tc>
                  <a:txBody>
                    <a:bodyPr/>
                    <a:lstStyle/>
                    <a:p>
                      <a:r>
                        <a:t>Nothing changed for me or others</a:t>
                      </a:r>
                    </a:p>
                  </a:txBody>
                  <a:tcPr/>
                </a:tc>
                <a:tc>
                  <a:txBody>
                    <a:bodyPr/>
                    <a:lstStyle/>
                    <a:p>
                      <a:r>
                        <a:t>14</a:t>
                      </a:r>
                    </a:p>
                  </a:txBody>
                  <a:tcPr/>
                </a:tc>
                <a:tc>
                  <a:txBody>
                    <a:bodyPr/>
                    <a:lstStyle/>
                    <a:p>
                      <a:r>
                        <a:t>0</a:t>
                      </a:r>
                    </a:p>
                  </a:txBody>
                  <a:tcPr/>
                </a:tc>
                <a:tc>
                  <a:txBody>
                    <a:bodyPr/>
                    <a:lstStyle/>
                    <a:p>
                      <a:r>
                        <a:t>0</a:t>
                      </a:r>
                    </a:p>
                  </a:txBody>
                  <a:tcPr/>
                </a:tc>
              </a:tr>
              <a:tr h="365760">
                <a:tc>
                  <a:txBody>
                    <a:bodyPr/>
                    <a:lstStyle/>
                    <a:p>
                      <a:r>
                        <a:t>Total</a:t>
                      </a:r>
                    </a:p>
                  </a:txBody>
                  <a:tcPr/>
                </a:tc>
                <a:tc>
                  <a:txBody>
                    <a:bodyPr/>
                    <a:lstStyle/>
                    <a:p>
                      <a:r>
                        <a:t>264</a:t>
                      </a:r>
                    </a:p>
                  </a:txBody>
                  <a:tcPr/>
                </a:tc>
                <a:tc>
                  <a:txBody>
                    <a:bodyPr/>
                    <a:lstStyle/>
                    <a:p>
                      <a:r>
                        <a:t>35</a:t>
                      </a:r>
                    </a:p>
                  </a:txBody>
                  <a:tcPr/>
                </a:tc>
                <a:tc>
                  <a:txBody>
                    <a:bodyPr/>
                    <a:lstStyle/>
                    <a:p>
                      <a:r>
                        <a:t>5</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Recognizing the efforts of others or appreciation for our own hard work has a direct positive impact on efficiency. </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400800" cy="1828800"/>
        </p:xfrm>
        <a:graphic>
          <a:graphicData uri="http://schemas.openxmlformats.org/drawingml/2006/table">
            <a:tbl>
              <a:tblPr firstRow="1" bandRow="1">
                <a:tableStyleId>{5C22544A-7EE6-4342-B048-85BDC9FD1C3A}</a:tableStyleId>
              </a:tblPr>
              <a:tblGrid>
                <a:gridCol w="1600200"/>
                <a:gridCol w="1600200"/>
                <a:gridCol w="1600200"/>
                <a:gridCol w="1600200"/>
              </a:tblGrid>
              <a:tr h="365760">
                <a:tc>
                  <a:txBody>
                    <a:bodyPr/>
                    <a:lstStyle/>
                    <a:p>
                      <a:r>
                        <a:t>Response</a:t>
                      </a:r>
                    </a:p>
                  </a:txBody>
                  <a:tcPr/>
                </a:tc>
                <a:tc>
                  <a:txBody>
                    <a:bodyPr/>
                    <a:lstStyle/>
                    <a:p>
                      <a:r>
                        <a:t>Junior</a:t>
                      </a:r>
                    </a:p>
                  </a:txBody>
                  <a:tcPr/>
                </a:tc>
                <a:tc>
                  <a:txBody>
                    <a:bodyPr/>
                    <a:lstStyle/>
                    <a:p>
                      <a:r>
                        <a:t>Middle</a:t>
                      </a:r>
                    </a:p>
                  </a:txBody>
                  <a:tcPr/>
                </a:tc>
                <a:tc>
                  <a:txBody>
                    <a:bodyPr/>
                    <a:lstStyle/>
                    <a:p>
                      <a:r>
                        <a:t>Senior</a:t>
                      </a:r>
                    </a:p>
                  </a:txBody>
                  <a:tcPr/>
                </a:tc>
              </a:tr>
              <a:tr h="365760">
                <a:tc>
                  <a:txBody>
                    <a:bodyPr/>
                    <a:lstStyle/>
                    <a:p>
                      <a:r>
                        <a:t>ಧನಾತ್ಮಕವಾಗಿ</a:t>
                      </a:r>
                    </a:p>
                  </a:txBody>
                  <a:tcPr/>
                </a:tc>
                <a:tc>
                  <a:txBody>
                    <a:bodyPr/>
                    <a:lstStyle/>
                    <a:p>
                      <a:r>
                        <a:t>31</a:t>
                      </a:r>
                    </a:p>
                  </a:txBody>
                  <a:tcPr/>
                </a:tc>
                <a:tc>
                  <a:txBody>
                    <a:bodyPr/>
                    <a:lstStyle/>
                    <a:p>
                      <a:r>
                        <a:t>0</a:t>
                      </a:r>
                    </a:p>
                  </a:txBody>
                  <a:tcPr/>
                </a:tc>
                <a:tc>
                  <a:txBody>
                    <a:bodyPr/>
                    <a:lstStyle/>
                    <a:p>
                      <a:r>
                        <a:t>0</a:t>
                      </a:r>
                    </a:p>
                  </a:txBody>
                  <a:tcPr/>
                </a:tc>
              </a:tr>
              <a:tr h="365760">
                <a:tc>
                  <a:txBody>
                    <a:bodyPr/>
                    <a:lstStyle/>
                    <a:p>
                      <a:r>
                        <a:t>ಋಣಾತ್ಮಕ</a:t>
                      </a:r>
                    </a:p>
                  </a:txBody>
                  <a:tcPr/>
                </a:tc>
                <a:tc>
                  <a:txBody>
                    <a:bodyPr/>
                    <a:lstStyle/>
                    <a:p>
                      <a:r>
                        <a:t>11</a:t>
                      </a:r>
                    </a:p>
                  </a:txBody>
                  <a:tcPr/>
                </a:tc>
                <a:tc>
                  <a:txBody>
                    <a:bodyPr/>
                    <a:lstStyle/>
                    <a:p>
                      <a:r>
                        <a:t>0</a:t>
                      </a:r>
                    </a:p>
                  </a:txBody>
                  <a:tcPr/>
                </a:tc>
                <a:tc>
                  <a:txBody>
                    <a:bodyPr/>
                    <a:lstStyle/>
                    <a:p>
                      <a:r>
                        <a:t>0</a:t>
                      </a:r>
                    </a:p>
                  </a:txBody>
                  <a:tcPr/>
                </a:tc>
              </a:tr>
              <a:tr h="365760">
                <a:tc>
                  <a:txBody>
                    <a:bodyPr/>
                    <a:lstStyle/>
                    <a:p>
                      <a:r>
                        <a:t>ನನಗಾಗಲಿ ಇತರರಿಗಾಗಲಿ ಏನೂ ಬದಲಾಗಿಲ್ಲ</a:t>
                      </a:r>
                    </a:p>
                  </a:txBody>
                  <a:tcPr/>
                </a:tc>
                <a:tc>
                  <a:txBody>
                    <a:bodyPr/>
                    <a:lstStyle/>
                    <a:p>
                      <a:r>
                        <a:t>13</a:t>
                      </a:r>
                    </a:p>
                  </a:txBody>
                  <a:tcPr/>
                </a:tc>
                <a:tc>
                  <a:txBody>
                    <a:bodyPr/>
                    <a:lstStyle/>
                    <a:p>
                      <a:r>
                        <a:t>0</a:t>
                      </a:r>
                    </a:p>
                  </a:txBody>
                  <a:tcPr/>
                </a:tc>
                <a:tc>
                  <a:txBody>
                    <a:bodyPr/>
                    <a:lstStyle/>
                    <a:p>
                      <a:r>
                        <a:t>0</a:t>
                      </a:r>
                    </a:p>
                  </a:txBody>
                  <a:tcPr/>
                </a:tc>
              </a:tr>
              <a:tr h="365760">
                <a:tc>
                  <a:txBody>
                    <a:bodyPr/>
                    <a:lstStyle/>
                    <a:p>
                      <a:r>
                        <a:t>Total</a:t>
                      </a:r>
                    </a:p>
                  </a:txBody>
                  <a:tcPr/>
                </a:tc>
                <a:tc>
                  <a:txBody>
                    <a:bodyPr/>
                    <a:lstStyle/>
                    <a:p>
                      <a:r>
                        <a:t>55</a:t>
                      </a:r>
                    </a:p>
                  </a:txBody>
                  <a:tcPr/>
                </a:tc>
                <a:tc>
                  <a:txBody>
                    <a:bodyPr/>
                    <a:lstStyle/>
                    <a:p>
                      <a:r>
                        <a:t>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Recognizing the efforts of others or appreciating our own hard work has a direct positive impact on performance. </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400800" cy="1828800"/>
        </p:xfrm>
        <a:graphic>
          <a:graphicData uri="http://schemas.openxmlformats.org/drawingml/2006/table">
            <a:tbl>
              <a:tblPr firstRow="1" bandRow="1">
                <a:tableStyleId>{5C22544A-7EE6-4342-B048-85BDC9FD1C3A}</a:tableStyleId>
              </a:tblPr>
              <a:tblGrid>
                <a:gridCol w="1600200"/>
                <a:gridCol w="1600200"/>
                <a:gridCol w="1600200"/>
                <a:gridCol w="1600200"/>
              </a:tblGrid>
              <a:tr h="365760">
                <a:tc>
                  <a:txBody>
                    <a:bodyPr/>
                    <a:lstStyle/>
                    <a:p>
                      <a:r>
                        <a:t>Response</a:t>
                      </a:r>
                    </a:p>
                  </a:txBody>
                  <a:tcPr/>
                </a:tc>
                <a:tc>
                  <a:txBody>
                    <a:bodyPr/>
                    <a:lstStyle/>
                    <a:p>
                      <a:r>
                        <a:t>Junior</a:t>
                      </a:r>
                    </a:p>
                  </a:txBody>
                  <a:tcPr/>
                </a:tc>
                <a:tc>
                  <a:txBody>
                    <a:bodyPr/>
                    <a:lstStyle/>
                    <a:p>
                      <a:r>
                        <a:t>Middle</a:t>
                      </a:r>
                    </a:p>
                  </a:txBody>
                  <a:tcPr/>
                </a:tc>
                <a:tc>
                  <a:txBody>
                    <a:bodyPr/>
                    <a:lstStyle/>
                    <a:p>
                      <a:r>
                        <a:t>Senior</a:t>
                      </a:r>
                    </a:p>
                  </a:txBody>
                  <a:tcPr/>
                </a:tc>
              </a:tr>
              <a:tr h="365760">
                <a:tc>
                  <a:txBody>
                    <a:bodyPr/>
                    <a:lstStyle/>
                    <a:p>
                      <a:r>
                        <a:t>நேர்மறையாக</a:t>
                      </a:r>
                    </a:p>
                  </a:txBody>
                  <a:tcPr/>
                </a:tc>
                <a:tc>
                  <a:txBody>
                    <a:bodyPr/>
                    <a:lstStyle/>
                    <a:p>
                      <a:r>
                        <a:t>5</a:t>
                      </a:r>
                    </a:p>
                  </a:txBody>
                  <a:tcPr/>
                </a:tc>
                <a:tc>
                  <a:txBody>
                    <a:bodyPr/>
                    <a:lstStyle/>
                    <a:p>
                      <a:r>
                        <a:t>0</a:t>
                      </a:r>
                    </a:p>
                  </a:txBody>
                  <a:tcPr/>
                </a:tc>
                <a:tc>
                  <a:txBody>
                    <a:bodyPr/>
                    <a:lstStyle/>
                    <a:p>
                      <a:r>
                        <a:t>0</a:t>
                      </a:r>
                    </a:p>
                  </a:txBody>
                  <a:tcPr/>
                </a:tc>
              </a:tr>
              <a:tr h="365760">
                <a:tc>
                  <a:txBody>
                    <a:bodyPr/>
                    <a:lstStyle/>
                    <a:p>
                      <a:r>
                        <a:t>எதிர்மறை</a:t>
                      </a:r>
                    </a:p>
                  </a:txBody>
                  <a:tcPr/>
                </a:tc>
                <a:tc>
                  <a:txBody>
                    <a:bodyPr/>
                    <a:lstStyle/>
                    <a:p>
                      <a:r>
                        <a:t>2</a:t>
                      </a:r>
                    </a:p>
                  </a:txBody>
                  <a:tcPr/>
                </a:tc>
                <a:tc>
                  <a:txBody>
                    <a:bodyPr/>
                    <a:lstStyle/>
                    <a:p>
                      <a:r>
                        <a:t>0</a:t>
                      </a:r>
                    </a:p>
                  </a:txBody>
                  <a:tcPr/>
                </a:tc>
                <a:tc>
                  <a:txBody>
                    <a:bodyPr/>
                    <a:lstStyle/>
                    <a:p>
                      <a:r>
                        <a:t>0</a:t>
                      </a:r>
                    </a:p>
                  </a:txBody>
                  <a:tcPr/>
                </a:tc>
              </a:tr>
              <a:tr h="365760">
                <a:tc>
                  <a:txBody>
                    <a:bodyPr/>
                    <a:lstStyle/>
                    <a:p>
                      <a:r>
                        <a:t>எனக்கோ மற்றவர்களுக்கோ எதுவும் மாறவில்லை</a:t>
                      </a:r>
                    </a:p>
                  </a:txBody>
                  <a:tcPr/>
                </a:tc>
                <a:tc>
                  <a:txBody>
                    <a:bodyPr/>
                    <a:lstStyle/>
                    <a:p>
                      <a:r>
                        <a:t>2</a:t>
                      </a:r>
                    </a:p>
                  </a:txBody>
                  <a:tcPr/>
                </a:tc>
                <a:tc>
                  <a:txBody>
                    <a:bodyPr/>
                    <a:lstStyle/>
                    <a:p>
                      <a:r>
                        <a:t>0</a:t>
                      </a:r>
                    </a:p>
                  </a:txBody>
                  <a:tcPr/>
                </a:tc>
                <a:tc>
                  <a:txBody>
                    <a:bodyPr/>
                    <a:lstStyle/>
                    <a:p>
                      <a:r>
                        <a:t>0</a:t>
                      </a:r>
                    </a:p>
                  </a:txBody>
                  <a:tcPr/>
                </a:tc>
              </a:tr>
              <a:tr h="365760">
                <a:tc>
                  <a:txBody>
                    <a:bodyPr/>
                    <a:lstStyle/>
                    <a:p>
                      <a:r>
                        <a:t>Total</a:t>
                      </a:r>
                    </a:p>
                  </a:txBody>
                  <a:tcPr/>
                </a:tc>
                <a:tc>
                  <a:txBody>
                    <a:bodyPr/>
                    <a:lstStyle/>
                    <a:p>
                      <a:r>
                        <a:t>9</a:t>
                      </a:r>
                    </a:p>
                  </a:txBody>
                  <a:tcPr/>
                </a:tc>
                <a:tc>
                  <a:txBody>
                    <a:bodyPr/>
                    <a:lstStyle/>
                    <a:p>
                      <a:r>
                        <a:t>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“The powerful motivator in our lives isn’t money; it’s the opportunity to learn, grow in responsibilities, contribute to others, and be recognized for achievements.” Do you agree with this statement?</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400800" cy="1828800"/>
        </p:xfrm>
        <a:graphic>
          <a:graphicData uri="http://schemas.openxmlformats.org/drawingml/2006/table">
            <a:tbl>
              <a:tblPr firstRow="1" bandRow="1">
                <a:tableStyleId>{5C22544A-7EE6-4342-B048-85BDC9FD1C3A}</a:tableStyleId>
              </a:tblPr>
              <a:tblGrid>
                <a:gridCol w="1600200"/>
                <a:gridCol w="1600200"/>
                <a:gridCol w="1600200"/>
                <a:gridCol w="1600200"/>
              </a:tblGrid>
              <a:tr h="365760">
                <a:tc>
                  <a:txBody>
                    <a:bodyPr/>
                    <a:lstStyle/>
                    <a:p>
                      <a:r>
                        <a:t>Response</a:t>
                      </a:r>
                    </a:p>
                  </a:txBody>
                  <a:tcPr/>
                </a:tc>
                <a:tc>
                  <a:txBody>
                    <a:bodyPr/>
                    <a:lstStyle/>
                    <a:p>
                      <a:r>
                        <a:t>Junior</a:t>
                      </a:r>
                    </a:p>
                  </a:txBody>
                  <a:tcPr/>
                </a:tc>
                <a:tc>
                  <a:txBody>
                    <a:bodyPr/>
                    <a:lstStyle/>
                    <a:p>
                      <a:r>
                        <a:t>Middle</a:t>
                      </a:r>
                    </a:p>
                  </a:txBody>
                  <a:tcPr/>
                </a:tc>
                <a:tc>
                  <a:txBody>
                    <a:bodyPr/>
                    <a:lstStyle/>
                    <a:p>
                      <a:r>
                        <a:t>Senior</a:t>
                      </a:r>
                    </a:p>
                  </a:txBody>
                  <a:tcPr/>
                </a:tc>
              </a:tr>
              <a:tr h="365760">
                <a:tc>
                  <a:txBody>
                    <a:bodyPr/>
                    <a:lstStyle/>
                    <a:p>
                      <a:r>
                        <a:t>Agree</a:t>
                      </a:r>
                    </a:p>
                  </a:txBody>
                  <a:tcPr/>
                </a:tc>
                <a:tc>
                  <a:txBody>
                    <a:bodyPr/>
                    <a:lstStyle/>
                    <a:p>
                      <a:r>
                        <a:t>190</a:t>
                      </a:r>
                    </a:p>
                  </a:txBody>
                  <a:tcPr/>
                </a:tc>
                <a:tc>
                  <a:txBody>
                    <a:bodyPr/>
                    <a:lstStyle/>
                    <a:p>
                      <a:r>
                        <a:t>27</a:t>
                      </a:r>
                    </a:p>
                  </a:txBody>
                  <a:tcPr/>
                </a:tc>
                <a:tc>
                  <a:txBody>
                    <a:bodyPr/>
                    <a:lstStyle/>
                    <a:p>
                      <a:r>
                        <a:t>4</a:t>
                      </a:r>
                    </a:p>
                  </a:txBody>
                  <a:tcPr/>
                </a:tc>
              </a:tr>
              <a:tr h="365760">
                <a:tc>
                  <a:txBody>
                    <a:bodyPr/>
                    <a:lstStyle/>
                    <a:p>
                      <a:r>
                        <a:t>Disagree</a:t>
                      </a:r>
                    </a:p>
                  </a:txBody>
                  <a:tcPr/>
                </a:tc>
                <a:tc>
                  <a:txBody>
                    <a:bodyPr/>
                    <a:lstStyle/>
                    <a:p>
                      <a:r>
                        <a:t>2</a:t>
                      </a:r>
                    </a:p>
                  </a:txBody>
                  <a:tcPr/>
                </a:tc>
                <a:tc>
                  <a:txBody>
                    <a:bodyPr/>
                    <a:lstStyle/>
                    <a:p>
                      <a:r>
                        <a:t>0</a:t>
                      </a:r>
                    </a:p>
                  </a:txBody>
                  <a:tcPr/>
                </a:tc>
                <a:tc>
                  <a:txBody>
                    <a:bodyPr/>
                    <a:lstStyle/>
                    <a:p>
                      <a:r>
                        <a:t>0</a:t>
                      </a:r>
                    </a:p>
                  </a:txBody>
                  <a:tcPr/>
                </a:tc>
              </a:tr>
              <a:tr h="365760">
                <a:tc>
                  <a:txBody>
                    <a:bodyPr/>
                    <a:lstStyle/>
                    <a:p>
                      <a:r>
                        <a:t>Both money and recognition are important</a:t>
                      </a:r>
                    </a:p>
                  </a:txBody>
                  <a:tcPr/>
                </a:tc>
                <a:tc>
                  <a:txBody>
                    <a:bodyPr/>
                    <a:lstStyle/>
                    <a:p>
                      <a:r>
                        <a:t>68</a:t>
                      </a:r>
                    </a:p>
                  </a:txBody>
                  <a:tcPr/>
                </a:tc>
                <a:tc>
                  <a:txBody>
                    <a:bodyPr/>
                    <a:lstStyle/>
                    <a:p>
                      <a:r>
                        <a:t>13</a:t>
                      </a:r>
                    </a:p>
                  </a:txBody>
                  <a:tcPr/>
                </a:tc>
                <a:tc>
                  <a:txBody>
                    <a:bodyPr/>
                    <a:lstStyle/>
                    <a:p>
                      <a:r>
                        <a:t>2</a:t>
                      </a:r>
                    </a:p>
                  </a:txBody>
                  <a:tcPr/>
                </a:tc>
              </a:tr>
              <a:tr h="365760">
                <a:tc>
                  <a:txBody>
                    <a:bodyPr/>
                    <a:lstStyle/>
                    <a:p>
                      <a:r>
                        <a:t>Total</a:t>
                      </a:r>
                    </a:p>
                  </a:txBody>
                  <a:tcPr/>
                </a:tc>
                <a:tc>
                  <a:txBody>
                    <a:bodyPr/>
                    <a:lstStyle/>
                    <a:p>
                      <a:r>
                        <a:t>260</a:t>
                      </a:r>
                    </a:p>
                  </a:txBody>
                  <a:tcPr/>
                </a:tc>
                <a:tc>
                  <a:txBody>
                    <a:bodyPr/>
                    <a:lstStyle/>
                    <a:p>
                      <a:r>
                        <a:t>40</a:t>
                      </a:r>
                    </a:p>
                  </a:txBody>
                  <a:tcPr/>
                </a:tc>
                <a:tc>
                  <a:txBody>
                    <a:bodyPr/>
                    <a:lstStyle/>
                    <a:p>
                      <a:r>
                        <a:t>6</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400800" cy="1828800"/>
        </p:xfrm>
        <a:graphic>
          <a:graphicData uri="http://schemas.openxmlformats.org/drawingml/2006/table">
            <a:tbl>
              <a:tblPr firstRow="1" bandRow="1">
                <a:tableStyleId>{5C22544A-7EE6-4342-B048-85BDC9FD1C3A}</a:tableStyleId>
              </a:tblPr>
              <a:tblGrid>
                <a:gridCol w="1600200"/>
                <a:gridCol w="1600200"/>
                <a:gridCol w="1600200"/>
                <a:gridCol w="1600200"/>
              </a:tblGrid>
              <a:tr h="365760">
                <a:tc>
                  <a:txBody>
                    <a:bodyPr/>
                    <a:lstStyle/>
                    <a:p>
                      <a:r>
                        <a:t>Response</a:t>
                      </a:r>
                    </a:p>
                  </a:txBody>
                  <a:tcPr/>
                </a:tc>
                <a:tc>
                  <a:txBody>
                    <a:bodyPr/>
                    <a:lstStyle/>
                    <a:p>
                      <a:r>
                        <a:t>Junior</a:t>
                      </a:r>
                    </a:p>
                  </a:txBody>
                  <a:tcPr/>
                </a:tc>
                <a:tc>
                  <a:txBody>
                    <a:bodyPr/>
                    <a:lstStyle/>
                    <a:p>
                      <a:r>
                        <a:t>Middle</a:t>
                      </a:r>
                    </a:p>
                  </a:txBody>
                  <a:tcPr/>
                </a:tc>
                <a:tc>
                  <a:txBody>
                    <a:bodyPr/>
                    <a:lstStyle/>
                    <a:p>
                      <a:r>
                        <a:t>Senior</a:t>
                      </a:r>
                    </a:p>
                  </a:txBody>
                  <a:tcPr/>
                </a:tc>
              </a:tr>
              <a:tr h="365760">
                <a:tc>
                  <a:txBody>
                    <a:bodyPr/>
                    <a:lstStyle/>
                    <a:p>
                      <a:r>
                        <a:t>ಒಪ್ಪುತ್ತೇನೆ</a:t>
                      </a:r>
                    </a:p>
                  </a:txBody>
                  <a:tcPr/>
                </a:tc>
                <a:tc>
                  <a:txBody>
                    <a:bodyPr/>
                    <a:lstStyle/>
                    <a:p>
                      <a:r>
                        <a:t>33</a:t>
                      </a:r>
                    </a:p>
                  </a:txBody>
                  <a:tcPr/>
                </a:tc>
                <a:tc>
                  <a:txBody>
                    <a:bodyPr/>
                    <a:lstStyle/>
                    <a:p>
                      <a:r>
                        <a:t>0</a:t>
                      </a:r>
                    </a:p>
                  </a:txBody>
                  <a:tcPr/>
                </a:tc>
                <a:tc>
                  <a:txBody>
                    <a:bodyPr/>
                    <a:lstStyle/>
                    <a:p>
                      <a:r>
                        <a:t>0</a:t>
                      </a:r>
                    </a:p>
                  </a:txBody>
                  <a:tcPr/>
                </a:tc>
              </a:tr>
              <a:tr h="365760">
                <a:tc>
                  <a:txBody>
                    <a:bodyPr/>
                    <a:lstStyle/>
                    <a:p>
                      <a:r>
                        <a:t>ಒಪ್ಪುವುದಿಲ್ಲ</a:t>
                      </a:r>
                    </a:p>
                  </a:txBody>
                  <a:tcPr/>
                </a:tc>
                <a:tc>
                  <a:txBody>
                    <a:bodyPr/>
                    <a:lstStyle/>
                    <a:p>
                      <a:r>
                        <a:t>0</a:t>
                      </a:r>
                    </a:p>
                  </a:txBody>
                  <a:tcPr/>
                </a:tc>
                <a:tc>
                  <a:txBody>
                    <a:bodyPr/>
                    <a:lstStyle/>
                    <a:p>
                      <a:r>
                        <a:t>0</a:t>
                      </a:r>
                    </a:p>
                  </a:txBody>
                  <a:tcPr/>
                </a:tc>
                <a:tc>
                  <a:txBody>
                    <a:bodyPr/>
                    <a:lstStyle/>
                    <a:p>
                      <a:r>
                        <a:t>0</a:t>
                      </a:r>
                    </a:p>
                  </a:txBody>
                  <a:tcPr/>
                </a:tc>
              </a:tr>
              <a:tr h="365760">
                <a:tc>
                  <a:txBody>
                    <a:bodyPr/>
                    <a:lstStyle/>
                    <a:p>
                      <a:r>
                        <a:t>ಹಣ ಮತ್ತು ಗುರುತಿಸುವಿಕೆ ಎರಡೂ ಮುಖ್ಯ</a:t>
                      </a:r>
                    </a:p>
                  </a:txBody>
                  <a:tcPr/>
                </a:tc>
                <a:tc>
                  <a:txBody>
                    <a:bodyPr/>
                    <a:lstStyle/>
                    <a:p>
                      <a:r>
                        <a:t>23</a:t>
                      </a:r>
                    </a:p>
                  </a:txBody>
                  <a:tcPr/>
                </a:tc>
                <a:tc>
                  <a:txBody>
                    <a:bodyPr/>
                    <a:lstStyle/>
                    <a:p>
                      <a:r>
                        <a:t>0</a:t>
                      </a:r>
                    </a:p>
                  </a:txBody>
                  <a:tcPr/>
                </a:tc>
                <a:tc>
                  <a:txBody>
                    <a:bodyPr/>
                    <a:lstStyle/>
                    <a:p>
                      <a:r>
                        <a:t>0</a:t>
                      </a:r>
                    </a:p>
                  </a:txBody>
                  <a:tcPr/>
                </a:tc>
              </a:tr>
              <a:tr h="365760">
                <a:tc>
                  <a:txBody>
                    <a:bodyPr/>
                    <a:lstStyle/>
                    <a:p>
                      <a:r>
                        <a:t>Total</a:t>
                      </a:r>
                    </a:p>
                  </a:txBody>
                  <a:tcPr/>
                </a:tc>
                <a:tc>
                  <a:txBody>
                    <a:bodyPr/>
                    <a:lstStyle/>
                    <a:p>
                      <a:r>
                        <a:t>56</a:t>
                      </a:r>
                    </a:p>
                  </a:txBody>
                  <a:tcPr/>
                </a:tc>
                <a:tc>
                  <a:txBody>
                    <a:bodyPr/>
                    <a:lstStyle/>
                    <a:p>
                      <a:r>
                        <a:t>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“Money is not the most powerful force in our lives; </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400800" cy="1828800"/>
        </p:xfrm>
        <a:graphic>
          <a:graphicData uri="http://schemas.openxmlformats.org/drawingml/2006/table">
            <a:tbl>
              <a:tblPr firstRow="1" bandRow="1">
                <a:tableStyleId>{5C22544A-7EE6-4342-B048-85BDC9FD1C3A}</a:tableStyleId>
              </a:tblPr>
              <a:tblGrid>
                <a:gridCol w="1600200"/>
                <a:gridCol w="1600200"/>
                <a:gridCol w="1600200"/>
                <a:gridCol w="1600200"/>
              </a:tblGrid>
              <a:tr h="365760">
                <a:tc>
                  <a:txBody>
                    <a:bodyPr/>
                    <a:lstStyle/>
                    <a:p>
                      <a:r>
                        <a:t>Response</a:t>
                      </a:r>
                    </a:p>
                  </a:txBody>
                  <a:tcPr/>
                </a:tc>
                <a:tc>
                  <a:txBody>
                    <a:bodyPr/>
                    <a:lstStyle/>
                    <a:p>
                      <a:r>
                        <a:t>Junior</a:t>
                      </a:r>
                    </a:p>
                  </a:txBody>
                  <a:tcPr/>
                </a:tc>
                <a:tc>
                  <a:txBody>
                    <a:bodyPr/>
                    <a:lstStyle/>
                    <a:p>
                      <a:r>
                        <a:t>Middle</a:t>
                      </a:r>
                    </a:p>
                  </a:txBody>
                  <a:tcPr/>
                </a:tc>
                <a:tc>
                  <a:txBody>
                    <a:bodyPr/>
                    <a:lstStyle/>
                    <a:p>
                      <a:r>
                        <a:t>Senior</a:t>
                      </a:r>
                    </a:p>
                  </a:txBody>
                  <a:tcPr/>
                </a:tc>
              </a:tr>
              <a:tr h="365760">
                <a:tc>
                  <a:txBody>
                    <a:bodyPr/>
                    <a:lstStyle/>
                    <a:p>
                      <a:r>
                        <a:t>ஒப்புக்கொள்கிறேன்</a:t>
                      </a:r>
                    </a:p>
                  </a:txBody>
                  <a:tcPr/>
                </a:tc>
                <a:tc>
                  <a:txBody>
                    <a:bodyPr/>
                    <a:lstStyle/>
                    <a:p>
                      <a:r>
                        <a:t>4</a:t>
                      </a:r>
                    </a:p>
                  </a:txBody>
                  <a:tcPr/>
                </a:tc>
                <a:tc>
                  <a:txBody>
                    <a:bodyPr/>
                    <a:lstStyle/>
                    <a:p>
                      <a:r>
                        <a:t>0</a:t>
                      </a:r>
                    </a:p>
                  </a:txBody>
                  <a:tcPr/>
                </a:tc>
                <a:tc>
                  <a:txBody>
                    <a:bodyPr/>
                    <a:lstStyle/>
                    <a:p>
                      <a:r>
                        <a:t>0</a:t>
                      </a:r>
                    </a:p>
                  </a:txBody>
                  <a:tcPr/>
                </a:tc>
              </a:tr>
              <a:tr h="365760">
                <a:tc>
                  <a:txBody>
                    <a:bodyPr/>
                    <a:lstStyle/>
                    <a:p>
                      <a:r>
                        <a:t>கருத்து வேறுபாடு</a:t>
                      </a:r>
                    </a:p>
                  </a:txBody>
                  <a:tcPr/>
                </a:tc>
                <a:tc>
                  <a:txBody>
                    <a:bodyPr/>
                    <a:lstStyle/>
                    <a:p>
                      <a:r>
                        <a:t>0</a:t>
                      </a:r>
                    </a:p>
                  </a:txBody>
                  <a:tcPr/>
                </a:tc>
                <a:tc>
                  <a:txBody>
                    <a:bodyPr/>
                    <a:lstStyle/>
                    <a:p>
                      <a:r>
                        <a:t>0</a:t>
                      </a:r>
                    </a:p>
                  </a:txBody>
                  <a:tcPr/>
                </a:tc>
                <a:tc>
                  <a:txBody>
                    <a:bodyPr/>
                    <a:lstStyle/>
                    <a:p>
                      <a:r>
                        <a:t>0</a:t>
                      </a:r>
                    </a:p>
                  </a:txBody>
                  <a:tcPr/>
                </a:tc>
              </a:tr>
              <a:tr h="365760">
                <a:tc>
                  <a:txBody>
                    <a:bodyPr/>
                    <a:lstStyle/>
                    <a:p>
                      <a:r>
                        <a:t>பணம் மற்றும் அங்கீகாரம் இரண்டும் முக்கியம்</a:t>
                      </a:r>
                    </a:p>
                  </a:txBody>
                  <a:tcPr/>
                </a:tc>
                <a:tc>
                  <a:txBody>
                    <a:bodyPr/>
                    <a:lstStyle/>
                    <a:p>
                      <a:r>
                        <a:t>1</a:t>
                      </a:r>
                    </a:p>
                  </a:txBody>
                  <a:tcPr/>
                </a:tc>
                <a:tc>
                  <a:txBody>
                    <a:bodyPr/>
                    <a:lstStyle/>
                    <a:p>
                      <a:r>
                        <a:t>0</a:t>
                      </a:r>
                    </a:p>
                  </a:txBody>
                  <a:tcPr/>
                </a:tc>
                <a:tc>
                  <a:txBody>
                    <a:bodyPr/>
                    <a:lstStyle/>
                    <a:p>
                      <a:r>
                        <a:t>0</a:t>
                      </a:r>
                    </a:p>
                  </a:txBody>
                  <a:tcPr/>
                </a:tc>
              </a:tr>
              <a:tr h="365760">
                <a:tc>
                  <a:txBody>
                    <a:bodyPr/>
                    <a:lstStyle/>
                    <a:p>
                      <a:r>
                        <a:t>Total</a:t>
                      </a:r>
                    </a:p>
                  </a:txBody>
                  <a:tcPr/>
                </a:tc>
                <a:tc>
                  <a:txBody>
                    <a:bodyPr/>
                    <a:lstStyle/>
                    <a:p>
                      <a:r>
                        <a:t>5</a:t>
                      </a:r>
                    </a:p>
                  </a:txBody>
                  <a:tcPr/>
                </a:tc>
                <a:tc>
                  <a:txBody>
                    <a:bodyPr/>
                    <a:lstStyle/>
                    <a:p>
                      <a:r>
                        <a:t>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Studies cite that employees are more likely to give a boost to their work if they are recognized. </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400800" cy="1828800"/>
        </p:xfrm>
        <a:graphic>
          <a:graphicData uri="http://schemas.openxmlformats.org/drawingml/2006/table">
            <a:tbl>
              <a:tblPr firstRow="1" bandRow="1">
                <a:tableStyleId>{5C22544A-7EE6-4342-B048-85BDC9FD1C3A}</a:tableStyleId>
              </a:tblPr>
              <a:tblGrid>
                <a:gridCol w="1600200"/>
                <a:gridCol w="1600200"/>
                <a:gridCol w="1600200"/>
                <a:gridCol w="1600200"/>
              </a:tblGrid>
              <a:tr h="365760">
                <a:tc>
                  <a:txBody>
                    <a:bodyPr/>
                    <a:lstStyle/>
                    <a:p>
                      <a:r>
                        <a:t>Response</a:t>
                      </a:r>
                    </a:p>
                  </a:txBody>
                  <a:tcPr/>
                </a:tc>
                <a:tc>
                  <a:txBody>
                    <a:bodyPr/>
                    <a:lstStyle/>
                    <a:p>
                      <a:r>
                        <a:t>Junior</a:t>
                      </a:r>
                    </a:p>
                  </a:txBody>
                  <a:tcPr/>
                </a:tc>
                <a:tc>
                  <a:txBody>
                    <a:bodyPr/>
                    <a:lstStyle/>
                    <a:p>
                      <a:r>
                        <a:t>Middle</a:t>
                      </a:r>
                    </a:p>
                  </a:txBody>
                  <a:tcPr/>
                </a:tc>
                <a:tc>
                  <a:txBody>
                    <a:bodyPr/>
                    <a:lstStyle/>
                    <a:p>
                      <a:r>
                        <a:t>Senior</a:t>
                      </a:r>
                    </a:p>
                  </a:txBody>
                  <a:tcPr/>
                </a:tc>
              </a:tr>
              <a:tr h="365760">
                <a:tc>
                  <a:txBody>
                    <a:bodyPr/>
                    <a:lstStyle/>
                    <a:p>
                      <a:r>
                        <a:t>ಹೌದು, ಮೆಚ್ಚುಗೆ ನನ್ನ ಚೈತನ್ಯವನ್ನು ಹೆಚ್ಚಿಸುತ್ತದೆ</a:t>
                      </a:r>
                    </a:p>
                  </a:txBody>
                  <a:tcPr/>
                </a:tc>
                <a:tc>
                  <a:txBody>
                    <a:bodyPr/>
                    <a:lstStyle/>
                    <a:p>
                      <a:r>
                        <a:t>40</a:t>
                      </a:r>
                    </a:p>
                  </a:txBody>
                  <a:tcPr/>
                </a:tc>
                <a:tc>
                  <a:txBody>
                    <a:bodyPr/>
                    <a:lstStyle/>
                    <a:p>
                      <a:r>
                        <a:t>0</a:t>
                      </a:r>
                    </a:p>
                  </a:txBody>
                  <a:tcPr/>
                </a:tc>
                <a:tc>
                  <a:txBody>
                    <a:bodyPr/>
                    <a:lstStyle/>
                    <a:p>
                      <a:r>
                        <a:t>0</a:t>
                      </a:r>
                    </a:p>
                  </a:txBody>
                  <a:tcPr/>
                </a:tc>
              </a:tr>
              <a:tr h="365760">
                <a:tc>
                  <a:txBody>
                    <a:bodyPr/>
                    <a:lstStyle/>
                    <a:p>
                      <a:r>
                        <a:t>ಇಲ್ಲ, ನಾನು ಯಾವುದೇ ವ್ಯತ್ಯಾಸವನ್ನು ಕಾಣುತ್ತಿಲ್ಲ</a:t>
                      </a:r>
                    </a:p>
                  </a:txBody>
                  <a:tcPr/>
                </a:tc>
                <a:tc>
                  <a:txBody>
                    <a:bodyPr/>
                    <a:lstStyle/>
                    <a:p>
                      <a:r>
                        <a:t>8</a:t>
                      </a:r>
                    </a:p>
                  </a:txBody>
                  <a:tcPr/>
                </a:tc>
                <a:tc>
                  <a:txBody>
                    <a:bodyPr/>
                    <a:lstStyle/>
                    <a:p>
                      <a:r>
                        <a:t>0</a:t>
                      </a:r>
                    </a:p>
                  </a:txBody>
                  <a:tcPr/>
                </a:tc>
                <a:tc>
                  <a:txBody>
                    <a:bodyPr/>
                    <a:lstStyle/>
                    <a:p>
                      <a:r>
                        <a:t>0</a:t>
                      </a:r>
                    </a:p>
                  </a:txBody>
                  <a:tcPr/>
                </a:tc>
              </a:tr>
              <a:tr h="365760">
                <a:tc>
                  <a:txBody>
                    <a:bodyPr/>
                    <a:lstStyle/>
                    <a:p>
                      <a:r>
                        <a:t>ನಾನು ಹೆಚ್ಚು ಮೆಚ್ಚುಗೆ ಪಡೆಯುವುದಿಲ್ಲ</a:t>
                      </a:r>
                    </a:p>
                  </a:txBody>
                  <a:tcPr/>
                </a:tc>
                <a:tc>
                  <a:txBody>
                    <a:bodyPr/>
                    <a:lstStyle/>
                    <a:p>
                      <a:r>
                        <a:t>4</a:t>
                      </a:r>
                    </a:p>
                  </a:txBody>
                  <a:tcPr/>
                </a:tc>
                <a:tc>
                  <a:txBody>
                    <a:bodyPr/>
                    <a:lstStyle/>
                    <a:p>
                      <a:r>
                        <a:t>0</a:t>
                      </a:r>
                    </a:p>
                  </a:txBody>
                  <a:tcPr/>
                </a:tc>
                <a:tc>
                  <a:txBody>
                    <a:bodyPr/>
                    <a:lstStyle/>
                    <a:p>
                      <a:r>
                        <a:t>0</a:t>
                      </a:r>
                    </a:p>
                  </a:txBody>
                  <a:tcPr/>
                </a:tc>
              </a:tr>
              <a:tr h="365760">
                <a:tc>
                  <a:txBody>
                    <a:bodyPr/>
                    <a:lstStyle/>
                    <a:p>
                      <a:r>
                        <a:t>Total</a:t>
                      </a:r>
                    </a:p>
                  </a:txBody>
                  <a:tcPr/>
                </a:tc>
                <a:tc>
                  <a:txBody>
                    <a:bodyPr/>
                    <a:lstStyle/>
                    <a:p>
                      <a:r>
                        <a:t>52</a:t>
                      </a:r>
                    </a:p>
                  </a:txBody>
                  <a:tcPr/>
                </a:tc>
                <a:tc>
                  <a:txBody>
                    <a:bodyPr/>
                    <a:lstStyle/>
                    <a:p>
                      <a:r>
                        <a:t>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400800" cy="1828800"/>
        </p:xfrm>
        <a:graphic>
          <a:graphicData uri="http://schemas.openxmlformats.org/drawingml/2006/table">
            <a:tbl>
              <a:tblPr firstRow="1" bandRow="1">
                <a:tableStyleId>{5C22544A-7EE6-4342-B048-85BDC9FD1C3A}</a:tableStyleId>
              </a:tblPr>
              <a:tblGrid>
                <a:gridCol w="1600200"/>
                <a:gridCol w="1600200"/>
                <a:gridCol w="1600200"/>
                <a:gridCol w="1600200"/>
              </a:tblGrid>
              <a:tr h="457200">
                <a:tc>
                  <a:txBody>
                    <a:bodyPr/>
                    <a:lstStyle/>
                    <a:p>
                      <a:r>
                        <a:t>Response</a:t>
                      </a:r>
                    </a:p>
                  </a:txBody>
                  <a:tcPr/>
                </a:tc>
                <a:tc>
                  <a:txBody>
                    <a:bodyPr/>
                    <a:lstStyle/>
                    <a:p>
                      <a:r>
                        <a:t>Junior</a:t>
                      </a:r>
                    </a:p>
                  </a:txBody>
                  <a:tcPr/>
                </a:tc>
                <a:tc>
                  <a:txBody>
                    <a:bodyPr/>
                    <a:lstStyle/>
                    <a:p>
                      <a:r>
                        <a:t>Middle</a:t>
                      </a:r>
                    </a:p>
                  </a:txBody>
                  <a:tcPr/>
                </a:tc>
                <a:tc>
                  <a:txBody>
                    <a:bodyPr/>
                    <a:lstStyle/>
                    <a:p>
                      <a:r>
                        <a:t>Senior</a:t>
                      </a:r>
                    </a:p>
                  </a:txBody>
                  <a:tcPr/>
                </a:tc>
              </a:tr>
              <a:tr h="457200">
                <a:tc>
                  <a:txBody>
                    <a:bodyPr/>
                    <a:lstStyle/>
                    <a:p>
                      <a:r>
                        <a:t>நான் ஒப்புக்கொள்கிறேன்</a:t>
                      </a:r>
                    </a:p>
                  </a:txBody>
                  <a:tcPr/>
                </a:tc>
                <a:tc>
                  <a:txBody>
                    <a:bodyPr/>
                    <a:lstStyle/>
                    <a:p>
                      <a:r>
                        <a:t>13</a:t>
                      </a:r>
                    </a:p>
                  </a:txBody>
                  <a:tcPr/>
                </a:tc>
                <a:tc>
                  <a:txBody>
                    <a:bodyPr/>
                    <a:lstStyle/>
                    <a:p>
                      <a:r>
                        <a:t>0</a:t>
                      </a:r>
                    </a:p>
                  </a:txBody>
                  <a:tcPr/>
                </a:tc>
                <a:tc>
                  <a:txBody>
                    <a:bodyPr/>
                    <a:lstStyle/>
                    <a:p>
                      <a:r>
                        <a:t>0</a:t>
                      </a:r>
                    </a:p>
                  </a:txBody>
                  <a:tcPr/>
                </a:tc>
              </a:tr>
              <a:tr h="457200">
                <a:tc>
                  <a:txBody>
                    <a:bodyPr/>
                    <a:lstStyle/>
                    <a:p>
                      <a:r>
                        <a:t>நான் உடன்படவில்லை</a:t>
                      </a:r>
                    </a:p>
                  </a:txBody>
                  <a:tcPr/>
                </a:tc>
                <a:tc>
                  <a:txBody>
                    <a:bodyPr/>
                    <a:lstStyle/>
                    <a:p>
                      <a:r>
                        <a:t>1</a:t>
                      </a:r>
                    </a:p>
                  </a:txBody>
                  <a:tcPr/>
                </a:tc>
                <a:tc>
                  <a:txBody>
                    <a:bodyPr/>
                    <a:lstStyle/>
                    <a:p>
                      <a:r>
                        <a:t>0</a:t>
                      </a:r>
                    </a:p>
                  </a:txBody>
                  <a:tcPr/>
                </a:tc>
                <a:tc>
                  <a:txBody>
                    <a:bodyPr/>
                    <a:lstStyle/>
                    <a:p>
                      <a:r>
                        <a:t>0</a:t>
                      </a:r>
                    </a:p>
                  </a:txBody>
                  <a:tcPr/>
                </a:tc>
              </a:tr>
              <a:tr h="457200">
                <a:tc>
                  <a:txBody>
                    <a:bodyPr/>
                    <a:lstStyle/>
                    <a:p>
                      <a:r>
                        <a:t>Total</a:t>
                      </a:r>
                    </a:p>
                  </a:txBody>
                  <a:tcPr/>
                </a:tc>
                <a:tc>
                  <a:txBody>
                    <a:bodyPr/>
                    <a:lstStyle/>
                    <a:p>
                      <a:r>
                        <a:t>14</a:t>
                      </a:r>
                    </a:p>
                  </a:txBody>
                  <a:tcPr/>
                </a:tc>
                <a:tc>
                  <a:txBody>
                    <a:bodyPr/>
                    <a:lstStyle/>
                    <a:p>
                      <a:r>
                        <a:t>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Studies show that if employees are often recognized, they exert more energy at work. </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400800" cy="1828800"/>
        </p:xfrm>
        <a:graphic>
          <a:graphicData uri="http://schemas.openxmlformats.org/drawingml/2006/table">
            <a:tbl>
              <a:tblPr firstRow="1" bandRow="1">
                <a:tableStyleId>{5C22544A-7EE6-4342-B048-85BDC9FD1C3A}</a:tableStyleId>
              </a:tblPr>
              <a:tblGrid>
                <a:gridCol w="1600200"/>
                <a:gridCol w="1600200"/>
                <a:gridCol w="1600200"/>
                <a:gridCol w="1600200"/>
              </a:tblGrid>
              <a:tr h="365760">
                <a:tc>
                  <a:txBody>
                    <a:bodyPr/>
                    <a:lstStyle/>
                    <a:p>
                      <a:r>
                        <a:t>Response</a:t>
                      </a:r>
                    </a:p>
                  </a:txBody>
                  <a:tcPr/>
                </a:tc>
                <a:tc>
                  <a:txBody>
                    <a:bodyPr/>
                    <a:lstStyle/>
                    <a:p>
                      <a:r>
                        <a:t>Junior</a:t>
                      </a:r>
                    </a:p>
                  </a:txBody>
                  <a:tcPr/>
                </a:tc>
                <a:tc>
                  <a:txBody>
                    <a:bodyPr/>
                    <a:lstStyle/>
                    <a:p>
                      <a:r>
                        <a:t>Middle</a:t>
                      </a:r>
                    </a:p>
                  </a:txBody>
                  <a:tcPr/>
                </a:tc>
                <a:tc>
                  <a:txBody>
                    <a:bodyPr/>
                    <a:lstStyle/>
                    <a:p>
                      <a:r>
                        <a:t>Senior</a:t>
                      </a:r>
                    </a:p>
                  </a:txBody>
                  <a:tcPr/>
                </a:tc>
              </a:tr>
              <a:tr h="365760">
                <a:tc>
                  <a:txBody>
                    <a:bodyPr/>
                    <a:lstStyle/>
                    <a:p>
                      <a:r>
                        <a:t>ஆம், பாராட்டு என் ஆற்றலை அதிகரிக்கிறது</a:t>
                      </a:r>
                    </a:p>
                  </a:txBody>
                  <a:tcPr/>
                </a:tc>
                <a:tc>
                  <a:txBody>
                    <a:bodyPr/>
                    <a:lstStyle/>
                    <a:p>
                      <a:r>
                        <a:t>5</a:t>
                      </a:r>
                    </a:p>
                  </a:txBody>
                  <a:tcPr/>
                </a:tc>
                <a:tc>
                  <a:txBody>
                    <a:bodyPr/>
                    <a:lstStyle/>
                    <a:p>
                      <a:r>
                        <a:t>0</a:t>
                      </a:r>
                    </a:p>
                  </a:txBody>
                  <a:tcPr/>
                </a:tc>
                <a:tc>
                  <a:txBody>
                    <a:bodyPr/>
                    <a:lstStyle/>
                    <a:p>
                      <a:r>
                        <a:t>0</a:t>
                      </a:r>
                    </a:p>
                  </a:txBody>
                  <a:tcPr/>
                </a:tc>
              </a:tr>
              <a:tr h="365760">
                <a:tc>
                  <a:txBody>
                    <a:bodyPr/>
                    <a:lstStyle/>
                    <a:p>
                      <a:r>
                        <a:t>இல்லை, நான் எந்த வித்தியாசத்தையும் உணரவில்லை</a:t>
                      </a:r>
                    </a:p>
                  </a:txBody>
                  <a:tcPr/>
                </a:tc>
                <a:tc>
                  <a:txBody>
                    <a:bodyPr/>
                    <a:lstStyle/>
                    <a:p>
                      <a:r>
                        <a:t>2</a:t>
                      </a:r>
                    </a:p>
                  </a:txBody>
                  <a:tcPr/>
                </a:tc>
                <a:tc>
                  <a:txBody>
                    <a:bodyPr/>
                    <a:lstStyle/>
                    <a:p>
                      <a:r>
                        <a:t>0</a:t>
                      </a:r>
                    </a:p>
                  </a:txBody>
                  <a:tcPr/>
                </a:tc>
                <a:tc>
                  <a:txBody>
                    <a:bodyPr/>
                    <a:lstStyle/>
                    <a:p>
                      <a:r>
                        <a:t>0</a:t>
                      </a:r>
                    </a:p>
                  </a:txBody>
                  <a:tcPr/>
                </a:tc>
              </a:tr>
              <a:tr h="365760">
                <a:tc>
                  <a:txBody>
                    <a:bodyPr/>
                    <a:lstStyle/>
                    <a:p>
                      <a:r>
                        <a:t>நான் அதிகம் பாராட்டப்படுவதில்லை</a:t>
                      </a:r>
                    </a:p>
                  </a:txBody>
                  <a:tcPr/>
                </a:tc>
                <a:tc>
                  <a:txBody>
                    <a:bodyPr/>
                    <a:lstStyle/>
                    <a:p>
                      <a:r>
                        <a:t>0</a:t>
                      </a:r>
                    </a:p>
                  </a:txBody>
                  <a:tcPr/>
                </a:tc>
                <a:tc>
                  <a:txBody>
                    <a:bodyPr/>
                    <a:lstStyle/>
                    <a:p>
                      <a:r>
                        <a:t>0</a:t>
                      </a:r>
                    </a:p>
                  </a:txBody>
                  <a:tcPr/>
                </a:tc>
                <a:tc>
                  <a:txBody>
                    <a:bodyPr/>
                    <a:lstStyle/>
                    <a:p>
                      <a:r>
                        <a:t>0</a:t>
                      </a:r>
                    </a:p>
                  </a:txBody>
                  <a:tcPr/>
                </a:tc>
              </a:tr>
              <a:tr h="365760">
                <a:tc>
                  <a:txBody>
                    <a:bodyPr/>
                    <a:lstStyle/>
                    <a:p>
                      <a:r>
                        <a:t>Total</a:t>
                      </a:r>
                    </a:p>
                  </a:txBody>
                  <a:tcPr/>
                </a:tc>
                <a:tc>
                  <a:txBody>
                    <a:bodyPr/>
                    <a:lstStyle/>
                    <a:p>
                      <a:r>
                        <a:t>7</a:t>
                      </a:r>
                    </a:p>
                  </a:txBody>
                  <a:tcPr/>
                </a:tc>
                <a:tc>
                  <a:txBody>
                    <a:bodyPr/>
                    <a:lstStyle/>
                    <a:p>
                      <a:r>
                        <a:t>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Studies mention that employees put more energy into their work if they are recognized more often. Have you ever experienced it for yourself?</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400800" cy="1828800"/>
        </p:xfrm>
        <a:graphic>
          <a:graphicData uri="http://schemas.openxmlformats.org/drawingml/2006/table">
            <a:tbl>
              <a:tblPr firstRow="1" bandRow="1">
                <a:tableStyleId>{5C22544A-7EE6-4342-B048-85BDC9FD1C3A}</a:tableStyleId>
              </a:tblPr>
              <a:tblGrid>
                <a:gridCol w="1600200"/>
                <a:gridCol w="1600200"/>
                <a:gridCol w="1600200"/>
                <a:gridCol w="1600200"/>
              </a:tblGrid>
              <a:tr h="365760">
                <a:tc>
                  <a:txBody>
                    <a:bodyPr/>
                    <a:lstStyle/>
                    <a:p>
                      <a:r>
                        <a:t>Response</a:t>
                      </a:r>
                    </a:p>
                  </a:txBody>
                  <a:tcPr/>
                </a:tc>
                <a:tc>
                  <a:txBody>
                    <a:bodyPr/>
                    <a:lstStyle/>
                    <a:p>
                      <a:r>
                        <a:t>Junior</a:t>
                      </a:r>
                    </a:p>
                  </a:txBody>
                  <a:tcPr/>
                </a:tc>
                <a:tc>
                  <a:txBody>
                    <a:bodyPr/>
                    <a:lstStyle/>
                    <a:p>
                      <a:r>
                        <a:t>Middle</a:t>
                      </a:r>
                    </a:p>
                  </a:txBody>
                  <a:tcPr/>
                </a:tc>
                <a:tc>
                  <a:txBody>
                    <a:bodyPr/>
                    <a:lstStyle/>
                    <a:p>
                      <a:r>
                        <a:t>Senior</a:t>
                      </a:r>
                    </a:p>
                  </a:txBody>
                  <a:tcPr/>
                </a:tc>
              </a:tr>
              <a:tr h="365760">
                <a:tc>
                  <a:txBody>
                    <a:bodyPr/>
                    <a:lstStyle/>
                    <a:p>
                      <a:r>
                        <a:t>Yes, appreciation boosts my energy</a:t>
                      </a:r>
                    </a:p>
                  </a:txBody>
                  <a:tcPr/>
                </a:tc>
                <a:tc>
                  <a:txBody>
                    <a:bodyPr/>
                    <a:lstStyle/>
                    <a:p>
                      <a:r>
                        <a:t>215</a:t>
                      </a:r>
                    </a:p>
                  </a:txBody>
                  <a:tcPr/>
                </a:tc>
                <a:tc>
                  <a:txBody>
                    <a:bodyPr/>
                    <a:lstStyle/>
                    <a:p>
                      <a:r>
                        <a:t>32</a:t>
                      </a:r>
                    </a:p>
                  </a:txBody>
                  <a:tcPr/>
                </a:tc>
                <a:tc>
                  <a:txBody>
                    <a:bodyPr/>
                    <a:lstStyle/>
                    <a:p>
                      <a:r>
                        <a:t>2</a:t>
                      </a:r>
                    </a:p>
                  </a:txBody>
                  <a:tcPr/>
                </a:tc>
              </a:tr>
              <a:tr h="365760">
                <a:tc>
                  <a:txBody>
                    <a:bodyPr/>
                    <a:lstStyle/>
                    <a:p>
                      <a:r>
                        <a:t>No, I don’t feel any difference</a:t>
                      </a:r>
                    </a:p>
                  </a:txBody>
                  <a:tcPr/>
                </a:tc>
                <a:tc>
                  <a:txBody>
                    <a:bodyPr/>
                    <a:lstStyle/>
                    <a:p>
                      <a:r>
                        <a:t>20</a:t>
                      </a:r>
                    </a:p>
                  </a:txBody>
                  <a:tcPr/>
                </a:tc>
                <a:tc>
                  <a:txBody>
                    <a:bodyPr/>
                    <a:lstStyle/>
                    <a:p>
                      <a:r>
                        <a:t>0</a:t>
                      </a:r>
                    </a:p>
                  </a:txBody>
                  <a:tcPr/>
                </a:tc>
                <a:tc>
                  <a:txBody>
                    <a:bodyPr/>
                    <a:lstStyle/>
                    <a:p>
                      <a:r>
                        <a:t>1</a:t>
                      </a:r>
                    </a:p>
                  </a:txBody>
                  <a:tcPr/>
                </a:tc>
              </a:tr>
              <a:tr h="365760">
                <a:tc>
                  <a:txBody>
                    <a:bodyPr/>
                    <a:lstStyle/>
                    <a:p>
                      <a:r>
                        <a:t>I don’t get appreciated much</a:t>
                      </a:r>
                    </a:p>
                  </a:txBody>
                  <a:tcPr/>
                </a:tc>
                <a:tc>
                  <a:txBody>
                    <a:bodyPr/>
                    <a:lstStyle/>
                    <a:p>
                      <a:r>
                        <a:t>22</a:t>
                      </a:r>
                    </a:p>
                  </a:txBody>
                  <a:tcPr/>
                </a:tc>
                <a:tc>
                  <a:txBody>
                    <a:bodyPr/>
                    <a:lstStyle/>
                    <a:p>
                      <a:r>
                        <a:t>4</a:t>
                      </a:r>
                    </a:p>
                  </a:txBody>
                  <a:tcPr/>
                </a:tc>
                <a:tc>
                  <a:txBody>
                    <a:bodyPr/>
                    <a:lstStyle/>
                    <a:p>
                      <a:r>
                        <a:t>0</a:t>
                      </a:r>
                    </a:p>
                  </a:txBody>
                  <a:tcPr/>
                </a:tc>
              </a:tr>
              <a:tr h="365760">
                <a:tc>
                  <a:txBody>
                    <a:bodyPr/>
                    <a:lstStyle/>
                    <a:p>
                      <a:r>
                        <a:t>Total</a:t>
                      </a:r>
                    </a:p>
                  </a:txBody>
                  <a:tcPr/>
                </a:tc>
                <a:tc>
                  <a:txBody>
                    <a:bodyPr/>
                    <a:lstStyle/>
                    <a:p>
                      <a:r>
                        <a:t>257</a:t>
                      </a:r>
                    </a:p>
                  </a:txBody>
                  <a:tcPr/>
                </a:tc>
                <a:tc>
                  <a:txBody>
                    <a:bodyPr/>
                    <a:lstStyle/>
                    <a:p>
                      <a:r>
                        <a:t>36</a:t>
                      </a:r>
                    </a:p>
                  </a:txBody>
                  <a:tcPr/>
                </a:tc>
                <a:tc>
                  <a:txBody>
                    <a:bodyPr/>
                    <a:lstStyle/>
                    <a:p>
                      <a:r>
                        <a:t>3</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400800" cy="1828800"/>
        </p:xfrm>
        <a:graphic>
          <a:graphicData uri="http://schemas.openxmlformats.org/drawingml/2006/table">
            <a:tbl>
              <a:tblPr firstRow="1" bandRow="1">
                <a:tableStyleId>{5C22544A-7EE6-4342-B048-85BDC9FD1C3A}</a:tableStyleId>
              </a:tblPr>
              <a:tblGrid>
                <a:gridCol w="1600200"/>
                <a:gridCol w="1600200"/>
                <a:gridCol w="1600200"/>
                <a:gridCol w="1600200"/>
              </a:tblGrid>
              <a:tr h="457200">
                <a:tc>
                  <a:txBody>
                    <a:bodyPr/>
                    <a:lstStyle/>
                    <a:p>
                      <a:r>
                        <a:t>Response</a:t>
                      </a:r>
                    </a:p>
                  </a:txBody>
                  <a:tcPr/>
                </a:tc>
                <a:tc>
                  <a:txBody>
                    <a:bodyPr/>
                    <a:lstStyle/>
                    <a:p>
                      <a:r>
                        <a:t>Junior</a:t>
                      </a:r>
                    </a:p>
                  </a:txBody>
                  <a:tcPr/>
                </a:tc>
                <a:tc>
                  <a:txBody>
                    <a:bodyPr/>
                    <a:lstStyle/>
                    <a:p>
                      <a:r>
                        <a:t>Middle</a:t>
                      </a:r>
                    </a:p>
                  </a:txBody>
                  <a:tcPr/>
                </a:tc>
                <a:tc>
                  <a:txBody>
                    <a:bodyPr/>
                    <a:lstStyle/>
                    <a:p>
                      <a:r>
                        <a:t>Senior</a:t>
                      </a:r>
                    </a:p>
                  </a:txBody>
                  <a:tcPr/>
                </a:tc>
              </a:tr>
              <a:tr h="457200">
                <a:tc>
                  <a:txBody>
                    <a:bodyPr/>
                    <a:lstStyle/>
                    <a:p>
                      <a:r>
                        <a:t>ಯಾರೂ ನನ್ನನ್ನು ಮೆಚ್ಚದ ಕಾರಣ, ನಾನು ಇತರರನ್ನು ಮೆಚ್ಚಲಿಲ್ಲ</a:t>
                      </a:r>
                    </a:p>
                  </a:txBody>
                  <a:tcPr/>
                </a:tc>
                <a:tc>
                  <a:txBody>
                    <a:bodyPr/>
                    <a:lstStyle/>
                    <a:p>
                      <a:r>
                        <a:t>15</a:t>
                      </a:r>
                    </a:p>
                  </a:txBody>
                  <a:tcPr/>
                </a:tc>
                <a:tc>
                  <a:txBody>
                    <a:bodyPr/>
                    <a:lstStyle/>
                    <a:p>
                      <a:r>
                        <a:t>0</a:t>
                      </a:r>
                    </a:p>
                  </a:txBody>
                  <a:tcPr/>
                </a:tc>
                <a:tc>
                  <a:txBody>
                    <a:bodyPr/>
                    <a:lstStyle/>
                    <a:p>
                      <a:r>
                        <a:t>0</a:t>
                      </a:r>
                    </a:p>
                  </a:txBody>
                  <a:tcPr/>
                </a:tc>
              </a:tr>
              <a:tr h="457200">
                <a:tc>
                  <a:txBody>
                    <a:bodyPr/>
                    <a:lstStyle/>
                    <a:p>
                      <a:r>
                        <a:t>ಹೌದು, ಇದು ಸುಲಭ ಮತ್ತು ಶಕ್ತಿಯುತವಾಗಿದೆ</a:t>
                      </a:r>
                    </a:p>
                  </a:txBody>
                  <a:tcPr/>
                </a:tc>
                <a:tc>
                  <a:txBody>
                    <a:bodyPr/>
                    <a:lstStyle/>
                    <a:p>
                      <a:r>
                        <a:t>39</a:t>
                      </a:r>
                    </a:p>
                  </a:txBody>
                  <a:tcPr/>
                </a:tc>
                <a:tc>
                  <a:txBody>
                    <a:bodyPr/>
                    <a:lstStyle/>
                    <a:p>
                      <a:r>
                        <a:t>0</a:t>
                      </a:r>
                    </a:p>
                  </a:txBody>
                  <a:tcPr/>
                </a:tc>
                <a:tc>
                  <a:txBody>
                    <a:bodyPr/>
                    <a:lstStyle/>
                    <a:p>
                      <a:r>
                        <a:t>0</a:t>
                      </a:r>
                    </a:p>
                  </a:txBody>
                  <a:tcPr/>
                </a:tc>
              </a:tr>
              <a:tr h="457200">
                <a:tc>
                  <a:txBody>
                    <a:bodyPr/>
                    <a:lstStyle/>
                    <a:p>
                      <a:r>
                        <a:t>Total</a:t>
                      </a:r>
                    </a:p>
                  </a:txBody>
                  <a:tcPr/>
                </a:tc>
                <a:tc>
                  <a:txBody>
                    <a:bodyPr/>
                    <a:lstStyle/>
                    <a:p>
                      <a:r>
                        <a:t>54</a:t>
                      </a:r>
                    </a:p>
                  </a:txBody>
                  <a:tcPr/>
                </a:tc>
                <a:tc>
                  <a:txBody>
                    <a:bodyPr/>
                    <a:lstStyle/>
                    <a:p>
                      <a:r>
                        <a:t>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Employee recognition is not a complex concept, but it is incredibly powerful. </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400800" cy="1828800"/>
        </p:xfrm>
        <a:graphic>
          <a:graphicData uri="http://schemas.openxmlformats.org/drawingml/2006/table">
            <a:tbl>
              <a:tblPr firstRow="1" bandRow="1">
                <a:tableStyleId>{5C22544A-7EE6-4342-B048-85BDC9FD1C3A}</a:tableStyleId>
              </a:tblPr>
              <a:tblGrid>
                <a:gridCol w="1600200"/>
                <a:gridCol w="1600200"/>
                <a:gridCol w="1600200"/>
                <a:gridCol w="1600200"/>
              </a:tblGrid>
              <a:tr h="457200">
                <a:tc>
                  <a:txBody>
                    <a:bodyPr/>
                    <a:lstStyle/>
                    <a:p>
                      <a:r>
                        <a:t>Response</a:t>
                      </a:r>
                    </a:p>
                  </a:txBody>
                  <a:tcPr/>
                </a:tc>
                <a:tc>
                  <a:txBody>
                    <a:bodyPr/>
                    <a:lstStyle/>
                    <a:p>
                      <a:r>
                        <a:t>Junior</a:t>
                      </a:r>
                    </a:p>
                  </a:txBody>
                  <a:tcPr/>
                </a:tc>
                <a:tc>
                  <a:txBody>
                    <a:bodyPr/>
                    <a:lstStyle/>
                    <a:p>
                      <a:r>
                        <a:t>Middle</a:t>
                      </a:r>
                    </a:p>
                  </a:txBody>
                  <a:tcPr/>
                </a:tc>
                <a:tc>
                  <a:txBody>
                    <a:bodyPr/>
                    <a:lstStyle/>
                    <a:p>
                      <a:r>
                        <a:t>Senior</a:t>
                      </a:r>
                    </a:p>
                  </a:txBody>
                  <a:tcPr/>
                </a:tc>
              </a:tr>
              <a:tr h="457200">
                <a:tc>
                  <a:txBody>
                    <a:bodyPr/>
                    <a:lstStyle/>
                    <a:p>
                      <a:r>
                        <a:t>யாரும் என்னைப் பாராட்டாததால், நான் மற்றவர்களைப் பாராட்டவில்லை</a:t>
                      </a:r>
                    </a:p>
                  </a:txBody>
                  <a:tcPr/>
                </a:tc>
                <a:tc>
                  <a:txBody>
                    <a:bodyPr/>
                    <a:lstStyle/>
                    <a:p>
                      <a:r>
                        <a:t>1</a:t>
                      </a:r>
                    </a:p>
                  </a:txBody>
                  <a:tcPr/>
                </a:tc>
                <a:tc>
                  <a:txBody>
                    <a:bodyPr/>
                    <a:lstStyle/>
                    <a:p>
                      <a:r>
                        <a:t>0</a:t>
                      </a:r>
                    </a:p>
                  </a:txBody>
                  <a:tcPr/>
                </a:tc>
                <a:tc>
                  <a:txBody>
                    <a:bodyPr/>
                    <a:lstStyle/>
                    <a:p>
                      <a:r>
                        <a:t>0</a:t>
                      </a:r>
                    </a:p>
                  </a:txBody>
                  <a:tcPr/>
                </a:tc>
              </a:tr>
              <a:tr h="457200">
                <a:tc>
                  <a:txBody>
                    <a:bodyPr/>
                    <a:lstStyle/>
                    <a:p>
                      <a:r>
                        <a:t>ஆம், இது எளிதானது மற்றும் சக்தி வாய்ந்தது</a:t>
                      </a:r>
                    </a:p>
                  </a:txBody>
                  <a:tcPr/>
                </a:tc>
                <a:tc>
                  <a:txBody>
                    <a:bodyPr/>
                    <a:lstStyle/>
                    <a:p>
                      <a:r>
                        <a:t>5</a:t>
                      </a:r>
                    </a:p>
                  </a:txBody>
                  <a:tcPr/>
                </a:tc>
                <a:tc>
                  <a:txBody>
                    <a:bodyPr/>
                    <a:lstStyle/>
                    <a:p>
                      <a:r>
                        <a:t>0</a:t>
                      </a:r>
                    </a:p>
                  </a:txBody>
                  <a:tcPr/>
                </a:tc>
                <a:tc>
                  <a:txBody>
                    <a:bodyPr/>
                    <a:lstStyle/>
                    <a:p>
                      <a:r>
                        <a:t>0</a:t>
                      </a:r>
                    </a:p>
                  </a:txBody>
                  <a:tcPr/>
                </a:tc>
              </a:tr>
              <a:tr h="457200">
                <a:tc>
                  <a:txBody>
                    <a:bodyPr/>
                    <a:lstStyle/>
                    <a:p>
                      <a:r>
                        <a:t>Total</a:t>
                      </a:r>
                    </a:p>
                  </a:txBody>
                  <a:tcPr/>
                </a:tc>
                <a:tc>
                  <a:txBody>
                    <a:bodyPr/>
                    <a:lstStyle/>
                    <a:p>
                      <a:r>
                        <a:t>6</a:t>
                      </a:r>
                    </a:p>
                  </a:txBody>
                  <a:tcPr/>
                </a:tc>
                <a:tc>
                  <a:txBody>
                    <a:bodyPr/>
                    <a:lstStyle/>
                    <a:p>
                      <a:r>
                        <a:t>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“Employee recognition isn’t a complicated concept, but it’s incredibly powerful”. Did you enjoy appreciating all this while?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400800" cy="1828800"/>
        </p:xfrm>
        <a:graphic>
          <a:graphicData uri="http://schemas.openxmlformats.org/drawingml/2006/table">
            <a:tbl>
              <a:tblPr firstRow="1" bandRow="1">
                <a:tableStyleId>{5C22544A-7EE6-4342-B048-85BDC9FD1C3A}</a:tableStyleId>
              </a:tblPr>
              <a:tblGrid>
                <a:gridCol w="1600200"/>
                <a:gridCol w="1600200"/>
                <a:gridCol w="1600200"/>
                <a:gridCol w="1600200"/>
              </a:tblGrid>
              <a:tr h="457200">
                <a:tc>
                  <a:txBody>
                    <a:bodyPr/>
                    <a:lstStyle/>
                    <a:p>
                      <a:r>
                        <a:t>Response</a:t>
                      </a:r>
                    </a:p>
                  </a:txBody>
                  <a:tcPr/>
                </a:tc>
                <a:tc>
                  <a:txBody>
                    <a:bodyPr/>
                    <a:lstStyle/>
                    <a:p>
                      <a:r>
                        <a:t>Junior</a:t>
                      </a:r>
                    </a:p>
                  </a:txBody>
                  <a:tcPr/>
                </a:tc>
                <a:tc>
                  <a:txBody>
                    <a:bodyPr/>
                    <a:lstStyle/>
                    <a:p>
                      <a:r>
                        <a:t>Middle</a:t>
                      </a:r>
                    </a:p>
                  </a:txBody>
                  <a:tcPr/>
                </a:tc>
                <a:tc>
                  <a:txBody>
                    <a:bodyPr/>
                    <a:lstStyle/>
                    <a:p>
                      <a:r>
                        <a:t>Senior</a:t>
                      </a:r>
                    </a:p>
                  </a:txBody>
                  <a:tcPr/>
                </a:tc>
              </a:tr>
              <a:tr h="457200">
                <a:tc>
                  <a:txBody>
                    <a:bodyPr/>
                    <a:lstStyle/>
                    <a:p>
                      <a:r>
                        <a:t>Since no one appreciated me, I didn’t appreciate others</a:t>
                      </a:r>
                    </a:p>
                  </a:txBody>
                  <a:tcPr/>
                </a:tc>
                <a:tc>
                  <a:txBody>
                    <a:bodyPr/>
                    <a:lstStyle/>
                    <a:p>
                      <a:r>
                        <a:t>46</a:t>
                      </a:r>
                    </a:p>
                  </a:txBody>
                  <a:tcPr/>
                </a:tc>
                <a:tc>
                  <a:txBody>
                    <a:bodyPr/>
                    <a:lstStyle/>
                    <a:p>
                      <a:r>
                        <a:t>1</a:t>
                      </a:r>
                    </a:p>
                  </a:txBody>
                  <a:tcPr/>
                </a:tc>
                <a:tc>
                  <a:txBody>
                    <a:bodyPr/>
                    <a:lstStyle/>
                    <a:p>
                      <a:r>
                        <a:t>0</a:t>
                      </a:r>
                    </a:p>
                  </a:txBody>
                  <a:tcPr/>
                </a:tc>
              </a:tr>
              <a:tr h="457200">
                <a:tc>
                  <a:txBody>
                    <a:bodyPr/>
                    <a:lstStyle/>
                    <a:p>
                      <a:r>
                        <a:t>Yes, it is easy and powerful</a:t>
                      </a:r>
                    </a:p>
                  </a:txBody>
                  <a:tcPr/>
                </a:tc>
                <a:tc>
                  <a:txBody>
                    <a:bodyPr/>
                    <a:lstStyle/>
                    <a:p>
                      <a:r>
                        <a:t>226</a:t>
                      </a:r>
                    </a:p>
                  </a:txBody>
                  <a:tcPr/>
                </a:tc>
                <a:tc>
                  <a:txBody>
                    <a:bodyPr/>
                    <a:lstStyle/>
                    <a:p>
                      <a:r>
                        <a:t>31</a:t>
                      </a:r>
                    </a:p>
                  </a:txBody>
                  <a:tcPr/>
                </a:tc>
                <a:tc>
                  <a:txBody>
                    <a:bodyPr/>
                    <a:lstStyle/>
                    <a:p>
                      <a:r>
                        <a:t>3</a:t>
                      </a:r>
                    </a:p>
                  </a:txBody>
                  <a:tcPr/>
                </a:tc>
              </a:tr>
              <a:tr h="457200">
                <a:tc>
                  <a:txBody>
                    <a:bodyPr/>
                    <a:lstStyle/>
                    <a:p>
                      <a:r>
                        <a:t>Total</a:t>
                      </a:r>
                    </a:p>
                  </a:txBody>
                  <a:tcPr/>
                </a:tc>
                <a:tc>
                  <a:txBody>
                    <a:bodyPr/>
                    <a:lstStyle/>
                    <a:p>
                      <a:r>
                        <a:t>272</a:t>
                      </a:r>
                    </a:p>
                  </a:txBody>
                  <a:tcPr/>
                </a:tc>
                <a:tc>
                  <a:txBody>
                    <a:bodyPr/>
                    <a:lstStyle/>
                    <a:p>
                      <a:r>
                        <a:t>32</a:t>
                      </a:r>
                    </a:p>
                  </a:txBody>
                  <a:tcPr/>
                </a:tc>
                <a:tc>
                  <a:txBody>
                    <a:bodyPr/>
                    <a:lstStyle/>
                    <a:p>
                      <a:r>
                        <a:t>3</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There are factors that make identification meaningful. </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400800" cy="1828800"/>
        </p:xfrm>
        <a:graphic>
          <a:graphicData uri="http://schemas.openxmlformats.org/drawingml/2006/table">
            <a:tbl>
              <a:tblPr firstRow="1" bandRow="1">
                <a:tableStyleId>{5C22544A-7EE6-4342-B048-85BDC9FD1C3A}</a:tableStyleId>
              </a:tblPr>
              <a:tblGrid>
                <a:gridCol w="1600200"/>
                <a:gridCol w="1600200"/>
                <a:gridCol w="1600200"/>
                <a:gridCol w="1600200"/>
              </a:tblGrid>
              <a:tr h="365760">
                <a:tc>
                  <a:txBody>
                    <a:bodyPr/>
                    <a:lstStyle/>
                    <a:p>
                      <a:r>
                        <a:t>Response</a:t>
                      </a:r>
                    </a:p>
                  </a:txBody>
                  <a:tcPr/>
                </a:tc>
                <a:tc>
                  <a:txBody>
                    <a:bodyPr/>
                    <a:lstStyle/>
                    <a:p>
                      <a:r>
                        <a:t>Junior</a:t>
                      </a:r>
                    </a:p>
                  </a:txBody>
                  <a:tcPr/>
                </a:tc>
                <a:tc>
                  <a:txBody>
                    <a:bodyPr/>
                    <a:lstStyle/>
                    <a:p>
                      <a:r>
                        <a:t>Middle</a:t>
                      </a:r>
                    </a:p>
                  </a:txBody>
                  <a:tcPr/>
                </a:tc>
                <a:tc>
                  <a:txBody>
                    <a:bodyPr/>
                    <a:lstStyle/>
                    <a:p>
                      <a:r>
                        <a:t>Senior</a:t>
                      </a:r>
                    </a:p>
                  </a:txBody>
                  <a:tcPr/>
                </a:tc>
              </a:tr>
              <a:tr h="365760">
                <a:tc>
                  <a:txBody>
                    <a:bodyPr/>
                    <a:lstStyle/>
                    <a:p>
                      <a:r>
                        <a:t>ನಾನು ಮಾಡಿದ ನಿರ್ದಿಷ್ಟ ವಿಷಯದ ಬಗ್ಗೆ</a:t>
                      </a:r>
                    </a:p>
                  </a:txBody>
                  <a:tcPr/>
                </a:tc>
                <a:tc>
                  <a:txBody>
                    <a:bodyPr/>
                    <a:lstStyle/>
                    <a:p>
                      <a:r>
                        <a:t>17</a:t>
                      </a:r>
                    </a:p>
                  </a:txBody>
                  <a:tcPr/>
                </a:tc>
                <a:tc>
                  <a:txBody>
                    <a:bodyPr/>
                    <a:lstStyle/>
                    <a:p>
                      <a:r>
                        <a:t>0</a:t>
                      </a:r>
                    </a:p>
                  </a:txBody>
                  <a:tcPr/>
                </a:tc>
                <a:tc>
                  <a:txBody>
                    <a:bodyPr/>
                    <a:lstStyle/>
                    <a:p>
                      <a:r>
                        <a:t>0</a:t>
                      </a:r>
                    </a:p>
                  </a:txBody>
                  <a:tcPr/>
                </a:tc>
              </a:tr>
              <a:tr h="365760">
                <a:tc>
                  <a:txBody>
                    <a:bodyPr/>
                    <a:lstStyle/>
                    <a:p>
                      <a:r>
                        <a:t>ಇದು ಒಬ್ಬ ವ್ಯಕ್ತಿಯಾಗಿ ನನ್ನ ಬಗ್ಗೆ ಅಥವಾ ನಾನು ಗೌರವಿಸುವ ಯಾವುದನ್ನಾದರೂ ಕುರಿತು?</a:t>
                      </a:r>
                    </a:p>
                  </a:txBody>
                  <a:tcPr/>
                </a:tc>
                <a:tc>
                  <a:txBody>
                    <a:bodyPr/>
                    <a:lstStyle/>
                    <a:p>
                      <a:r>
                        <a:t>18</a:t>
                      </a:r>
                    </a:p>
                  </a:txBody>
                  <a:tcPr/>
                </a:tc>
                <a:tc>
                  <a:txBody>
                    <a:bodyPr/>
                    <a:lstStyle/>
                    <a:p>
                      <a:r>
                        <a:t>0</a:t>
                      </a:r>
                    </a:p>
                  </a:txBody>
                  <a:tcPr/>
                </a:tc>
                <a:tc>
                  <a:txBody>
                    <a:bodyPr/>
                    <a:lstStyle/>
                    <a:p>
                      <a:r>
                        <a:t>0</a:t>
                      </a:r>
                    </a:p>
                  </a:txBody>
                  <a:tcPr/>
                </a:tc>
              </a:tr>
              <a:tr h="365760">
                <a:tc>
                  <a:txBody>
                    <a:bodyPr/>
                    <a:lstStyle/>
                    <a:p>
                      <a:r>
                        <a:t>ನನಗೆ ಗುರುತಿಸುವಿಕೆಯನ್ನು ಕಳುಹಿಸಿದ ವ್ಯಕ್ತಿಗೆ ನಾನು ಯಾವ ರೀತಿಯಲ್ಲಿ ವ್ಯತ್ಯಾಸವನ್ನು ಮಾಡಿದೆ ಎಂಬುದರ ಕುರಿತು</a:t>
                      </a:r>
                    </a:p>
                  </a:txBody>
                  <a:tcPr/>
                </a:tc>
                <a:tc>
                  <a:txBody>
                    <a:bodyPr/>
                    <a:lstStyle/>
                    <a:p>
                      <a:r>
                        <a:t>18</a:t>
                      </a:r>
                    </a:p>
                  </a:txBody>
                  <a:tcPr/>
                </a:tc>
                <a:tc>
                  <a:txBody>
                    <a:bodyPr/>
                    <a:lstStyle/>
                    <a:p>
                      <a:r>
                        <a:t>0</a:t>
                      </a:r>
                    </a:p>
                  </a:txBody>
                  <a:tcPr/>
                </a:tc>
                <a:tc>
                  <a:txBody>
                    <a:bodyPr/>
                    <a:lstStyle/>
                    <a:p>
                      <a:r>
                        <a:t>0</a:t>
                      </a:r>
                    </a:p>
                  </a:txBody>
                  <a:tcPr/>
                </a:tc>
              </a:tr>
              <a:tr h="365760">
                <a:tc>
                  <a:txBody>
                    <a:bodyPr/>
                    <a:lstStyle/>
                    <a:p>
                      <a:r>
                        <a:t>Total</a:t>
                      </a:r>
                    </a:p>
                  </a:txBody>
                  <a:tcPr/>
                </a:tc>
                <a:tc>
                  <a:txBody>
                    <a:bodyPr/>
                    <a:lstStyle/>
                    <a:p>
                      <a:r>
                        <a:t>53</a:t>
                      </a:r>
                    </a:p>
                  </a:txBody>
                  <a:tcPr/>
                </a:tc>
                <a:tc>
                  <a:txBody>
                    <a:bodyPr/>
                    <a:lstStyle/>
                    <a:p>
                      <a:r>
                        <a:t>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There are factors that make recognition meaningful. </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400800" cy="1828800"/>
        </p:xfrm>
        <a:graphic>
          <a:graphicData uri="http://schemas.openxmlformats.org/drawingml/2006/table">
            <a:tbl>
              <a:tblPr firstRow="1" bandRow="1">
                <a:tableStyleId>{5C22544A-7EE6-4342-B048-85BDC9FD1C3A}</a:tableStyleId>
              </a:tblPr>
              <a:tblGrid>
                <a:gridCol w="1600200"/>
                <a:gridCol w="1600200"/>
                <a:gridCol w="1600200"/>
                <a:gridCol w="1600200"/>
              </a:tblGrid>
              <a:tr h="365760">
                <a:tc>
                  <a:txBody>
                    <a:bodyPr/>
                    <a:lstStyle/>
                    <a:p>
                      <a:r>
                        <a:t>Response</a:t>
                      </a:r>
                    </a:p>
                  </a:txBody>
                  <a:tcPr/>
                </a:tc>
                <a:tc>
                  <a:txBody>
                    <a:bodyPr/>
                    <a:lstStyle/>
                    <a:p>
                      <a:r>
                        <a:t>Junior</a:t>
                      </a:r>
                    </a:p>
                  </a:txBody>
                  <a:tcPr/>
                </a:tc>
                <a:tc>
                  <a:txBody>
                    <a:bodyPr/>
                    <a:lstStyle/>
                    <a:p>
                      <a:r>
                        <a:t>Middle</a:t>
                      </a:r>
                    </a:p>
                  </a:txBody>
                  <a:tcPr/>
                </a:tc>
                <a:tc>
                  <a:txBody>
                    <a:bodyPr/>
                    <a:lstStyle/>
                    <a:p>
                      <a:r>
                        <a:t>Senior</a:t>
                      </a:r>
                    </a:p>
                  </a:txBody>
                  <a:tcPr/>
                </a:tc>
              </a:tr>
              <a:tr h="365760">
                <a:tc>
                  <a:txBody>
                    <a:bodyPr/>
                    <a:lstStyle/>
                    <a:p>
                      <a:r>
                        <a:t>நான் செய்த குறிப்பிட்ட ஒன்றைப் பற்றி</a:t>
                      </a:r>
                    </a:p>
                  </a:txBody>
                  <a:tcPr/>
                </a:tc>
                <a:tc>
                  <a:txBody>
                    <a:bodyPr/>
                    <a:lstStyle/>
                    <a:p>
                      <a:r>
                        <a:t>2</a:t>
                      </a:r>
                    </a:p>
                  </a:txBody>
                  <a:tcPr/>
                </a:tc>
                <a:tc>
                  <a:txBody>
                    <a:bodyPr/>
                    <a:lstStyle/>
                    <a:p>
                      <a:r>
                        <a:t>0</a:t>
                      </a:r>
                    </a:p>
                  </a:txBody>
                  <a:tcPr/>
                </a:tc>
                <a:tc>
                  <a:txBody>
                    <a:bodyPr/>
                    <a:lstStyle/>
                    <a:p>
                      <a:r>
                        <a:t>0</a:t>
                      </a:r>
                    </a:p>
                  </a:txBody>
                  <a:tcPr/>
                </a:tc>
              </a:tr>
              <a:tr h="365760">
                <a:tc>
                  <a:txBody>
                    <a:bodyPr/>
                    <a:lstStyle/>
                    <a:p>
                      <a:r>
                        <a:t>ஒரு தனிமனிதனாக என்னைப் பற்றி அல்லது நான் மதிக்கும் ஒன்றைப் பற்றி</a:t>
                      </a:r>
                    </a:p>
                  </a:txBody>
                  <a:tcPr/>
                </a:tc>
                <a:tc>
                  <a:txBody>
                    <a:bodyPr/>
                    <a:lstStyle/>
                    <a:p>
                      <a:r>
                        <a:t>6</a:t>
                      </a:r>
                    </a:p>
                  </a:txBody>
                  <a:tcPr/>
                </a:tc>
                <a:tc>
                  <a:txBody>
                    <a:bodyPr/>
                    <a:lstStyle/>
                    <a:p>
                      <a:r>
                        <a:t>0</a:t>
                      </a:r>
                    </a:p>
                  </a:txBody>
                  <a:tcPr/>
                </a:tc>
                <a:tc>
                  <a:txBody>
                    <a:bodyPr/>
                    <a:lstStyle/>
                    <a:p>
                      <a:r>
                        <a:t>0</a:t>
                      </a:r>
                    </a:p>
                  </a:txBody>
                  <a:tcPr/>
                </a:tc>
              </a:tr>
              <a:tr h="365760">
                <a:tc>
                  <a:txBody>
                    <a:bodyPr/>
                    <a:lstStyle/>
                    <a:p>
                      <a:r>
                        <a:t>எனக்கு அங்கீகாரம் அனுப்பியவருக்கு நான் மாற்றியமைத்த விதம் பற்றி</a:t>
                      </a:r>
                    </a:p>
                  </a:txBody>
                  <a:tcPr/>
                </a:tc>
                <a:tc>
                  <a:txBody>
                    <a:bodyPr/>
                    <a:lstStyle/>
                    <a:p>
                      <a:r>
                        <a:t>3</a:t>
                      </a:r>
                    </a:p>
                  </a:txBody>
                  <a:tcPr/>
                </a:tc>
                <a:tc>
                  <a:txBody>
                    <a:bodyPr/>
                    <a:lstStyle/>
                    <a:p>
                      <a:r>
                        <a:t>0</a:t>
                      </a:r>
                    </a:p>
                  </a:txBody>
                  <a:tcPr/>
                </a:tc>
                <a:tc>
                  <a:txBody>
                    <a:bodyPr/>
                    <a:lstStyle/>
                    <a:p>
                      <a:r>
                        <a:t>0</a:t>
                      </a:r>
                    </a:p>
                  </a:txBody>
                  <a:tcPr/>
                </a:tc>
              </a:tr>
              <a:tr h="365760">
                <a:tc>
                  <a:txBody>
                    <a:bodyPr/>
                    <a:lstStyle/>
                    <a:p>
                      <a:r>
                        <a:t>Total</a:t>
                      </a:r>
                    </a:p>
                  </a:txBody>
                  <a:tcPr/>
                </a:tc>
                <a:tc>
                  <a:txBody>
                    <a:bodyPr/>
                    <a:lstStyle/>
                    <a:p>
                      <a:r>
                        <a:t>11</a:t>
                      </a:r>
                    </a:p>
                  </a:txBody>
                  <a:tcPr/>
                </a:tc>
                <a:tc>
                  <a:txBody>
                    <a:bodyPr/>
                    <a:lstStyle/>
                    <a:p>
                      <a:r>
                        <a:t>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There are factors that make recognition meaningful. Which among these you relate the most with?</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400800" cy="1828800"/>
        </p:xfrm>
        <a:graphic>
          <a:graphicData uri="http://schemas.openxmlformats.org/drawingml/2006/table">
            <a:tbl>
              <a:tblPr firstRow="1" bandRow="1">
                <a:tableStyleId>{5C22544A-7EE6-4342-B048-85BDC9FD1C3A}</a:tableStyleId>
              </a:tblPr>
              <a:tblGrid>
                <a:gridCol w="1600200"/>
                <a:gridCol w="1600200"/>
                <a:gridCol w="1600200"/>
                <a:gridCol w="1600200"/>
              </a:tblGrid>
              <a:tr h="365760">
                <a:tc>
                  <a:txBody>
                    <a:bodyPr/>
                    <a:lstStyle/>
                    <a:p>
                      <a:r>
                        <a:t>Response</a:t>
                      </a:r>
                    </a:p>
                  </a:txBody>
                  <a:tcPr/>
                </a:tc>
                <a:tc>
                  <a:txBody>
                    <a:bodyPr/>
                    <a:lstStyle/>
                    <a:p>
                      <a:r>
                        <a:t>Junior</a:t>
                      </a:r>
                    </a:p>
                  </a:txBody>
                  <a:tcPr/>
                </a:tc>
                <a:tc>
                  <a:txBody>
                    <a:bodyPr/>
                    <a:lstStyle/>
                    <a:p>
                      <a:r>
                        <a:t>Middle</a:t>
                      </a:r>
                    </a:p>
                  </a:txBody>
                  <a:tcPr/>
                </a:tc>
                <a:tc>
                  <a:txBody>
                    <a:bodyPr/>
                    <a:lstStyle/>
                    <a:p>
                      <a:r>
                        <a:t>Senior</a:t>
                      </a:r>
                    </a:p>
                  </a:txBody>
                  <a:tcPr/>
                </a:tc>
              </a:tr>
              <a:tr h="365760">
                <a:tc>
                  <a:txBody>
                    <a:bodyPr/>
                    <a:lstStyle/>
                    <a:p>
                      <a:r>
                        <a:t>About something specific that I did</a:t>
                      </a:r>
                    </a:p>
                  </a:txBody>
                  <a:tcPr/>
                </a:tc>
                <a:tc>
                  <a:txBody>
                    <a:bodyPr/>
                    <a:lstStyle/>
                    <a:p>
                      <a:r>
                        <a:t>104</a:t>
                      </a:r>
                    </a:p>
                  </a:txBody>
                  <a:tcPr/>
                </a:tc>
                <a:tc>
                  <a:txBody>
                    <a:bodyPr/>
                    <a:lstStyle/>
                    <a:p>
                      <a:r>
                        <a:t>15</a:t>
                      </a:r>
                    </a:p>
                  </a:txBody>
                  <a:tcPr/>
                </a:tc>
                <a:tc>
                  <a:txBody>
                    <a:bodyPr/>
                    <a:lstStyle/>
                    <a:p>
                      <a:r>
                        <a:t>1</a:t>
                      </a:r>
                    </a:p>
                  </a:txBody>
                  <a:tcPr/>
                </a:tc>
              </a:tr>
              <a:tr h="365760">
                <a:tc>
                  <a:txBody>
                    <a:bodyPr/>
                    <a:lstStyle/>
                    <a:p>
                      <a:r>
                        <a:t>About me as an individual or about something I value</a:t>
                      </a:r>
                    </a:p>
                  </a:txBody>
                  <a:tcPr/>
                </a:tc>
                <a:tc>
                  <a:txBody>
                    <a:bodyPr/>
                    <a:lstStyle/>
                    <a:p>
                      <a:r>
                        <a:t>51</a:t>
                      </a:r>
                    </a:p>
                  </a:txBody>
                  <a:tcPr/>
                </a:tc>
                <a:tc>
                  <a:txBody>
                    <a:bodyPr/>
                    <a:lstStyle/>
                    <a:p>
                      <a:r>
                        <a:t>6</a:t>
                      </a:r>
                    </a:p>
                  </a:txBody>
                  <a:tcPr/>
                </a:tc>
                <a:tc>
                  <a:txBody>
                    <a:bodyPr/>
                    <a:lstStyle/>
                    <a:p>
                      <a:r>
                        <a:t>1</a:t>
                      </a:r>
                    </a:p>
                  </a:txBody>
                  <a:tcPr/>
                </a:tc>
              </a:tr>
              <a:tr h="365760">
                <a:tc>
                  <a:txBody>
                    <a:bodyPr/>
                    <a:lstStyle/>
                    <a:p>
                      <a:r>
                        <a:t>About the way in which I made a difference to the person who sent me the recognition</a:t>
                      </a:r>
                    </a:p>
                  </a:txBody>
                  <a:tcPr/>
                </a:tc>
                <a:tc>
                  <a:txBody>
                    <a:bodyPr/>
                    <a:lstStyle/>
                    <a:p>
                      <a:r>
                        <a:t>118</a:t>
                      </a:r>
                    </a:p>
                  </a:txBody>
                  <a:tcPr/>
                </a:tc>
                <a:tc>
                  <a:txBody>
                    <a:bodyPr/>
                    <a:lstStyle/>
                    <a:p>
                      <a:r>
                        <a:t>18</a:t>
                      </a:r>
                    </a:p>
                  </a:txBody>
                  <a:tcPr/>
                </a:tc>
                <a:tc>
                  <a:txBody>
                    <a:bodyPr/>
                    <a:lstStyle/>
                    <a:p>
                      <a:r>
                        <a:t>4</a:t>
                      </a:r>
                    </a:p>
                  </a:txBody>
                  <a:tcPr/>
                </a:tc>
              </a:tr>
              <a:tr h="365760">
                <a:tc>
                  <a:txBody>
                    <a:bodyPr/>
                    <a:lstStyle/>
                    <a:p>
                      <a:r>
                        <a:t>Total</a:t>
                      </a:r>
                    </a:p>
                  </a:txBody>
                  <a:tcPr/>
                </a:tc>
                <a:tc>
                  <a:txBody>
                    <a:bodyPr/>
                    <a:lstStyle/>
                    <a:p>
                      <a:r>
                        <a:t>273</a:t>
                      </a:r>
                    </a:p>
                  </a:txBody>
                  <a:tcPr/>
                </a:tc>
                <a:tc>
                  <a:txBody>
                    <a:bodyPr/>
                    <a:lstStyle/>
                    <a:p>
                      <a:r>
                        <a:t>39</a:t>
                      </a:r>
                    </a:p>
                  </a:txBody>
                  <a:tcPr/>
                </a:tc>
                <a:tc>
                  <a:txBody>
                    <a:bodyPr/>
                    <a:lstStyle/>
                    <a:p>
                      <a:r>
                        <a:t>6</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When employees demonstrate behaviors that align with company values, their efforts are recognized and appreciated! </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400800" cy="1828800"/>
        </p:xfrm>
        <a:graphic>
          <a:graphicData uri="http://schemas.openxmlformats.org/drawingml/2006/table">
            <a:tbl>
              <a:tblPr firstRow="1" bandRow="1">
                <a:tableStyleId>{5C22544A-7EE6-4342-B048-85BDC9FD1C3A}</a:tableStyleId>
              </a:tblPr>
              <a:tblGrid>
                <a:gridCol w="1600200"/>
                <a:gridCol w="1600200"/>
                <a:gridCol w="1600200"/>
                <a:gridCol w="1600200"/>
              </a:tblGrid>
              <a:tr h="365760">
                <a:tc>
                  <a:txBody>
                    <a:bodyPr/>
                    <a:lstStyle/>
                    <a:p>
                      <a:r>
                        <a:t>Response</a:t>
                      </a:r>
                    </a:p>
                  </a:txBody>
                  <a:tcPr/>
                </a:tc>
                <a:tc>
                  <a:txBody>
                    <a:bodyPr/>
                    <a:lstStyle/>
                    <a:p>
                      <a:r>
                        <a:t>Junior</a:t>
                      </a:r>
                    </a:p>
                  </a:txBody>
                  <a:tcPr/>
                </a:tc>
                <a:tc>
                  <a:txBody>
                    <a:bodyPr/>
                    <a:lstStyle/>
                    <a:p>
                      <a:r>
                        <a:t>Middle</a:t>
                      </a:r>
                    </a:p>
                  </a:txBody>
                  <a:tcPr/>
                </a:tc>
                <a:tc>
                  <a:txBody>
                    <a:bodyPr/>
                    <a:lstStyle/>
                    <a:p>
                      <a:r>
                        <a:t>Senior</a:t>
                      </a:r>
                    </a:p>
                  </a:txBody>
                  <a:tcPr/>
                </a:tc>
              </a:tr>
              <a:tr h="365760">
                <a:tc>
                  <a:txBody>
                    <a:bodyPr/>
                    <a:lstStyle/>
                    <a:p>
                      <a:r>
                        <a:t>ಒಂದು ಮಟ್ಟಿಗೆ ಹೌದು!</a:t>
                      </a:r>
                    </a:p>
                  </a:txBody>
                  <a:tcPr/>
                </a:tc>
                <a:tc>
                  <a:txBody>
                    <a:bodyPr/>
                    <a:lstStyle/>
                    <a:p>
                      <a:r>
                        <a:t>17</a:t>
                      </a:r>
                    </a:p>
                  </a:txBody>
                  <a:tcPr/>
                </a:tc>
                <a:tc>
                  <a:txBody>
                    <a:bodyPr/>
                    <a:lstStyle/>
                    <a:p>
                      <a:r>
                        <a:t>0</a:t>
                      </a:r>
                    </a:p>
                  </a:txBody>
                  <a:tcPr/>
                </a:tc>
                <a:tc>
                  <a:txBody>
                    <a:bodyPr/>
                    <a:lstStyle/>
                    <a:p>
                      <a:r>
                        <a:t>0</a:t>
                      </a:r>
                    </a:p>
                  </a:txBody>
                  <a:tcPr/>
                </a:tc>
              </a:tr>
              <a:tr h="365760">
                <a:tc>
                  <a:txBody>
                    <a:bodyPr/>
                    <a:lstStyle/>
                    <a:p>
                      <a:r>
                        <a:t>ನನಗೆ ಮೌಲ್ಯಗಳ ಅರಿವಿಲ್ಲ</a:t>
                      </a:r>
                    </a:p>
                  </a:txBody>
                  <a:tcPr/>
                </a:tc>
                <a:tc>
                  <a:txBody>
                    <a:bodyPr/>
                    <a:lstStyle/>
                    <a:p>
                      <a:r>
                        <a:t>4</a:t>
                      </a:r>
                    </a:p>
                  </a:txBody>
                  <a:tcPr/>
                </a:tc>
                <a:tc>
                  <a:txBody>
                    <a:bodyPr/>
                    <a:lstStyle/>
                    <a:p>
                      <a:r>
                        <a:t>0</a:t>
                      </a:r>
                    </a:p>
                  </a:txBody>
                  <a:tcPr/>
                </a:tc>
                <a:tc>
                  <a:txBody>
                    <a:bodyPr/>
                    <a:lstStyle/>
                    <a:p>
                      <a:r>
                        <a:t>0</a:t>
                      </a:r>
                    </a:p>
                  </a:txBody>
                  <a:tcPr/>
                </a:tc>
              </a:tr>
              <a:tr h="365760">
                <a:tc>
                  <a:txBody>
                    <a:bodyPr/>
                    <a:lstStyle/>
                    <a:p>
                      <a:r>
                        <a:t>ನಾನು ಮೌಲ್ಯಗಳ ಬಗ್ಗೆ ಇನ್ನಷ್ಟು ತಿಳಿದುಕೊಳ್ಳಬೇಕು</a:t>
                      </a:r>
                    </a:p>
                  </a:txBody>
                  <a:tcPr/>
                </a:tc>
                <a:tc>
                  <a:txBody>
                    <a:bodyPr/>
                    <a:lstStyle/>
                    <a:p>
                      <a:r>
                        <a:t>32</a:t>
                      </a:r>
                    </a:p>
                  </a:txBody>
                  <a:tcPr/>
                </a:tc>
                <a:tc>
                  <a:txBody>
                    <a:bodyPr/>
                    <a:lstStyle/>
                    <a:p>
                      <a:r>
                        <a:t>0</a:t>
                      </a:r>
                    </a:p>
                  </a:txBody>
                  <a:tcPr/>
                </a:tc>
                <a:tc>
                  <a:txBody>
                    <a:bodyPr/>
                    <a:lstStyle/>
                    <a:p>
                      <a:r>
                        <a:t>0</a:t>
                      </a:r>
                    </a:p>
                  </a:txBody>
                  <a:tcPr/>
                </a:tc>
              </a:tr>
              <a:tr h="365760">
                <a:tc>
                  <a:txBody>
                    <a:bodyPr/>
                    <a:lstStyle/>
                    <a:p>
                      <a:r>
                        <a:t>Total</a:t>
                      </a:r>
                    </a:p>
                  </a:txBody>
                  <a:tcPr/>
                </a:tc>
                <a:tc>
                  <a:txBody>
                    <a:bodyPr/>
                    <a:lstStyle/>
                    <a:p>
                      <a:r>
                        <a:t>53</a:t>
                      </a:r>
                    </a:p>
                  </a:txBody>
                  <a:tcPr/>
                </a:tc>
                <a:tc>
                  <a:txBody>
                    <a:bodyPr/>
                    <a:lstStyle/>
                    <a:p>
                      <a:r>
                        <a:t>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When employees show behaviors that are consistent with the company’s values, their efforts are recognized and appreciated! </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400800" cy="1828800"/>
        </p:xfrm>
        <a:graphic>
          <a:graphicData uri="http://schemas.openxmlformats.org/drawingml/2006/table">
            <a:tbl>
              <a:tblPr firstRow="1" bandRow="1">
                <a:tableStyleId>{5C22544A-7EE6-4342-B048-85BDC9FD1C3A}</a:tableStyleId>
              </a:tblPr>
              <a:tblGrid>
                <a:gridCol w="1600200"/>
                <a:gridCol w="1600200"/>
                <a:gridCol w="1600200"/>
                <a:gridCol w="1600200"/>
              </a:tblGrid>
              <a:tr h="365760">
                <a:tc>
                  <a:txBody>
                    <a:bodyPr/>
                    <a:lstStyle/>
                    <a:p>
                      <a:r>
                        <a:t>Response</a:t>
                      </a:r>
                    </a:p>
                  </a:txBody>
                  <a:tcPr/>
                </a:tc>
                <a:tc>
                  <a:txBody>
                    <a:bodyPr/>
                    <a:lstStyle/>
                    <a:p>
                      <a:r>
                        <a:t>Junior</a:t>
                      </a:r>
                    </a:p>
                  </a:txBody>
                  <a:tcPr/>
                </a:tc>
                <a:tc>
                  <a:txBody>
                    <a:bodyPr/>
                    <a:lstStyle/>
                    <a:p>
                      <a:r>
                        <a:t>Middle</a:t>
                      </a:r>
                    </a:p>
                  </a:txBody>
                  <a:tcPr/>
                </a:tc>
                <a:tc>
                  <a:txBody>
                    <a:bodyPr/>
                    <a:lstStyle/>
                    <a:p>
                      <a:r>
                        <a:t>Senior</a:t>
                      </a:r>
                    </a:p>
                  </a:txBody>
                  <a:tcPr/>
                </a:tc>
              </a:tr>
              <a:tr h="365760">
                <a:tc>
                  <a:txBody>
                    <a:bodyPr/>
                    <a:lstStyle/>
                    <a:p>
                      <a:r>
                        <a:t>ஒரு அளவிற்கு ஆம்!</a:t>
                      </a:r>
                    </a:p>
                  </a:txBody>
                  <a:tcPr/>
                </a:tc>
                <a:tc>
                  <a:txBody>
                    <a:bodyPr/>
                    <a:lstStyle/>
                    <a:p>
                      <a:r>
                        <a:t>5</a:t>
                      </a:r>
                    </a:p>
                  </a:txBody>
                  <a:tcPr/>
                </a:tc>
                <a:tc>
                  <a:txBody>
                    <a:bodyPr/>
                    <a:lstStyle/>
                    <a:p>
                      <a:r>
                        <a:t>0</a:t>
                      </a:r>
                    </a:p>
                  </a:txBody>
                  <a:tcPr/>
                </a:tc>
                <a:tc>
                  <a:txBody>
                    <a:bodyPr/>
                    <a:lstStyle/>
                    <a:p>
                      <a:r>
                        <a:t>0</a:t>
                      </a:r>
                    </a:p>
                  </a:txBody>
                  <a:tcPr/>
                </a:tc>
              </a:tr>
              <a:tr h="365760">
                <a:tc>
                  <a:txBody>
                    <a:bodyPr/>
                    <a:lstStyle/>
                    <a:p>
                      <a:r>
                        <a:t>எனக்கு மதிப்புகள் தெரியாது</a:t>
                      </a:r>
                    </a:p>
                  </a:txBody>
                  <a:tcPr/>
                </a:tc>
                <a:tc>
                  <a:txBody>
                    <a:bodyPr/>
                    <a:lstStyle/>
                    <a:p>
                      <a:r>
                        <a:t>4</a:t>
                      </a:r>
                    </a:p>
                  </a:txBody>
                  <a:tcPr/>
                </a:tc>
                <a:tc>
                  <a:txBody>
                    <a:bodyPr/>
                    <a:lstStyle/>
                    <a:p>
                      <a:r>
                        <a:t>0</a:t>
                      </a:r>
                    </a:p>
                  </a:txBody>
                  <a:tcPr/>
                </a:tc>
                <a:tc>
                  <a:txBody>
                    <a:bodyPr/>
                    <a:lstStyle/>
                    <a:p>
                      <a:r>
                        <a:t>0</a:t>
                      </a:r>
                    </a:p>
                  </a:txBody>
                  <a:tcPr/>
                </a:tc>
              </a:tr>
              <a:tr h="365760">
                <a:tc>
                  <a:txBody>
                    <a:bodyPr/>
                    <a:lstStyle/>
                    <a:p>
                      <a:r>
                        <a:t>நான் மதிப்புகள் பற்றி மேலும் தெரிந்து கொள்ள வேண்டும்</a:t>
                      </a:r>
                    </a:p>
                  </a:txBody>
                  <a:tcPr/>
                </a:tc>
                <a:tc>
                  <a:txBody>
                    <a:bodyPr/>
                    <a:lstStyle/>
                    <a:p>
                      <a:r>
                        <a:t>3</a:t>
                      </a:r>
                    </a:p>
                  </a:txBody>
                  <a:tcPr/>
                </a:tc>
                <a:tc>
                  <a:txBody>
                    <a:bodyPr/>
                    <a:lstStyle/>
                    <a:p>
                      <a:r>
                        <a:t>0</a:t>
                      </a:r>
                    </a:p>
                  </a:txBody>
                  <a:tcPr/>
                </a:tc>
                <a:tc>
                  <a:txBody>
                    <a:bodyPr/>
                    <a:lstStyle/>
                    <a:p>
                      <a:r>
                        <a:t>0</a:t>
                      </a:r>
                    </a:p>
                  </a:txBody>
                  <a:tcPr/>
                </a:tc>
              </a:tr>
              <a:tr h="365760">
                <a:tc>
                  <a:txBody>
                    <a:bodyPr/>
                    <a:lstStyle/>
                    <a:p>
                      <a:r>
                        <a:t>Total</a:t>
                      </a:r>
                    </a:p>
                  </a:txBody>
                  <a:tcPr/>
                </a:tc>
                <a:tc>
                  <a:txBody>
                    <a:bodyPr/>
                    <a:lstStyle/>
                    <a:p>
                      <a:r>
                        <a:t>12</a:t>
                      </a:r>
                    </a:p>
                  </a:txBody>
                  <a:tcPr/>
                </a:tc>
                <a:tc>
                  <a:txBody>
                    <a:bodyPr/>
                    <a:lstStyle/>
                    <a:p>
                      <a:r>
                        <a:t>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400800" cy="1828800"/>
        </p:xfrm>
        <a:graphic>
          <a:graphicData uri="http://schemas.openxmlformats.org/drawingml/2006/table">
            <a:tbl>
              <a:tblPr firstRow="1" bandRow="1">
                <a:tableStyleId>{5C22544A-7EE6-4342-B048-85BDC9FD1C3A}</a:tableStyleId>
              </a:tblPr>
              <a:tblGrid>
                <a:gridCol w="1600200"/>
                <a:gridCol w="1600200"/>
                <a:gridCol w="1600200"/>
                <a:gridCol w="1600200"/>
              </a:tblGrid>
              <a:tr h="457200">
                <a:tc>
                  <a:txBody>
                    <a:bodyPr/>
                    <a:lstStyle/>
                    <a:p>
                      <a:r>
                        <a:t>Response</a:t>
                      </a:r>
                    </a:p>
                  </a:txBody>
                  <a:tcPr/>
                </a:tc>
                <a:tc>
                  <a:txBody>
                    <a:bodyPr/>
                    <a:lstStyle/>
                    <a:p>
                      <a:r>
                        <a:t>Junior</a:t>
                      </a:r>
                    </a:p>
                  </a:txBody>
                  <a:tcPr/>
                </a:tc>
                <a:tc>
                  <a:txBody>
                    <a:bodyPr/>
                    <a:lstStyle/>
                    <a:p>
                      <a:r>
                        <a:t>Middle</a:t>
                      </a:r>
                    </a:p>
                  </a:txBody>
                  <a:tcPr/>
                </a:tc>
                <a:tc>
                  <a:txBody>
                    <a:bodyPr/>
                    <a:lstStyle/>
                    <a:p>
                      <a:r>
                        <a:t>Senior</a:t>
                      </a:r>
                    </a:p>
                  </a:txBody>
                  <a:tcPr/>
                </a:tc>
              </a:tr>
              <a:tr h="457200">
                <a:tc>
                  <a:txBody>
                    <a:bodyPr/>
                    <a:lstStyle/>
                    <a:p>
                      <a:r>
                        <a:t>ನಾನು ಸಮ್ಮತಿಸುವೆ</a:t>
                      </a:r>
                    </a:p>
                  </a:txBody>
                  <a:tcPr/>
                </a:tc>
                <a:tc>
                  <a:txBody>
                    <a:bodyPr/>
                    <a:lstStyle/>
                    <a:p>
                      <a:r>
                        <a:t>57</a:t>
                      </a:r>
                    </a:p>
                  </a:txBody>
                  <a:tcPr/>
                </a:tc>
                <a:tc>
                  <a:txBody>
                    <a:bodyPr/>
                    <a:lstStyle/>
                    <a:p>
                      <a:r>
                        <a:t>0</a:t>
                      </a:r>
                    </a:p>
                  </a:txBody>
                  <a:tcPr/>
                </a:tc>
                <a:tc>
                  <a:txBody>
                    <a:bodyPr/>
                    <a:lstStyle/>
                    <a:p>
                      <a:r>
                        <a:t>0</a:t>
                      </a:r>
                    </a:p>
                  </a:txBody>
                  <a:tcPr/>
                </a:tc>
              </a:tr>
              <a:tr h="457200">
                <a:tc>
                  <a:txBody>
                    <a:bodyPr/>
                    <a:lstStyle/>
                    <a:p>
                      <a:r>
                        <a:t>ನಾನು ಒಪ್ಪುವುದಿಲ್ಲ</a:t>
                      </a:r>
                    </a:p>
                  </a:txBody>
                  <a:tcPr/>
                </a:tc>
                <a:tc>
                  <a:txBody>
                    <a:bodyPr/>
                    <a:lstStyle/>
                    <a:p>
                      <a:r>
                        <a:t>7</a:t>
                      </a:r>
                    </a:p>
                  </a:txBody>
                  <a:tcPr/>
                </a:tc>
                <a:tc>
                  <a:txBody>
                    <a:bodyPr/>
                    <a:lstStyle/>
                    <a:p>
                      <a:r>
                        <a:t>0</a:t>
                      </a:r>
                    </a:p>
                  </a:txBody>
                  <a:tcPr/>
                </a:tc>
                <a:tc>
                  <a:txBody>
                    <a:bodyPr/>
                    <a:lstStyle/>
                    <a:p>
                      <a:r>
                        <a:t>0</a:t>
                      </a:r>
                    </a:p>
                  </a:txBody>
                  <a:tcPr/>
                </a:tc>
              </a:tr>
              <a:tr h="457200">
                <a:tc>
                  <a:txBody>
                    <a:bodyPr/>
                    <a:lstStyle/>
                    <a:p>
                      <a:r>
                        <a:t>Total</a:t>
                      </a:r>
                    </a:p>
                  </a:txBody>
                  <a:tcPr/>
                </a:tc>
                <a:tc>
                  <a:txBody>
                    <a:bodyPr/>
                    <a:lstStyle/>
                    <a:p>
                      <a:r>
                        <a:t>64</a:t>
                      </a:r>
                    </a:p>
                  </a:txBody>
                  <a:tcPr/>
                </a:tc>
                <a:tc>
                  <a:txBody>
                    <a:bodyPr/>
                    <a:lstStyle/>
                    <a:p>
                      <a:r>
                        <a:t>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When employees display behaviors that align with company values, their efforts are recognized and appreciated too! Are you aware about your organization’s values?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400800" cy="1828800"/>
        </p:xfrm>
        <a:graphic>
          <a:graphicData uri="http://schemas.openxmlformats.org/drawingml/2006/table">
            <a:tbl>
              <a:tblPr firstRow="1" bandRow="1">
                <a:tableStyleId>{5C22544A-7EE6-4342-B048-85BDC9FD1C3A}</a:tableStyleId>
              </a:tblPr>
              <a:tblGrid>
                <a:gridCol w="1600200"/>
                <a:gridCol w="1600200"/>
                <a:gridCol w="1600200"/>
                <a:gridCol w="1600200"/>
              </a:tblGrid>
              <a:tr h="365760">
                <a:tc>
                  <a:txBody>
                    <a:bodyPr/>
                    <a:lstStyle/>
                    <a:p>
                      <a:r>
                        <a:t>Response</a:t>
                      </a:r>
                    </a:p>
                  </a:txBody>
                  <a:tcPr/>
                </a:tc>
                <a:tc>
                  <a:txBody>
                    <a:bodyPr/>
                    <a:lstStyle/>
                    <a:p>
                      <a:r>
                        <a:t>Junior</a:t>
                      </a:r>
                    </a:p>
                  </a:txBody>
                  <a:tcPr/>
                </a:tc>
                <a:tc>
                  <a:txBody>
                    <a:bodyPr/>
                    <a:lstStyle/>
                    <a:p>
                      <a:r>
                        <a:t>Middle</a:t>
                      </a:r>
                    </a:p>
                  </a:txBody>
                  <a:tcPr/>
                </a:tc>
                <a:tc>
                  <a:txBody>
                    <a:bodyPr/>
                    <a:lstStyle/>
                    <a:p>
                      <a:r>
                        <a:t>Senior</a:t>
                      </a:r>
                    </a:p>
                  </a:txBody>
                  <a:tcPr/>
                </a:tc>
              </a:tr>
              <a:tr h="365760">
                <a:tc>
                  <a:txBody>
                    <a:bodyPr/>
                    <a:lstStyle/>
                    <a:p>
                      <a:r>
                        <a:t>To an extent yes!</a:t>
                      </a:r>
                    </a:p>
                  </a:txBody>
                  <a:tcPr/>
                </a:tc>
                <a:tc>
                  <a:txBody>
                    <a:bodyPr/>
                    <a:lstStyle/>
                    <a:p>
                      <a:r>
                        <a:t>172</a:t>
                      </a:r>
                    </a:p>
                  </a:txBody>
                  <a:tcPr/>
                </a:tc>
                <a:tc>
                  <a:txBody>
                    <a:bodyPr/>
                    <a:lstStyle/>
                    <a:p>
                      <a:r>
                        <a:t>34</a:t>
                      </a:r>
                    </a:p>
                  </a:txBody>
                  <a:tcPr/>
                </a:tc>
                <a:tc>
                  <a:txBody>
                    <a:bodyPr/>
                    <a:lstStyle/>
                    <a:p>
                      <a:r>
                        <a:t>6</a:t>
                      </a:r>
                    </a:p>
                  </a:txBody>
                  <a:tcPr/>
                </a:tc>
              </a:tr>
              <a:tr h="365760">
                <a:tc>
                  <a:txBody>
                    <a:bodyPr/>
                    <a:lstStyle/>
                    <a:p>
                      <a:r>
                        <a:t>I’m not aware of values</a:t>
                      </a:r>
                    </a:p>
                  </a:txBody>
                  <a:tcPr/>
                </a:tc>
                <a:tc>
                  <a:txBody>
                    <a:bodyPr/>
                    <a:lstStyle/>
                    <a:p>
                      <a:r>
                        <a:t>17</a:t>
                      </a:r>
                    </a:p>
                  </a:txBody>
                  <a:tcPr/>
                </a:tc>
                <a:tc>
                  <a:txBody>
                    <a:bodyPr/>
                    <a:lstStyle/>
                    <a:p>
                      <a:r>
                        <a:t>0</a:t>
                      </a:r>
                    </a:p>
                  </a:txBody>
                  <a:tcPr/>
                </a:tc>
                <a:tc>
                  <a:txBody>
                    <a:bodyPr/>
                    <a:lstStyle/>
                    <a:p>
                      <a:r>
                        <a:t>0</a:t>
                      </a:r>
                    </a:p>
                  </a:txBody>
                  <a:tcPr/>
                </a:tc>
              </a:tr>
              <a:tr h="365760">
                <a:tc>
                  <a:txBody>
                    <a:bodyPr/>
                    <a:lstStyle/>
                    <a:p>
                      <a:r>
                        <a:t>I need to know more about values</a:t>
                      </a:r>
                    </a:p>
                  </a:txBody>
                  <a:tcPr/>
                </a:tc>
                <a:tc>
                  <a:txBody>
                    <a:bodyPr/>
                    <a:lstStyle/>
                    <a:p>
                      <a:r>
                        <a:t>68</a:t>
                      </a:r>
                    </a:p>
                  </a:txBody>
                  <a:tcPr/>
                </a:tc>
                <a:tc>
                  <a:txBody>
                    <a:bodyPr/>
                    <a:lstStyle/>
                    <a:p>
                      <a:r>
                        <a:t>5</a:t>
                      </a:r>
                    </a:p>
                  </a:txBody>
                  <a:tcPr/>
                </a:tc>
                <a:tc>
                  <a:txBody>
                    <a:bodyPr/>
                    <a:lstStyle/>
                    <a:p>
                      <a:r>
                        <a:t>0</a:t>
                      </a:r>
                    </a:p>
                  </a:txBody>
                  <a:tcPr/>
                </a:tc>
              </a:tr>
              <a:tr h="365760">
                <a:tc>
                  <a:txBody>
                    <a:bodyPr/>
                    <a:lstStyle/>
                    <a:p>
                      <a:r>
                        <a:t>Total</a:t>
                      </a:r>
                    </a:p>
                  </a:txBody>
                  <a:tcPr/>
                </a:tc>
                <a:tc>
                  <a:txBody>
                    <a:bodyPr/>
                    <a:lstStyle/>
                    <a:p>
                      <a:r>
                        <a:t>257</a:t>
                      </a:r>
                    </a:p>
                  </a:txBody>
                  <a:tcPr/>
                </a:tc>
                <a:tc>
                  <a:txBody>
                    <a:bodyPr/>
                    <a:lstStyle/>
                    <a:p>
                      <a:r>
                        <a:t>39</a:t>
                      </a:r>
                    </a:p>
                  </a:txBody>
                  <a:tcPr/>
                </a:tc>
                <a:tc>
                  <a:txBody>
                    <a:bodyPr/>
                    <a:lstStyle/>
                    <a:p>
                      <a:r>
                        <a:t>6</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Most common distractions at work place include the following:</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400800" cy="1828800"/>
        </p:xfrm>
        <a:graphic>
          <a:graphicData uri="http://schemas.openxmlformats.org/drawingml/2006/table">
            <a:tbl>
              <a:tblPr firstRow="1" bandRow="1">
                <a:tableStyleId>{5C22544A-7EE6-4342-B048-85BDC9FD1C3A}</a:tableStyleId>
              </a:tblPr>
              <a:tblGrid>
                <a:gridCol w="1600200"/>
                <a:gridCol w="1600200"/>
                <a:gridCol w="1600200"/>
                <a:gridCol w="1600200"/>
              </a:tblGrid>
              <a:tr h="304800">
                <a:tc>
                  <a:txBody>
                    <a:bodyPr/>
                    <a:lstStyle/>
                    <a:p>
                      <a:r>
                        <a:t>Response</a:t>
                      </a:r>
                    </a:p>
                  </a:txBody>
                  <a:tcPr/>
                </a:tc>
                <a:tc>
                  <a:txBody>
                    <a:bodyPr/>
                    <a:lstStyle/>
                    <a:p>
                      <a:r>
                        <a:t>Junior</a:t>
                      </a:r>
                    </a:p>
                  </a:txBody>
                  <a:tcPr/>
                </a:tc>
                <a:tc>
                  <a:txBody>
                    <a:bodyPr/>
                    <a:lstStyle/>
                    <a:p>
                      <a:r>
                        <a:t>Middle</a:t>
                      </a:r>
                    </a:p>
                  </a:txBody>
                  <a:tcPr/>
                </a:tc>
                <a:tc>
                  <a:txBody>
                    <a:bodyPr/>
                    <a:lstStyle/>
                    <a:p>
                      <a:r>
                        <a:t>Senior</a:t>
                      </a:r>
                    </a:p>
                  </a:txBody>
                  <a:tcPr/>
                </a:tc>
              </a:tr>
              <a:tr h="304800">
                <a:tc>
                  <a:txBody>
                    <a:bodyPr/>
                    <a:lstStyle/>
                    <a:p>
                      <a:r>
                        <a:t>Gossiping during work</a:t>
                      </a:r>
                    </a:p>
                  </a:txBody>
                  <a:tcPr/>
                </a:tc>
                <a:tc>
                  <a:txBody>
                    <a:bodyPr/>
                    <a:lstStyle/>
                    <a:p>
                      <a:r>
                        <a:t>25</a:t>
                      </a:r>
                    </a:p>
                  </a:txBody>
                  <a:tcPr/>
                </a:tc>
                <a:tc>
                  <a:txBody>
                    <a:bodyPr/>
                    <a:lstStyle/>
                    <a:p>
                      <a:r>
                        <a:t>0</a:t>
                      </a:r>
                    </a:p>
                  </a:txBody>
                  <a:tcPr/>
                </a:tc>
                <a:tc>
                  <a:txBody>
                    <a:bodyPr/>
                    <a:lstStyle/>
                    <a:p>
                      <a:r>
                        <a:t>0</a:t>
                      </a:r>
                    </a:p>
                  </a:txBody>
                  <a:tcPr/>
                </a:tc>
              </a:tr>
              <a:tr h="304800">
                <a:tc>
                  <a:txBody>
                    <a:bodyPr/>
                    <a:lstStyle/>
                    <a:p>
                      <a:r>
                        <a:t>Conversation on mobile phone during work</a:t>
                      </a:r>
                    </a:p>
                  </a:txBody>
                  <a:tcPr/>
                </a:tc>
                <a:tc>
                  <a:txBody>
                    <a:bodyPr/>
                    <a:lstStyle/>
                    <a:p>
                      <a:r>
                        <a:t>6</a:t>
                      </a:r>
                    </a:p>
                  </a:txBody>
                  <a:tcPr/>
                </a:tc>
                <a:tc>
                  <a:txBody>
                    <a:bodyPr/>
                    <a:lstStyle/>
                    <a:p>
                      <a:r>
                        <a:t>0</a:t>
                      </a:r>
                    </a:p>
                  </a:txBody>
                  <a:tcPr/>
                </a:tc>
                <a:tc>
                  <a:txBody>
                    <a:bodyPr/>
                    <a:lstStyle/>
                    <a:p>
                      <a:r>
                        <a:t>0</a:t>
                      </a:r>
                    </a:p>
                  </a:txBody>
                  <a:tcPr/>
                </a:tc>
              </a:tr>
              <a:tr h="304800">
                <a:tc>
                  <a:txBody>
                    <a:bodyPr/>
                    <a:lstStyle/>
                    <a:p>
                      <a:r>
                        <a:t>Attending else's queries when your job at critical juncture</a:t>
                      </a:r>
                    </a:p>
                  </a:txBody>
                  <a:tcPr/>
                </a:tc>
                <a:tc>
                  <a:txBody>
                    <a:bodyPr/>
                    <a:lstStyle/>
                    <a:p>
                      <a:r>
                        <a:t>23</a:t>
                      </a:r>
                    </a:p>
                  </a:txBody>
                  <a:tcPr/>
                </a:tc>
                <a:tc>
                  <a:txBody>
                    <a:bodyPr/>
                    <a:lstStyle/>
                    <a:p>
                      <a:r>
                        <a:t>1</a:t>
                      </a:r>
                    </a:p>
                  </a:txBody>
                  <a:tcPr/>
                </a:tc>
                <a:tc>
                  <a:txBody>
                    <a:bodyPr/>
                    <a:lstStyle/>
                    <a:p>
                      <a:r>
                        <a:t>0</a:t>
                      </a:r>
                    </a:p>
                  </a:txBody>
                  <a:tcPr/>
                </a:tc>
              </a:tr>
              <a:tr h="304800">
                <a:tc>
                  <a:txBody>
                    <a:bodyPr/>
                    <a:lstStyle/>
                    <a:p>
                      <a:r>
                        <a:t>All above</a:t>
                      </a:r>
                    </a:p>
                  </a:txBody>
                  <a:tcPr/>
                </a:tc>
                <a:tc>
                  <a:txBody>
                    <a:bodyPr/>
                    <a:lstStyle/>
                    <a:p>
                      <a:r>
                        <a:t>200</a:t>
                      </a:r>
                    </a:p>
                  </a:txBody>
                  <a:tcPr/>
                </a:tc>
                <a:tc>
                  <a:txBody>
                    <a:bodyPr/>
                    <a:lstStyle/>
                    <a:p>
                      <a:r>
                        <a:t>39</a:t>
                      </a:r>
                    </a:p>
                  </a:txBody>
                  <a:tcPr/>
                </a:tc>
                <a:tc>
                  <a:txBody>
                    <a:bodyPr/>
                    <a:lstStyle/>
                    <a:p>
                      <a:r>
                        <a:t>8</a:t>
                      </a:r>
                    </a:p>
                  </a:txBody>
                  <a:tcPr/>
                </a:tc>
              </a:tr>
              <a:tr h="304800">
                <a:tc>
                  <a:txBody>
                    <a:bodyPr/>
                    <a:lstStyle/>
                    <a:p>
                      <a:r>
                        <a:t>Total</a:t>
                      </a:r>
                    </a:p>
                  </a:txBody>
                  <a:tcPr/>
                </a:tc>
                <a:tc>
                  <a:txBody>
                    <a:bodyPr/>
                    <a:lstStyle/>
                    <a:p>
                      <a:r>
                        <a:t>254</a:t>
                      </a:r>
                    </a:p>
                  </a:txBody>
                  <a:tcPr/>
                </a:tc>
                <a:tc>
                  <a:txBody>
                    <a:bodyPr/>
                    <a:lstStyle/>
                    <a:p>
                      <a:r>
                        <a:t>40</a:t>
                      </a:r>
                    </a:p>
                  </a:txBody>
                  <a:tcPr/>
                </a:tc>
                <a:tc>
                  <a:txBody>
                    <a:bodyPr/>
                    <a:lstStyle/>
                    <a:p>
                      <a:r>
                        <a:t>8</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The most common pitfalls in the workplace include: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400800" cy="1828800"/>
        </p:xfrm>
        <a:graphic>
          <a:graphicData uri="http://schemas.openxmlformats.org/drawingml/2006/table">
            <a:tbl>
              <a:tblPr firstRow="1" bandRow="1">
                <a:tableStyleId>{5C22544A-7EE6-4342-B048-85BDC9FD1C3A}</a:tableStyleId>
              </a:tblPr>
              <a:tblGrid>
                <a:gridCol w="1600200"/>
                <a:gridCol w="1600200"/>
                <a:gridCol w="1600200"/>
                <a:gridCol w="1600200"/>
              </a:tblGrid>
              <a:tr h="304800">
                <a:tc>
                  <a:txBody>
                    <a:bodyPr/>
                    <a:lstStyle/>
                    <a:p>
                      <a:r>
                        <a:t>Response</a:t>
                      </a:r>
                    </a:p>
                  </a:txBody>
                  <a:tcPr/>
                </a:tc>
                <a:tc>
                  <a:txBody>
                    <a:bodyPr/>
                    <a:lstStyle/>
                    <a:p>
                      <a:r>
                        <a:t>Junior</a:t>
                      </a:r>
                    </a:p>
                  </a:txBody>
                  <a:tcPr/>
                </a:tc>
                <a:tc>
                  <a:txBody>
                    <a:bodyPr/>
                    <a:lstStyle/>
                    <a:p>
                      <a:r>
                        <a:t>Middle</a:t>
                      </a:r>
                    </a:p>
                  </a:txBody>
                  <a:tcPr/>
                </a:tc>
                <a:tc>
                  <a:txBody>
                    <a:bodyPr/>
                    <a:lstStyle/>
                    <a:p>
                      <a:r>
                        <a:t>Senior</a:t>
                      </a:r>
                    </a:p>
                  </a:txBody>
                  <a:tcPr/>
                </a:tc>
              </a:tr>
              <a:tr h="304800">
                <a:tc>
                  <a:txBody>
                    <a:bodyPr/>
                    <a:lstStyle/>
                    <a:p>
                      <a:r>
                        <a:t>ಕೆಲಸದ ಸಮಯದಲ್ಲಿ ಗಾಸಿಪ್ ಮಾಡುವುದು</a:t>
                      </a:r>
                    </a:p>
                  </a:txBody>
                  <a:tcPr/>
                </a:tc>
                <a:tc>
                  <a:txBody>
                    <a:bodyPr/>
                    <a:lstStyle/>
                    <a:p>
                      <a:r>
                        <a:t>5</a:t>
                      </a:r>
                    </a:p>
                  </a:txBody>
                  <a:tcPr/>
                </a:tc>
                <a:tc>
                  <a:txBody>
                    <a:bodyPr/>
                    <a:lstStyle/>
                    <a:p>
                      <a:r>
                        <a:t>0</a:t>
                      </a:r>
                    </a:p>
                  </a:txBody>
                  <a:tcPr/>
                </a:tc>
                <a:tc>
                  <a:txBody>
                    <a:bodyPr/>
                    <a:lstStyle/>
                    <a:p>
                      <a:r>
                        <a:t>0</a:t>
                      </a:r>
                    </a:p>
                  </a:txBody>
                  <a:tcPr/>
                </a:tc>
              </a:tr>
              <a:tr h="304800">
                <a:tc>
                  <a:txBody>
                    <a:bodyPr/>
                    <a:lstStyle/>
                    <a:p>
                      <a:r>
                        <a:t>ಕೆಲಸದ ಸಮಯದಲ್ಲಿ ಮೊಬೈಲ್ ಫೋನ್‌ನಲ್ಲಿ ಸಂಭಾಷಣೆ</a:t>
                      </a:r>
                    </a:p>
                  </a:txBody>
                  <a:tcPr/>
                </a:tc>
                <a:tc>
                  <a:txBody>
                    <a:bodyPr/>
                    <a:lstStyle/>
                    <a:p>
                      <a:r>
                        <a:t>7</a:t>
                      </a:r>
                    </a:p>
                  </a:txBody>
                  <a:tcPr/>
                </a:tc>
                <a:tc>
                  <a:txBody>
                    <a:bodyPr/>
                    <a:lstStyle/>
                    <a:p>
                      <a:r>
                        <a:t>0</a:t>
                      </a:r>
                    </a:p>
                  </a:txBody>
                  <a:tcPr/>
                </a:tc>
                <a:tc>
                  <a:txBody>
                    <a:bodyPr/>
                    <a:lstStyle/>
                    <a:p>
                      <a:r>
                        <a:t>0</a:t>
                      </a:r>
                    </a:p>
                  </a:txBody>
                  <a:tcPr/>
                </a:tc>
              </a:tr>
              <a:tr h="304800">
                <a:tc>
                  <a:txBody>
                    <a:bodyPr/>
                    <a:lstStyle/>
                    <a:p>
                      <a:r>
                        <a:t>ನಿಮ್ಮ ಕೆಲಸವು ನಿರ್ಣಾಯಕ ಹಂತದಲ್ಲಿದ್ದಾಗ ಬೇರೆಯವರ ಪ್ರಶ್ನೆಗಳಿಗೆ ಹಾಜರಾಗುವುದು</a:t>
                      </a:r>
                    </a:p>
                  </a:txBody>
                  <a:tcPr/>
                </a:tc>
                <a:tc>
                  <a:txBody>
                    <a:bodyPr/>
                    <a:lstStyle/>
                    <a:p>
                      <a:r>
                        <a:t>7</a:t>
                      </a:r>
                    </a:p>
                  </a:txBody>
                  <a:tcPr/>
                </a:tc>
                <a:tc>
                  <a:txBody>
                    <a:bodyPr/>
                    <a:lstStyle/>
                    <a:p>
                      <a:r>
                        <a:t>0</a:t>
                      </a:r>
                    </a:p>
                  </a:txBody>
                  <a:tcPr/>
                </a:tc>
                <a:tc>
                  <a:txBody>
                    <a:bodyPr/>
                    <a:lstStyle/>
                    <a:p>
                      <a:r>
                        <a:t>0</a:t>
                      </a:r>
                    </a:p>
                  </a:txBody>
                  <a:tcPr/>
                </a:tc>
              </a:tr>
              <a:tr h="304800">
                <a:tc>
                  <a:txBody>
                    <a:bodyPr/>
                    <a:lstStyle/>
                    <a:p>
                      <a:r>
                        <a:t>ಮೇಲಿನ ಎಲ್ಲಾ</a:t>
                      </a:r>
                    </a:p>
                  </a:txBody>
                  <a:tcPr/>
                </a:tc>
                <a:tc>
                  <a:txBody>
                    <a:bodyPr/>
                    <a:lstStyle/>
                    <a:p>
                      <a:r>
                        <a:t>31</a:t>
                      </a:r>
                    </a:p>
                  </a:txBody>
                  <a:tcPr/>
                </a:tc>
                <a:tc>
                  <a:txBody>
                    <a:bodyPr/>
                    <a:lstStyle/>
                    <a:p>
                      <a:r>
                        <a:t>0</a:t>
                      </a:r>
                    </a:p>
                  </a:txBody>
                  <a:tcPr/>
                </a:tc>
                <a:tc>
                  <a:txBody>
                    <a:bodyPr/>
                    <a:lstStyle/>
                    <a:p>
                      <a:r>
                        <a:t>0</a:t>
                      </a:r>
                    </a:p>
                  </a:txBody>
                  <a:tcPr/>
                </a:tc>
              </a:tr>
              <a:tr h="304800">
                <a:tc>
                  <a:txBody>
                    <a:bodyPr/>
                    <a:lstStyle/>
                    <a:p>
                      <a:r>
                        <a:t>Total</a:t>
                      </a:r>
                    </a:p>
                  </a:txBody>
                  <a:tcPr/>
                </a:tc>
                <a:tc>
                  <a:txBody>
                    <a:bodyPr/>
                    <a:lstStyle/>
                    <a:p>
                      <a:r>
                        <a:t>50</a:t>
                      </a:r>
                    </a:p>
                  </a:txBody>
                  <a:tcPr/>
                </a:tc>
                <a:tc>
                  <a:txBody>
                    <a:bodyPr/>
                    <a:lstStyle/>
                    <a:p>
                      <a:r>
                        <a:t>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The most common distractions in the workplace include: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400800" cy="1828800"/>
        </p:xfrm>
        <a:graphic>
          <a:graphicData uri="http://schemas.openxmlformats.org/drawingml/2006/table">
            <a:tbl>
              <a:tblPr firstRow="1" bandRow="1">
                <a:tableStyleId>{5C22544A-7EE6-4342-B048-85BDC9FD1C3A}</a:tableStyleId>
              </a:tblPr>
              <a:tblGrid>
                <a:gridCol w="1600200"/>
                <a:gridCol w="1600200"/>
                <a:gridCol w="1600200"/>
                <a:gridCol w="1600200"/>
              </a:tblGrid>
              <a:tr h="304800">
                <a:tc>
                  <a:txBody>
                    <a:bodyPr/>
                    <a:lstStyle/>
                    <a:p>
                      <a:r>
                        <a:t>Response</a:t>
                      </a:r>
                    </a:p>
                  </a:txBody>
                  <a:tcPr/>
                </a:tc>
                <a:tc>
                  <a:txBody>
                    <a:bodyPr/>
                    <a:lstStyle/>
                    <a:p>
                      <a:r>
                        <a:t>Junior</a:t>
                      </a:r>
                    </a:p>
                  </a:txBody>
                  <a:tcPr/>
                </a:tc>
                <a:tc>
                  <a:txBody>
                    <a:bodyPr/>
                    <a:lstStyle/>
                    <a:p>
                      <a:r>
                        <a:t>Middle</a:t>
                      </a:r>
                    </a:p>
                  </a:txBody>
                  <a:tcPr/>
                </a:tc>
                <a:tc>
                  <a:txBody>
                    <a:bodyPr/>
                    <a:lstStyle/>
                    <a:p>
                      <a:r>
                        <a:t>Senior</a:t>
                      </a:r>
                    </a:p>
                  </a:txBody>
                  <a:tcPr/>
                </a:tc>
              </a:tr>
              <a:tr h="304800">
                <a:tc>
                  <a:txBody>
                    <a:bodyPr/>
                    <a:lstStyle/>
                    <a:p>
                      <a:r>
                        <a:t>வேலையின் போது வதந்திகள்</a:t>
                      </a:r>
                    </a:p>
                  </a:txBody>
                  <a:tcPr/>
                </a:tc>
                <a:tc>
                  <a:txBody>
                    <a:bodyPr/>
                    <a:lstStyle/>
                    <a:p>
                      <a:r>
                        <a:t>0</a:t>
                      </a:r>
                    </a:p>
                  </a:txBody>
                  <a:tcPr/>
                </a:tc>
                <a:tc>
                  <a:txBody>
                    <a:bodyPr/>
                    <a:lstStyle/>
                    <a:p>
                      <a:r>
                        <a:t>0</a:t>
                      </a:r>
                    </a:p>
                  </a:txBody>
                  <a:tcPr/>
                </a:tc>
                <a:tc>
                  <a:txBody>
                    <a:bodyPr/>
                    <a:lstStyle/>
                    <a:p>
                      <a:r>
                        <a:t>0</a:t>
                      </a:r>
                    </a:p>
                  </a:txBody>
                  <a:tcPr/>
                </a:tc>
              </a:tr>
              <a:tr h="304800">
                <a:tc>
                  <a:txBody>
                    <a:bodyPr/>
                    <a:lstStyle/>
                    <a:p>
                      <a:r>
                        <a:t>வேலையின் போது மொபைல் போனில் உரையாடல்</a:t>
                      </a:r>
                    </a:p>
                  </a:txBody>
                  <a:tcPr/>
                </a:tc>
                <a:tc>
                  <a:txBody>
                    <a:bodyPr/>
                    <a:lstStyle/>
                    <a:p>
                      <a:r>
                        <a:t>1</a:t>
                      </a:r>
                    </a:p>
                  </a:txBody>
                  <a:tcPr/>
                </a:tc>
                <a:tc>
                  <a:txBody>
                    <a:bodyPr/>
                    <a:lstStyle/>
                    <a:p>
                      <a:r>
                        <a:t>0</a:t>
                      </a:r>
                    </a:p>
                  </a:txBody>
                  <a:tcPr/>
                </a:tc>
                <a:tc>
                  <a:txBody>
                    <a:bodyPr/>
                    <a:lstStyle/>
                    <a:p>
                      <a:r>
                        <a:t>0</a:t>
                      </a:r>
                    </a:p>
                  </a:txBody>
                  <a:tcPr/>
                </a:tc>
              </a:tr>
              <a:tr h="304800">
                <a:tc>
                  <a:txBody>
                    <a:bodyPr/>
                    <a:lstStyle/>
                    <a:p>
                      <a:r>
                        <a:t>உங்கள் வேலை முக்கியமான கட்டத்தில் இருக்கும் போது மற்றவர்களின் வினவல்களைப் பார்க்கவும்</a:t>
                      </a:r>
                    </a:p>
                  </a:txBody>
                  <a:tcPr/>
                </a:tc>
                <a:tc>
                  <a:txBody>
                    <a:bodyPr/>
                    <a:lstStyle/>
                    <a:p>
                      <a:r>
                        <a:t>0</a:t>
                      </a:r>
                    </a:p>
                  </a:txBody>
                  <a:tcPr/>
                </a:tc>
                <a:tc>
                  <a:txBody>
                    <a:bodyPr/>
                    <a:lstStyle/>
                    <a:p>
                      <a:r>
                        <a:t>0</a:t>
                      </a:r>
                    </a:p>
                  </a:txBody>
                  <a:tcPr/>
                </a:tc>
                <a:tc>
                  <a:txBody>
                    <a:bodyPr/>
                    <a:lstStyle/>
                    <a:p>
                      <a:r>
                        <a:t>0</a:t>
                      </a:r>
                    </a:p>
                  </a:txBody>
                  <a:tcPr/>
                </a:tc>
              </a:tr>
              <a:tr h="304800">
                <a:tc>
                  <a:txBody>
                    <a:bodyPr/>
                    <a:lstStyle/>
                    <a:p>
                      <a:r>
                        <a:t>மேலே உள்ள அனைத்தும்</a:t>
                      </a:r>
                    </a:p>
                  </a:txBody>
                  <a:tcPr/>
                </a:tc>
                <a:tc>
                  <a:txBody>
                    <a:bodyPr/>
                    <a:lstStyle/>
                    <a:p>
                      <a:r>
                        <a:t>5</a:t>
                      </a:r>
                    </a:p>
                  </a:txBody>
                  <a:tcPr/>
                </a:tc>
                <a:tc>
                  <a:txBody>
                    <a:bodyPr/>
                    <a:lstStyle/>
                    <a:p>
                      <a:r>
                        <a:t>0</a:t>
                      </a:r>
                    </a:p>
                  </a:txBody>
                  <a:tcPr/>
                </a:tc>
                <a:tc>
                  <a:txBody>
                    <a:bodyPr/>
                    <a:lstStyle/>
                    <a:p>
                      <a:r>
                        <a:t>0</a:t>
                      </a:r>
                    </a:p>
                  </a:txBody>
                  <a:tcPr/>
                </a:tc>
              </a:tr>
              <a:tr h="304800">
                <a:tc>
                  <a:txBody>
                    <a:bodyPr/>
                    <a:lstStyle/>
                    <a:p>
                      <a:r>
                        <a:t>Total</a:t>
                      </a:r>
                    </a:p>
                  </a:txBody>
                  <a:tcPr/>
                </a:tc>
                <a:tc>
                  <a:txBody>
                    <a:bodyPr/>
                    <a:lstStyle/>
                    <a:p>
                      <a:r>
                        <a:t>6</a:t>
                      </a:r>
                    </a:p>
                  </a:txBody>
                  <a:tcPr/>
                </a:tc>
                <a:tc>
                  <a:txBody>
                    <a:bodyPr/>
                    <a:lstStyle/>
                    <a:p>
                      <a:r>
                        <a:t>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When in doubt, it is always recommended to seek clarification and refer relevant procedures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400800" cy="1828800"/>
        </p:xfrm>
        <a:graphic>
          <a:graphicData uri="http://schemas.openxmlformats.org/drawingml/2006/table">
            <a:tbl>
              <a:tblPr firstRow="1" bandRow="1">
                <a:tableStyleId>{5C22544A-7EE6-4342-B048-85BDC9FD1C3A}</a:tableStyleId>
              </a:tblPr>
              <a:tblGrid>
                <a:gridCol w="1600200"/>
                <a:gridCol w="1600200"/>
                <a:gridCol w="1600200"/>
                <a:gridCol w="1600200"/>
              </a:tblGrid>
              <a:tr h="457200">
                <a:tc>
                  <a:txBody>
                    <a:bodyPr/>
                    <a:lstStyle/>
                    <a:p>
                      <a:r>
                        <a:t>Response</a:t>
                      </a:r>
                    </a:p>
                  </a:txBody>
                  <a:tcPr/>
                </a:tc>
                <a:tc>
                  <a:txBody>
                    <a:bodyPr/>
                    <a:lstStyle/>
                    <a:p>
                      <a:r>
                        <a:t>Junior</a:t>
                      </a:r>
                    </a:p>
                  </a:txBody>
                  <a:tcPr/>
                </a:tc>
                <a:tc>
                  <a:txBody>
                    <a:bodyPr/>
                    <a:lstStyle/>
                    <a:p>
                      <a:r>
                        <a:t>Middle</a:t>
                      </a:r>
                    </a:p>
                  </a:txBody>
                  <a:tcPr/>
                </a:tc>
                <a:tc>
                  <a:txBody>
                    <a:bodyPr/>
                    <a:lstStyle/>
                    <a:p>
                      <a:r>
                        <a:t>Senior</a:t>
                      </a:r>
                    </a:p>
                  </a:txBody>
                  <a:tcPr/>
                </a:tc>
              </a:tr>
              <a:tr h="457200">
                <a:tc>
                  <a:txBody>
                    <a:bodyPr/>
                    <a:lstStyle/>
                    <a:p>
                      <a:r>
                        <a:t>Agree</a:t>
                      </a:r>
                    </a:p>
                  </a:txBody>
                  <a:tcPr/>
                </a:tc>
                <a:tc>
                  <a:txBody>
                    <a:bodyPr/>
                    <a:lstStyle/>
                    <a:p>
                      <a:r>
                        <a:t>265</a:t>
                      </a:r>
                    </a:p>
                  </a:txBody>
                  <a:tcPr/>
                </a:tc>
                <a:tc>
                  <a:txBody>
                    <a:bodyPr/>
                    <a:lstStyle/>
                    <a:p>
                      <a:r>
                        <a:t>40</a:t>
                      </a:r>
                    </a:p>
                  </a:txBody>
                  <a:tcPr/>
                </a:tc>
                <a:tc>
                  <a:txBody>
                    <a:bodyPr/>
                    <a:lstStyle/>
                    <a:p>
                      <a:r>
                        <a:t>7</a:t>
                      </a:r>
                    </a:p>
                  </a:txBody>
                  <a:tcPr/>
                </a:tc>
              </a:tr>
              <a:tr h="457200">
                <a:tc>
                  <a:txBody>
                    <a:bodyPr/>
                    <a:lstStyle/>
                    <a:p>
                      <a:r>
                        <a:t>Disagree</a:t>
                      </a:r>
                    </a:p>
                  </a:txBody>
                  <a:tcPr/>
                </a:tc>
                <a:tc>
                  <a:txBody>
                    <a:bodyPr/>
                    <a:lstStyle/>
                    <a:p>
                      <a:r>
                        <a:t>3</a:t>
                      </a:r>
                    </a:p>
                  </a:txBody>
                  <a:tcPr/>
                </a:tc>
                <a:tc>
                  <a:txBody>
                    <a:bodyPr/>
                    <a:lstStyle/>
                    <a:p>
                      <a:r>
                        <a:t>0</a:t>
                      </a:r>
                    </a:p>
                  </a:txBody>
                  <a:tcPr/>
                </a:tc>
                <a:tc>
                  <a:txBody>
                    <a:bodyPr/>
                    <a:lstStyle/>
                    <a:p>
                      <a:r>
                        <a:t>0</a:t>
                      </a:r>
                    </a:p>
                  </a:txBody>
                  <a:tcPr/>
                </a:tc>
              </a:tr>
              <a:tr h="457200">
                <a:tc>
                  <a:txBody>
                    <a:bodyPr/>
                    <a:lstStyle/>
                    <a:p>
                      <a:r>
                        <a:t>Total</a:t>
                      </a:r>
                    </a:p>
                  </a:txBody>
                  <a:tcPr/>
                </a:tc>
                <a:tc>
                  <a:txBody>
                    <a:bodyPr/>
                    <a:lstStyle/>
                    <a:p>
                      <a:r>
                        <a:t>268</a:t>
                      </a:r>
                    </a:p>
                  </a:txBody>
                  <a:tcPr/>
                </a:tc>
                <a:tc>
                  <a:txBody>
                    <a:bodyPr/>
                    <a:lstStyle/>
                    <a:p>
                      <a:r>
                        <a:t>40</a:t>
                      </a:r>
                    </a:p>
                  </a:txBody>
                  <a:tcPr/>
                </a:tc>
                <a:tc>
                  <a:txBody>
                    <a:bodyPr/>
                    <a:lstStyle/>
                    <a:p>
                      <a:r>
                        <a:t>7</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If in doubt, it is always recommended to seek clarification and refer to relevant procedures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400800" cy="1828800"/>
        </p:xfrm>
        <a:graphic>
          <a:graphicData uri="http://schemas.openxmlformats.org/drawingml/2006/table">
            <a:tbl>
              <a:tblPr firstRow="1" bandRow="1">
                <a:tableStyleId>{5C22544A-7EE6-4342-B048-85BDC9FD1C3A}</a:tableStyleId>
              </a:tblPr>
              <a:tblGrid>
                <a:gridCol w="1600200"/>
                <a:gridCol w="1600200"/>
                <a:gridCol w="1600200"/>
                <a:gridCol w="1600200"/>
              </a:tblGrid>
              <a:tr h="457200">
                <a:tc>
                  <a:txBody>
                    <a:bodyPr/>
                    <a:lstStyle/>
                    <a:p>
                      <a:r>
                        <a:t>Response</a:t>
                      </a:r>
                    </a:p>
                  </a:txBody>
                  <a:tcPr/>
                </a:tc>
                <a:tc>
                  <a:txBody>
                    <a:bodyPr/>
                    <a:lstStyle/>
                    <a:p>
                      <a:r>
                        <a:t>Junior</a:t>
                      </a:r>
                    </a:p>
                  </a:txBody>
                  <a:tcPr/>
                </a:tc>
                <a:tc>
                  <a:txBody>
                    <a:bodyPr/>
                    <a:lstStyle/>
                    <a:p>
                      <a:r>
                        <a:t>Middle</a:t>
                      </a:r>
                    </a:p>
                  </a:txBody>
                  <a:tcPr/>
                </a:tc>
                <a:tc>
                  <a:txBody>
                    <a:bodyPr/>
                    <a:lstStyle/>
                    <a:p>
                      <a:r>
                        <a:t>Senior</a:t>
                      </a:r>
                    </a:p>
                  </a:txBody>
                  <a:tcPr/>
                </a:tc>
              </a:tr>
              <a:tr h="457200">
                <a:tc>
                  <a:txBody>
                    <a:bodyPr/>
                    <a:lstStyle/>
                    <a:p>
                      <a:r>
                        <a:t>ಒಪ್ಪುತ್ತೇನೆ</a:t>
                      </a:r>
                    </a:p>
                  </a:txBody>
                  <a:tcPr/>
                </a:tc>
                <a:tc>
                  <a:txBody>
                    <a:bodyPr/>
                    <a:lstStyle/>
                    <a:p>
                      <a:r>
                        <a:t>52</a:t>
                      </a:r>
                    </a:p>
                  </a:txBody>
                  <a:tcPr/>
                </a:tc>
                <a:tc>
                  <a:txBody>
                    <a:bodyPr/>
                    <a:lstStyle/>
                    <a:p>
                      <a:r>
                        <a:t>0</a:t>
                      </a:r>
                    </a:p>
                  </a:txBody>
                  <a:tcPr/>
                </a:tc>
                <a:tc>
                  <a:txBody>
                    <a:bodyPr/>
                    <a:lstStyle/>
                    <a:p>
                      <a:r>
                        <a:t>0</a:t>
                      </a:r>
                    </a:p>
                  </a:txBody>
                  <a:tcPr/>
                </a:tc>
              </a:tr>
              <a:tr h="457200">
                <a:tc>
                  <a:txBody>
                    <a:bodyPr/>
                    <a:lstStyle/>
                    <a:p>
                      <a:r>
                        <a:t>ಒಪ್ಪುವುದಿಲ್ಲ</a:t>
                      </a:r>
                    </a:p>
                  </a:txBody>
                  <a:tcPr/>
                </a:tc>
                <a:tc>
                  <a:txBody>
                    <a:bodyPr/>
                    <a:lstStyle/>
                    <a:p>
                      <a:r>
                        <a:t>2</a:t>
                      </a:r>
                    </a:p>
                  </a:txBody>
                  <a:tcPr/>
                </a:tc>
                <a:tc>
                  <a:txBody>
                    <a:bodyPr/>
                    <a:lstStyle/>
                    <a:p>
                      <a:r>
                        <a:t>0</a:t>
                      </a:r>
                    </a:p>
                  </a:txBody>
                  <a:tcPr/>
                </a:tc>
                <a:tc>
                  <a:txBody>
                    <a:bodyPr/>
                    <a:lstStyle/>
                    <a:p>
                      <a:r>
                        <a:t>0</a:t>
                      </a:r>
                    </a:p>
                  </a:txBody>
                  <a:tcPr/>
                </a:tc>
              </a:tr>
              <a:tr h="457200">
                <a:tc>
                  <a:txBody>
                    <a:bodyPr/>
                    <a:lstStyle/>
                    <a:p>
                      <a:r>
                        <a:t>Total</a:t>
                      </a:r>
                    </a:p>
                  </a:txBody>
                  <a:tcPr/>
                </a:tc>
                <a:tc>
                  <a:txBody>
                    <a:bodyPr/>
                    <a:lstStyle/>
                    <a:p>
                      <a:r>
                        <a:t>54</a:t>
                      </a:r>
                    </a:p>
                  </a:txBody>
                  <a:tcPr/>
                </a:tc>
                <a:tc>
                  <a:txBody>
                    <a:bodyPr/>
                    <a:lstStyle/>
                    <a:p>
                      <a:r>
                        <a:t>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If in doubt, it is always recommended to clarify and see relevant procedures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400800" cy="1828800"/>
        </p:xfrm>
        <a:graphic>
          <a:graphicData uri="http://schemas.openxmlformats.org/drawingml/2006/table">
            <a:tbl>
              <a:tblPr firstRow="1" bandRow="1">
                <a:tableStyleId>{5C22544A-7EE6-4342-B048-85BDC9FD1C3A}</a:tableStyleId>
              </a:tblPr>
              <a:tblGrid>
                <a:gridCol w="1600200"/>
                <a:gridCol w="1600200"/>
                <a:gridCol w="1600200"/>
                <a:gridCol w="1600200"/>
              </a:tblGrid>
              <a:tr h="457200">
                <a:tc>
                  <a:txBody>
                    <a:bodyPr/>
                    <a:lstStyle/>
                    <a:p>
                      <a:r>
                        <a:t>Response</a:t>
                      </a:r>
                    </a:p>
                  </a:txBody>
                  <a:tcPr/>
                </a:tc>
                <a:tc>
                  <a:txBody>
                    <a:bodyPr/>
                    <a:lstStyle/>
                    <a:p>
                      <a:r>
                        <a:t>Junior</a:t>
                      </a:r>
                    </a:p>
                  </a:txBody>
                  <a:tcPr/>
                </a:tc>
                <a:tc>
                  <a:txBody>
                    <a:bodyPr/>
                    <a:lstStyle/>
                    <a:p>
                      <a:r>
                        <a:t>Middle</a:t>
                      </a:r>
                    </a:p>
                  </a:txBody>
                  <a:tcPr/>
                </a:tc>
                <a:tc>
                  <a:txBody>
                    <a:bodyPr/>
                    <a:lstStyle/>
                    <a:p>
                      <a:r>
                        <a:t>Senior</a:t>
                      </a:r>
                    </a:p>
                  </a:txBody>
                  <a:tcPr/>
                </a:tc>
              </a:tr>
              <a:tr h="457200">
                <a:tc>
                  <a:txBody>
                    <a:bodyPr/>
                    <a:lstStyle/>
                    <a:p>
                      <a:r>
                        <a:t>ஒப்புக்கொள்கிறேன்</a:t>
                      </a:r>
                    </a:p>
                  </a:txBody>
                  <a:tcPr/>
                </a:tc>
                <a:tc>
                  <a:txBody>
                    <a:bodyPr/>
                    <a:lstStyle/>
                    <a:p>
                      <a:r>
                        <a:t>7</a:t>
                      </a:r>
                    </a:p>
                  </a:txBody>
                  <a:tcPr/>
                </a:tc>
                <a:tc>
                  <a:txBody>
                    <a:bodyPr/>
                    <a:lstStyle/>
                    <a:p>
                      <a:r>
                        <a:t>0</a:t>
                      </a:r>
                    </a:p>
                  </a:txBody>
                  <a:tcPr/>
                </a:tc>
                <a:tc>
                  <a:txBody>
                    <a:bodyPr/>
                    <a:lstStyle/>
                    <a:p>
                      <a:r>
                        <a:t>0</a:t>
                      </a:r>
                    </a:p>
                  </a:txBody>
                  <a:tcPr/>
                </a:tc>
              </a:tr>
              <a:tr h="457200">
                <a:tc>
                  <a:txBody>
                    <a:bodyPr/>
                    <a:lstStyle/>
                    <a:p>
                      <a:r>
                        <a:t>கருத்து வேறுபாடு</a:t>
                      </a:r>
                    </a:p>
                  </a:txBody>
                  <a:tcPr/>
                </a:tc>
                <a:tc>
                  <a:txBody>
                    <a:bodyPr/>
                    <a:lstStyle/>
                    <a:p>
                      <a:r>
                        <a:t>0</a:t>
                      </a:r>
                    </a:p>
                  </a:txBody>
                  <a:tcPr/>
                </a:tc>
                <a:tc>
                  <a:txBody>
                    <a:bodyPr/>
                    <a:lstStyle/>
                    <a:p>
                      <a:r>
                        <a:t>0</a:t>
                      </a:r>
                    </a:p>
                  </a:txBody>
                  <a:tcPr/>
                </a:tc>
                <a:tc>
                  <a:txBody>
                    <a:bodyPr/>
                    <a:lstStyle/>
                    <a:p>
                      <a:r>
                        <a:t>0</a:t>
                      </a:r>
                    </a:p>
                  </a:txBody>
                  <a:tcPr/>
                </a:tc>
              </a:tr>
              <a:tr h="457200">
                <a:tc>
                  <a:txBody>
                    <a:bodyPr/>
                    <a:lstStyle/>
                    <a:p>
                      <a:r>
                        <a:t>Total</a:t>
                      </a:r>
                    </a:p>
                  </a:txBody>
                  <a:tcPr/>
                </a:tc>
                <a:tc>
                  <a:txBody>
                    <a:bodyPr/>
                    <a:lstStyle/>
                    <a:p>
                      <a:r>
                        <a:t>7</a:t>
                      </a:r>
                    </a:p>
                  </a:txBody>
                  <a:tcPr/>
                </a:tc>
                <a:tc>
                  <a:txBody>
                    <a:bodyPr/>
                    <a:lstStyle/>
                    <a:p>
                      <a:r>
                        <a:t>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Data entry should happen real-time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400800" cy="1828800"/>
        </p:xfrm>
        <a:graphic>
          <a:graphicData uri="http://schemas.openxmlformats.org/drawingml/2006/table">
            <a:tbl>
              <a:tblPr firstRow="1" bandRow="1">
                <a:tableStyleId>{5C22544A-7EE6-4342-B048-85BDC9FD1C3A}</a:tableStyleId>
              </a:tblPr>
              <a:tblGrid>
                <a:gridCol w="1600200"/>
                <a:gridCol w="1600200"/>
                <a:gridCol w="1600200"/>
                <a:gridCol w="1600200"/>
              </a:tblGrid>
              <a:tr h="457200">
                <a:tc>
                  <a:txBody>
                    <a:bodyPr/>
                    <a:lstStyle/>
                    <a:p>
                      <a:r>
                        <a:t>Response</a:t>
                      </a:r>
                    </a:p>
                  </a:txBody>
                  <a:tcPr/>
                </a:tc>
                <a:tc>
                  <a:txBody>
                    <a:bodyPr/>
                    <a:lstStyle/>
                    <a:p>
                      <a:r>
                        <a:t>Junior</a:t>
                      </a:r>
                    </a:p>
                  </a:txBody>
                  <a:tcPr/>
                </a:tc>
                <a:tc>
                  <a:txBody>
                    <a:bodyPr/>
                    <a:lstStyle/>
                    <a:p>
                      <a:r>
                        <a:t>Middle</a:t>
                      </a:r>
                    </a:p>
                  </a:txBody>
                  <a:tcPr/>
                </a:tc>
                <a:tc>
                  <a:txBody>
                    <a:bodyPr/>
                    <a:lstStyle/>
                    <a:p>
                      <a:r>
                        <a:t>Senior</a:t>
                      </a:r>
                    </a:p>
                  </a:txBody>
                  <a:tcPr/>
                </a:tc>
              </a:tr>
              <a:tr h="457200">
                <a:tc>
                  <a:txBody>
                    <a:bodyPr/>
                    <a:lstStyle/>
                    <a:p>
                      <a:r>
                        <a:t>Agree</a:t>
                      </a:r>
                    </a:p>
                  </a:txBody>
                  <a:tcPr/>
                </a:tc>
                <a:tc>
                  <a:txBody>
                    <a:bodyPr/>
                    <a:lstStyle/>
                    <a:p>
                      <a:r>
                        <a:t>256</a:t>
                      </a:r>
                    </a:p>
                  </a:txBody>
                  <a:tcPr/>
                </a:tc>
                <a:tc>
                  <a:txBody>
                    <a:bodyPr/>
                    <a:lstStyle/>
                    <a:p>
                      <a:r>
                        <a:t>35</a:t>
                      </a:r>
                    </a:p>
                  </a:txBody>
                  <a:tcPr/>
                </a:tc>
                <a:tc>
                  <a:txBody>
                    <a:bodyPr/>
                    <a:lstStyle/>
                    <a:p>
                      <a:r>
                        <a:t>3</a:t>
                      </a:r>
                    </a:p>
                  </a:txBody>
                  <a:tcPr/>
                </a:tc>
              </a:tr>
              <a:tr h="457200">
                <a:tc>
                  <a:txBody>
                    <a:bodyPr/>
                    <a:lstStyle/>
                    <a:p>
                      <a:r>
                        <a:t>Disagree</a:t>
                      </a:r>
                    </a:p>
                  </a:txBody>
                  <a:tcPr/>
                </a:tc>
                <a:tc>
                  <a:txBody>
                    <a:bodyPr/>
                    <a:lstStyle/>
                    <a:p>
                      <a:r>
                        <a:t>13</a:t>
                      </a:r>
                    </a:p>
                  </a:txBody>
                  <a:tcPr/>
                </a:tc>
                <a:tc>
                  <a:txBody>
                    <a:bodyPr/>
                    <a:lstStyle/>
                    <a:p>
                      <a:r>
                        <a:t>1</a:t>
                      </a:r>
                    </a:p>
                  </a:txBody>
                  <a:tcPr/>
                </a:tc>
                <a:tc>
                  <a:txBody>
                    <a:bodyPr/>
                    <a:lstStyle/>
                    <a:p>
                      <a:r>
                        <a:t>0</a:t>
                      </a:r>
                    </a:p>
                  </a:txBody>
                  <a:tcPr/>
                </a:tc>
              </a:tr>
              <a:tr h="457200">
                <a:tc>
                  <a:txBody>
                    <a:bodyPr/>
                    <a:lstStyle/>
                    <a:p>
                      <a:r>
                        <a:t>Total</a:t>
                      </a:r>
                    </a:p>
                  </a:txBody>
                  <a:tcPr/>
                </a:tc>
                <a:tc>
                  <a:txBody>
                    <a:bodyPr/>
                    <a:lstStyle/>
                    <a:p>
                      <a:r>
                        <a:t>269</a:t>
                      </a:r>
                    </a:p>
                  </a:txBody>
                  <a:tcPr/>
                </a:tc>
                <a:tc>
                  <a:txBody>
                    <a:bodyPr/>
                    <a:lstStyle/>
                    <a:p>
                      <a:r>
                        <a:t>36</a:t>
                      </a:r>
                    </a:p>
                  </a:txBody>
                  <a:tcPr/>
                </a:tc>
                <a:tc>
                  <a:txBody>
                    <a:bodyPr/>
                    <a:lstStyle/>
                    <a:p>
                      <a:r>
                        <a:t>3</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Data input should take place in real time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400800" cy="1828800"/>
        </p:xfrm>
        <a:graphic>
          <a:graphicData uri="http://schemas.openxmlformats.org/drawingml/2006/table">
            <a:tbl>
              <a:tblPr firstRow="1" bandRow="1">
                <a:tableStyleId>{5C22544A-7EE6-4342-B048-85BDC9FD1C3A}</a:tableStyleId>
              </a:tblPr>
              <a:tblGrid>
                <a:gridCol w="1600200"/>
                <a:gridCol w="1600200"/>
                <a:gridCol w="1600200"/>
                <a:gridCol w="1600200"/>
              </a:tblGrid>
              <a:tr h="457200">
                <a:tc>
                  <a:txBody>
                    <a:bodyPr/>
                    <a:lstStyle/>
                    <a:p>
                      <a:r>
                        <a:t>Response</a:t>
                      </a:r>
                    </a:p>
                  </a:txBody>
                  <a:tcPr/>
                </a:tc>
                <a:tc>
                  <a:txBody>
                    <a:bodyPr/>
                    <a:lstStyle/>
                    <a:p>
                      <a:r>
                        <a:t>Junior</a:t>
                      </a:r>
                    </a:p>
                  </a:txBody>
                  <a:tcPr/>
                </a:tc>
                <a:tc>
                  <a:txBody>
                    <a:bodyPr/>
                    <a:lstStyle/>
                    <a:p>
                      <a:r>
                        <a:t>Middle</a:t>
                      </a:r>
                    </a:p>
                  </a:txBody>
                  <a:tcPr/>
                </a:tc>
                <a:tc>
                  <a:txBody>
                    <a:bodyPr/>
                    <a:lstStyle/>
                    <a:p>
                      <a:r>
                        <a:t>Senior</a:t>
                      </a:r>
                    </a:p>
                  </a:txBody>
                  <a:tcPr/>
                </a:tc>
              </a:tr>
              <a:tr h="457200">
                <a:tc>
                  <a:txBody>
                    <a:bodyPr/>
                    <a:lstStyle/>
                    <a:p>
                      <a:r>
                        <a:t>ஒப்புக்கொள்கிறேன்</a:t>
                      </a:r>
                    </a:p>
                  </a:txBody>
                  <a:tcPr/>
                </a:tc>
                <a:tc>
                  <a:txBody>
                    <a:bodyPr/>
                    <a:lstStyle/>
                    <a:p>
                      <a:r>
                        <a:t>7</a:t>
                      </a:r>
                    </a:p>
                  </a:txBody>
                  <a:tcPr/>
                </a:tc>
                <a:tc>
                  <a:txBody>
                    <a:bodyPr/>
                    <a:lstStyle/>
                    <a:p>
                      <a:r>
                        <a:t>0</a:t>
                      </a:r>
                    </a:p>
                  </a:txBody>
                  <a:tcPr/>
                </a:tc>
                <a:tc>
                  <a:txBody>
                    <a:bodyPr/>
                    <a:lstStyle/>
                    <a:p>
                      <a:r>
                        <a:t>0</a:t>
                      </a:r>
                    </a:p>
                  </a:txBody>
                  <a:tcPr/>
                </a:tc>
              </a:tr>
              <a:tr h="457200">
                <a:tc>
                  <a:txBody>
                    <a:bodyPr/>
                    <a:lstStyle/>
                    <a:p>
                      <a:r>
                        <a:t>கருத்து வேறுபாடு</a:t>
                      </a:r>
                    </a:p>
                  </a:txBody>
                  <a:tcPr/>
                </a:tc>
                <a:tc>
                  <a:txBody>
                    <a:bodyPr/>
                    <a:lstStyle/>
                    <a:p>
                      <a:r>
                        <a:t>0</a:t>
                      </a:r>
                    </a:p>
                  </a:txBody>
                  <a:tcPr/>
                </a:tc>
                <a:tc>
                  <a:txBody>
                    <a:bodyPr/>
                    <a:lstStyle/>
                    <a:p>
                      <a:r>
                        <a:t>0</a:t>
                      </a:r>
                    </a:p>
                  </a:txBody>
                  <a:tcPr/>
                </a:tc>
                <a:tc>
                  <a:txBody>
                    <a:bodyPr/>
                    <a:lstStyle/>
                    <a:p>
                      <a:r>
                        <a:t>0</a:t>
                      </a:r>
                    </a:p>
                  </a:txBody>
                  <a:tcPr/>
                </a:tc>
              </a:tr>
              <a:tr h="457200">
                <a:tc>
                  <a:txBody>
                    <a:bodyPr/>
                    <a:lstStyle/>
                    <a:p>
                      <a:r>
                        <a:t>Total</a:t>
                      </a:r>
                    </a:p>
                  </a:txBody>
                  <a:tcPr/>
                </a:tc>
                <a:tc>
                  <a:txBody>
                    <a:bodyPr/>
                    <a:lstStyle/>
                    <a:p>
                      <a:r>
                        <a:t>7</a:t>
                      </a:r>
                    </a:p>
                  </a:txBody>
                  <a:tcPr/>
                </a:tc>
                <a:tc>
                  <a:txBody>
                    <a:bodyPr/>
                    <a:lstStyle/>
                    <a:p>
                      <a:r>
                        <a:t>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Data entry must take place in real time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400800" cy="1828800"/>
        </p:xfrm>
        <a:graphic>
          <a:graphicData uri="http://schemas.openxmlformats.org/drawingml/2006/table">
            <a:tbl>
              <a:tblPr firstRow="1" bandRow="1">
                <a:tableStyleId>{5C22544A-7EE6-4342-B048-85BDC9FD1C3A}</a:tableStyleId>
              </a:tblPr>
              <a:tblGrid>
                <a:gridCol w="1600200"/>
                <a:gridCol w="1600200"/>
                <a:gridCol w="1600200"/>
                <a:gridCol w="1600200"/>
              </a:tblGrid>
              <a:tr h="457200">
                <a:tc>
                  <a:txBody>
                    <a:bodyPr/>
                    <a:lstStyle/>
                    <a:p>
                      <a:r>
                        <a:t>Response</a:t>
                      </a:r>
                    </a:p>
                  </a:txBody>
                  <a:tcPr/>
                </a:tc>
                <a:tc>
                  <a:txBody>
                    <a:bodyPr/>
                    <a:lstStyle/>
                    <a:p>
                      <a:r>
                        <a:t>Junior</a:t>
                      </a:r>
                    </a:p>
                  </a:txBody>
                  <a:tcPr/>
                </a:tc>
                <a:tc>
                  <a:txBody>
                    <a:bodyPr/>
                    <a:lstStyle/>
                    <a:p>
                      <a:r>
                        <a:t>Middle</a:t>
                      </a:r>
                    </a:p>
                  </a:txBody>
                  <a:tcPr/>
                </a:tc>
                <a:tc>
                  <a:txBody>
                    <a:bodyPr/>
                    <a:lstStyle/>
                    <a:p>
                      <a:r>
                        <a:t>Senior</a:t>
                      </a:r>
                    </a:p>
                  </a:txBody>
                  <a:tcPr/>
                </a:tc>
              </a:tr>
              <a:tr h="457200">
                <a:tc>
                  <a:txBody>
                    <a:bodyPr/>
                    <a:lstStyle/>
                    <a:p>
                      <a:r>
                        <a:t>ಒಪ್ಪುತ್ತೇನೆ</a:t>
                      </a:r>
                    </a:p>
                  </a:txBody>
                  <a:tcPr/>
                </a:tc>
                <a:tc>
                  <a:txBody>
                    <a:bodyPr/>
                    <a:lstStyle/>
                    <a:p>
                      <a:r>
                        <a:t>53</a:t>
                      </a:r>
                    </a:p>
                  </a:txBody>
                  <a:tcPr/>
                </a:tc>
                <a:tc>
                  <a:txBody>
                    <a:bodyPr/>
                    <a:lstStyle/>
                    <a:p>
                      <a:r>
                        <a:t>0</a:t>
                      </a:r>
                    </a:p>
                  </a:txBody>
                  <a:tcPr/>
                </a:tc>
                <a:tc>
                  <a:txBody>
                    <a:bodyPr/>
                    <a:lstStyle/>
                    <a:p>
                      <a:r>
                        <a:t>0</a:t>
                      </a:r>
                    </a:p>
                  </a:txBody>
                  <a:tcPr/>
                </a:tc>
              </a:tr>
              <a:tr h="457200">
                <a:tc>
                  <a:txBody>
                    <a:bodyPr/>
                    <a:lstStyle/>
                    <a:p>
                      <a:r>
                        <a:t>ಒಪ್ಪುವುದಿಲ್ಲ</a:t>
                      </a:r>
                    </a:p>
                  </a:txBody>
                  <a:tcPr/>
                </a:tc>
                <a:tc>
                  <a:txBody>
                    <a:bodyPr/>
                    <a:lstStyle/>
                    <a:p>
                      <a:r>
                        <a:t>1</a:t>
                      </a:r>
                    </a:p>
                  </a:txBody>
                  <a:tcPr/>
                </a:tc>
                <a:tc>
                  <a:txBody>
                    <a:bodyPr/>
                    <a:lstStyle/>
                    <a:p>
                      <a:r>
                        <a:t>0</a:t>
                      </a:r>
                    </a:p>
                  </a:txBody>
                  <a:tcPr/>
                </a:tc>
                <a:tc>
                  <a:txBody>
                    <a:bodyPr/>
                    <a:lstStyle/>
                    <a:p>
                      <a:r>
                        <a:t>0</a:t>
                      </a:r>
                    </a:p>
                  </a:txBody>
                  <a:tcPr/>
                </a:tc>
              </a:tr>
              <a:tr h="457200">
                <a:tc>
                  <a:txBody>
                    <a:bodyPr/>
                    <a:lstStyle/>
                    <a:p>
                      <a:r>
                        <a:t>Total</a:t>
                      </a:r>
                    </a:p>
                  </a:txBody>
                  <a:tcPr/>
                </a:tc>
                <a:tc>
                  <a:txBody>
                    <a:bodyPr/>
                    <a:lstStyle/>
                    <a:p>
                      <a:r>
                        <a:t>54</a:t>
                      </a:r>
                    </a:p>
                  </a:txBody>
                  <a:tcPr/>
                </a:tc>
                <a:tc>
                  <a:txBody>
                    <a:bodyPr/>
                    <a:lstStyle/>
                    <a:p>
                      <a:r>
                        <a:t>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Employees whose efforts are appreciated have more drive and determination in the workplace. People also develop better work relationships. Has your work relations improved after the culture of appreciating others efforts?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400800" cy="1828800"/>
        </p:xfrm>
        <a:graphic>
          <a:graphicData uri="http://schemas.openxmlformats.org/drawingml/2006/table">
            <a:tbl>
              <a:tblPr firstRow="1" bandRow="1">
                <a:tableStyleId>{5C22544A-7EE6-4342-B048-85BDC9FD1C3A}</a:tableStyleId>
              </a:tblPr>
              <a:tblGrid>
                <a:gridCol w="1600200"/>
                <a:gridCol w="1600200"/>
                <a:gridCol w="1600200"/>
                <a:gridCol w="1600200"/>
              </a:tblGrid>
              <a:tr h="457200">
                <a:tc>
                  <a:txBody>
                    <a:bodyPr/>
                    <a:lstStyle/>
                    <a:p>
                      <a:r>
                        <a:t>Response</a:t>
                      </a:r>
                    </a:p>
                  </a:txBody>
                  <a:tcPr/>
                </a:tc>
                <a:tc>
                  <a:txBody>
                    <a:bodyPr/>
                    <a:lstStyle/>
                    <a:p>
                      <a:r>
                        <a:t>Junior</a:t>
                      </a:r>
                    </a:p>
                  </a:txBody>
                  <a:tcPr/>
                </a:tc>
                <a:tc>
                  <a:txBody>
                    <a:bodyPr/>
                    <a:lstStyle/>
                    <a:p>
                      <a:r>
                        <a:t>Middle</a:t>
                      </a:r>
                    </a:p>
                  </a:txBody>
                  <a:tcPr/>
                </a:tc>
                <a:tc>
                  <a:txBody>
                    <a:bodyPr/>
                    <a:lstStyle/>
                    <a:p>
                      <a:r>
                        <a:t>Senior</a:t>
                      </a:r>
                    </a:p>
                  </a:txBody>
                  <a:tcPr/>
                </a:tc>
              </a:tr>
              <a:tr h="457200">
                <a:tc>
                  <a:txBody>
                    <a:bodyPr/>
                    <a:lstStyle/>
                    <a:p>
                      <a:r>
                        <a:t>Yes, very much</a:t>
                      </a:r>
                    </a:p>
                  </a:txBody>
                  <a:tcPr/>
                </a:tc>
                <a:tc>
                  <a:txBody>
                    <a:bodyPr/>
                    <a:lstStyle/>
                    <a:p>
                      <a:r>
                        <a:t>254</a:t>
                      </a:r>
                    </a:p>
                  </a:txBody>
                  <a:tcPr/>
                </a:tc>
                <a:tc>
                  <a:txBody>
                    <a:bodyPr/>
                    <a:lstStyle/>
                    <a:p>
                      <a:r>
                        <a:t>33</a:t>
                      </a:r>
                    </a:p>
                  </a:txBody>
                  <a:tcPr/>
                </a:tc>
                <a:tc>
                  <a:txBody>
                    <a:bodyPr/>
                    <a:lstStyle/>
                    <a:p>
                      <a:r>
                        <a:t>3</a:t>
                      </a:r>
                    </a:p>
                  </a:txBody>
                  <a:tcPr/>
                </a:tc>
              </a:tr>
              <a:tr h="457200">
                <a:tc>
                  <a:txBody>
                    <a:bodyPr/>
                    <a:lstStyle/>
                    <a:p>
                      <a:r>
                        <a:t>No, it’s still the same</a:t>
                      </a:r>
                    </a:p>
                  </a:txBody>
                  <a:tcPr/>
                </a:tc>
                <a:tc>
                  <a:txBody>
                    <a:bodyPr/>
                    <a:lstStyle/>
                    <a:p>
                      <a:r>
                        <a:t>24</a:t>
                      </a:r>
                    </a:p>
                  </a:txBody>
                  <a:tcPr/>
                </a:tc>
                <a:tc>
                  <a:txBody>
                    <a:bodyPr/>
                    <a:lstStyle/>
                    <a:p>
                      <a:r>
                        <a:t>2</a:t>
                      </a:r>
                    </a:p>
                  </a:txBody>
                  <a:tcPr/>
                </a:tc>
                <a:tc>
                  <a:txBody>
                    <a:bodyPr/>
                    <a:lstStyle/>
                    <a:p>
                      <a:r>
                        <a:t>0</a:t>
                      </a:r>
                    </a:p>
                  </a:txBody>
                  <a:tcPr/>
                </a:tc>
              </a:tr>
              <a:tr h="457200">
                <a:tc>
                  <a:txBody>
                    <a:bodyPr/>
                    <a:lstStyle/>
                    <a:p>
                      <a:r>
                        <a:t>Total</a:t>
                      </a:r>
                    </a:p>
                  </a:txBody>
                  <a:tcPr/>
                </a:tc>
                <a:tc>
                  <a:txBody>
                    <a:bodyPr/>
                    <a:lstStyle/>
                    <a:p>
                      <a:r>
                        <a:t>278</a:t>
                      </a:r>
                    </a:p>
                  </a:txBody>
                  <a:tcPr/>
                </a:tc>
                <a:tc>
                  <a:txBody>
                    <a:bodyPr/>
                    <a:lstStyle/>
                    <a:p>
                      <a:r>
                        <a:t>35</a:t>
                      </a:r>
                    </a:p>
                  </a:txBody>
                  <a:tcPr/>
                </a:tc>
                <a:tc>
                  <a:txBody>
                    <a:bodyPr/>
                    <a:lstStyle/>
                    <a:p>
                      <a:r>
                        <a:t>3</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Test samples should not be re-run unless written procedures are followed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400800" cy="1828800"/>
        </p:xfrm>
        <a:graphic>
          <a:graphicData uri="http://schemas.openxmlformats.org/drawingml/2006/table">
            <a:tbl>
              <a:tblPr firstRow="1" bandRow="1">
                <a:tableStyleId>{5C22544A-7EE6-4342-B048-85BDC9FD1C3A}</a:tableStyleId>
              </a:tblPr>
              <a:tblGrid>
                <a:gridCol w="1600200"/>
                <a:gridCol w="1600200"/>
                <a:gridCol w="1600200"/>
                <a:gridCol w="1600200"/>
              </a:tblGrid>
              <a:tr h="457200">
                <a:tc>
                  <a:txBody>
                    <a:bodyPr/>
                    <a:lstStyle/>
                    <a:p>
                      <a:r>
                        <a:t>Response</a:t>
                      </a:r>
                    </a:p>
                  </a:txBody>
                  <a:tcPr/>
                </a:tc>
                <a:tc>
                  <a:txBody>
                    <a:bodyPr/>
                    <a:lstStyle/>
                    <a:p>
                      <a:r>
                        <a:t>Junior</a:t>
                      </a:r>
                    </a:p>
                  </a:txBody>
                  <a:tcPr/>
                </a:tc>
                <a:tc>
                  <a:txBody>
                    <a:bodyPr/>
                    <a:lstStyle/>
                    <a:p>
                      <a:r>
                        <a:t>Middle</a:t>
                      </a:r>
                    </a:p>
                  </a:txBody>
                  <a:tcPr/>
                </a:tc>
                <a:tc>
                  <a:txBody>
                    <a:bodyPr/>
                    <a:lstStyle/>
                    <a:p>
                      <a:r>
                        <a:t>Senior</a:t>
                      </a:r>
                    </a:p>
                  </a:txBody>
                  <a:tcPr/>
                </a:tc>
              </a:tr>
              <a:tr h="457200">
                <a:tc>
                  <a:txBody>
                    <a:bodyPr/>
                    <a:lstStyle/>
                    <a:p>
                      <a:r>
                        <a:t>Agree</a:t>
                      </a:r>
                    </a:p>
                  </a:txBody>
                  <a:tcPr/>
                </a:tc>
                <a:tc>
                  <a:txBody>
                    <a:bodyPr/>
                    <a:lstStyle/>
                    <a:p>
                      <a:r>
                        <a:t>249</a:t>
                      </a:r>
                    </a:p>
                  </a:txBody>
                  <a:tcPr/>
                </a:tc>
                <a:tc>
                  <a:txBody>
                    <a:bodyPr/>
                    <a:lstStyle/>
                    <a:p>
                      <a:r>
                        <a:t>31</a:t>
                      </a:r>
                    </a:p>
                  </a:txBody>
                  <a:tcPr/>
                </a:tc>
                <a:tc>
                  <a:txBody>
                    <a:bodyPr/>
                    <a:lstStyle/>
                    <a:p>
                      <a:r>
                        <a:t>3</a:t>
                      </a:r>
                    </a:p>
                  </a:txBody>
                  <a:tcPr/>
                </a:tc>
              </a:tr>
              <a:tr h="457200">
                <a:tc>
                  <a:txBody>
                    <a:bodyPr/>
                    <a:lstStyle/>
                    <a:p>
                      <a:r>
                        <a:t>Disagree</a:t>
                      </a:r>
                    </a:p>
                  </a:txBody>
                  <a:tcPr/>
                </a:tc>
                <a:tc>
                  <a:txBody>
                    <a:bodyPr/>
                    <a:lstStyle/>
                    <a:p>
                      <a:r>
                        <a:t>15</a:t>
                      </a:r>
                    </a:p>
                  </a:txBody>
                  <a:tcPr/>
                </a:tc>
                <a:tc>
                  <a:txBody>
                    <a:bodyPr/>
                    <a:lstStyle/>
                    <a:p>
                      <a:r>
                        <a:t>2</a:t>
                      </a:r>
                    </a:p>
                  </a:txBody>
                  <a:tcPr/>
                </a:tc>
                <a:tc>
                  <a:txBody>
                    <a:bodyPr/>
                    <a:lstStyle/>
                    <a:p>
                      <a:r>
                        <a:t>0</a:t>
                      </a:r>
                    </a:p>
                  </a:txBody>
                  <a:tcPr/>
                </a:tc>
              </a:tr>
              <a:tr h="457200">
                <a:tc>
                  <a:txBody>
                    <a:bodyPr/>
                    <a:lstStyle/>
                    <a:p>
                      <a:r>
                        <a:t>Total</a:t>
                      </a:r>
                    </a:p>
                  </a:txBody>
                  <a:tcPr/>
                </a:tc>
                <a:tc>
                  <a:txBody>
                    <a:bodyPr/>
                    <a:lstStyle/>
                    <a:p>
                      <a:r>
                        <a:t>264</a:t>
                      </a:r>
                    </a:p>
                  </a:txBody>
                  <a:tcPr/>
                </a:tc>
                <a:tc>
                  <a:txBody>
                    <a:bodyPr/>
                    <a:lstStyle/>
                    <a:p>
                      <a:r>
                        <a:t>33</a:t>
                      </a:r>
                    </a:p>
                  </a:txBody>
                  <a:tcPr/>
                </a:tc>
                <a:tc>
                  <a:txBody>
                    <a:bodyPr/>
                    <a:lstStyle/>
                    <a:p>
                      <a:r>
                        <a:t>3</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Test samples should not be reactivated unless written procedures are followed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400800" cy="1828800"/>
        </p:xfrm>
        <a:graphic>
          <a:graphicData uri="http://schemas.openxmlformats.org/drawingml/2006/table">
            <a:tbl>
              <a:tblPr firstRow="1" bandRow="1">
                <a:tableStyleId>{5C22544A-7EE6-4342-B048-85BDC9FD1C3A}</a:tableStyleId>
              </a:tblPr>
              <a:tblGrid>
                <a:gridCol w="1600200"/>
                <a:gridCol w="1600200"/>
                <a:gridCol w="1600200"/>
                <a:gridCol w="1600200"/>
              </a:tblGrid>
              <a:tr h="457200">
                <a:tc>
                  <a:txBody>
                    <a:bodyPr/>
                    <a:lstStyle/>
                    <a:p>
                      <a:r>
                        <a:t>Response</a:t>
                      </a:r>
                    </a:p>
                  </a:txBody>
                  <a:tcPr/>
                </a:tc>
                <a:tc>
                  <a:txBody>
                    <a:bodyPr/>
                    <a:lstStyle/>
                    <a:p>
                      <a:r>
                        <a:t>Junior</a:t>
                      </a:r>
                    </a:p>
                  </a:txBody>
                  <a:tcPr/>
                </a:tc>
                <a:tc>
                  <a:txBody>
                    <a:bodyPr/>
                    <a:lstStyle/>
                    <a:p>
                      <a:r>
                        <a:t>Middle</a:t>
                      </a:r>
                    </a:p>
                  </a:txBody>
                  <a:tcPr/>
                </a:tc>
                <a:tc>
                  <a:txBody>
                    <a:bodyPr/>
                    <a:lstStyle/>
                    <a:p>
                      <a:r>
                        <a:t>Senior</a:t>
                      </a:r>
                    </a:p>
                  </a:txBody>
                  <a:tcPr/>
                </a:tc>
              </a:tr>
              <a:tr h="457200">
                <a:tc>
                  <a:txBody>
                    <a:bodyPr/>
                    <a:lstStyle/>
                    <a:p>
                      <a:r>
                        <a:t>ஒப்புக்கொள்கிறேன்</a:t>
                      </a:r>
                    </a:p>
                  </a:txBody>
                  <a:tcPr/>
                </a:tc>
                <a:tc>
                  <a:txBody>
                    <a:bodyPr/>
                    <a:lstStyle/>
                    <a:p>
                      <a:r>
                        <a:t>7</a:t>
                      </a:r>
                    </a:p>
                  </a:txBody>
                  <a:tcPr/>
                </a:tc>
                <a:tc>
                  <a:txBody>
                    <a:bodyPr/>
                    <a:lstStyle/>
                    <a:p>
                      <a:r>
                        <a:t>0</a:t>
                      </a:r>
                    </a:p>
                  </a:txBody>
                  <a:tcPr/>
                </a:tc>
                <a:tc>
                  <a:txBody>
                    <a:bodyPr/>
                    <a:lstStyle/>
                    <a:p>
                      <a:r>
                        <a:t>0</a:t>
                      </a:r>
                    </a:p>
                  </a:txBody>
                  <a:tcPr/>
                </a:tc>
              </a:tr>
              <a:tr h="457200">
                <a:tc>
                  <a:txBody>
                    <a:bodyPr/>
                    <a:lstStyle/>
                    <a:p>
                      <a:r>
                        <a:t>கருத்து வேறுபாடு</a:t>
                      </a:r>
                    </a:p>
                  </a:txBody>
                  <a:tcPr/>
                </a:tc>
                <a:tc>
                  <a:txBody>
                    <a:bodyPr/>
                    <a:lstStyle/>
                    <a:p>
                      <a:r>
                        <a:t>0</a:t>
                      </a:r>
                    </a:p>
                  </a:txBody>
                  <a:tcPr/>
                </a:tc>
                <a:tc>
                  <a:txBody>
                    <a:bodyPr/>
                    <a:lstStyle/>
                    <a:p>
                      <a:r>
                        <a:t>0</a:t>
                      </a:r>
                    </a:p>
                  </a:txBody>
                  <a:tcPr/>
                </a:tc>
                <a:tc>
                  <a:txBody>
                    <a:bodyPr/>
                    <a:lstStyle/>
                    <a:p>
                      <a:r>
                        <a:t>0</a:t>
                      </a:r>
                    </a:p>
                  </a:txBody>
                  <a:tcPr/>
                </a:tc>
              </a:tr>
              <a:tr h="457200">
                <a:tc>
                  <a:txBody>
                    <a:bodyPr/>
                    <a:lstStyle/>
                    <a:p>
                      <a:r>
                        <a:t>Total</a:t>
                      </a:r>
                    </a:p>
                  </a:txBody>
                  <a:tcPr/>
                </a:tc>
                <a:tc>
                  <a:txBody>
                    <a:bodyPr/>
                    <a:lstStyle/>
                    <a:p>
                      <a:r>
                        <a:t>7</a:t>
                      </a:r>
                    </a:p>
                  </a:txBody>
                  <a:tcPr/>
                </a:tc>
                <a:tc>
                  <a:txBody>
                    <a:bodyPr/>
                    <a:lstStyle/>
                    <a:p>
                      <a:r>
                        <a:t>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Test specimens should not be re-driven unless they follow written procedures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400800" cy="1828800"/>
        </p:xfrm>
        <a:graphic>
          <a:graphicData uri="http://schemas.openxmlformats.org/drawingml/2006/table">
            <a:tbl>
              <a:tblPr firstRow="1" bandRow="1">
                <a:tableStyleId>{5C22544A-7EE6-4342-B048-85BDC9FD1C3A}</a:tableStyleId>
              </a:tblPr>
              <a:tblGrid>
                <a:gridCol w="1600200"/>
                <a:gridCol w="1600200"/>
                <a:gridCol w="1600200"/>
                <a:gridCol w="1600200"/>
              </a:tblGrid>
              <a:tr h="457200">
                <a:tc>
                  <a:txBody>
                    <a:bodyPr/>
                    <a:lstStyle/>
                    <a:p>
                      <a:r>
                        <a:t>Response</a:t>
                      </a:r>
                    </a:p>
                  </a:txBody>
                  <a:tcPr/>
                </a:tc>
                <a:tc>
                  <a:txBody>
                    <a:bodyPr/>
                    <a:lstStyle/>
                    <a:p>
                      <a:r>
                        <a:t>Junior</a:t>
                      </a:r>
                    </a:p>
                  </a:txBody>
                  <a:tcPr/>
                </a:tc>
                <a:tc>
                  <a:txBody>
                    <a:bodyPr/>
                    <a:lstStyle/>
                    <a:p>
                      <a:r>
                        <a:t>Middle</a:t>
                      </a:r>
                    </a:p>
                  </a:txBody>
                  <a:tcPr/>
                </a:tc>
                <a:tc>
                  <a:txBody>
                    <a:bodyPr/>
                    <a:lstStyle/>
                    <a:p>
                      <a:r>
                        <a:t>Senior</a:t>
                      </a:r>
                    </a:p>
                  </a:txBody>
                  <a:tcPr/>
                </a:tc>
              </a:tr>
              <a:tr h="457200">
                <a:tc>
                  <a:txBody>
                    <a:bodyPr/>
                    <a:lstStyle/>
                    <a:p>
                      <a:r>
                        <a:t>ಒಪ್ಪುತ್ತೇನೆ</a:t>
                      </a:r>
                    </a:p>
                  </a:txBody>
                  <a:tcPr/>
                </a:tc>
                <a:tc>
                  <a:txBody>
                    <a:bodyPr/>
                    <a:lstStyle/>
                    <a:p>
                      <a:r>
                        <a:t>48</a:t>
                      </a:r>
                    </a:p>
                  </a:txBody>
                  <a:tcPr/>
                </a:tc>
                <a:tc>
                  <a:txBody>
                    <a:bodyPr/>
                    <a:lstStyle/>
                    <a:p>
                      <a:r>
                        <a:t>0</a:t>
                      </a:r>
                    </a:p>
                  </a:txBody>
                  <a:tcPr/>
                </a:tc>
                <a:tc>
                  <a:txBody>
                    <a:bodyPr/>
                    <a:lstStyle/>
                    <a:p>
                      <a:r>
                        <a:t>0</a:t>
                      </a:r>
                    </a:p>
                  </a:txBody>
                  <a:tcPr/>
                </a:tc>
              </a:tr>
              <a:tr h="457200">
                <a:tc>
                  <a:txBody>
                    <a:bodyPr/>
                    <a:lstStyle/>
                    <a:p>
                      <a:r>
                        <a:t>ಒಪ್ಪುವುದಿಲ್ಲ</a:t>
                      </a:r>
                    </a:p>
                  </a:txBody>
                  <a:tcPr/>
                </a:tc>
                <a:tc>
                  <a:txBody>
                    <a:bodyPr/>
                    <a:lstStyle/>
                    <a:p>
                      <a:r>
                        <a:t>8</a:t>
                      </a:r>
                    </a:p>
                  </a:txBody>
                  <a:tcPr/>
                </a:tc>
                <a:tc>
                  <a:txBody>
                    <a:bodyPr/>
                    <a:lstStyle/>
                    <a:p>
                      <a:r>
                        <a:t>0</a:t>
                      </a:r>
                    </a:p>
                  </a:txBody>
                  <a:tcPr/>
                </a:tc>
                <a:tc>
                  <a:txBody>
                    <a:bodyPr/>
                    <a:lstStyle/>
                    <a:p>
                      <a:r>
                        <a:t>0</a:t>
                      </a:r>
                    </a:p>
                  </a:txBody>
                  <a:tcPr/>
                </a:tc>
              </a:tr>
              <a:tr h="457200">
                <a:tc>
                  <a:txBody>
                    <a:bodyPr/>
                    <a:lstStyle/>
                    <a:p>
                      <a:r>
                        <a:t>Total</a:t>
                      </a:r>
                    </a:p>
                  </a:txBody>
                  <a:tcPr/>
                </a:tc>
                <a:tc>
                  <a:txBody>
                    <a:bodyPr/>
                    <a:lstStyle/>
                    <a:p>
                      <a:r>
                        <a:t>56</a:t>
                      </a:r>
                    </a:p>
                  </a:txBody>
                  <a:tcPr/>
                </a:tc>
                <a:tc>
                  <a:txBody>
                    <a:bodyPr/>
                    <a:lstStyle/>
                    <a:p>
                      <a:r>
                        <a:t>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Do not discard data generated during manufacturing, testing and development for any reason</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400800" cy="1828800"/>
        </p:xfrm>
        <a:graphic>
          <a:graphicData uri="http://schemas.openxmlformats.org/drawingml/2006/table">
            <a:tbl>
              <a:tblPr firstRow="1" bandRow="1">
                <a:tableStyleId>{5C22544A-7EE6-4342-B048-85BDC9FD1C3A}</a:tableStyleId>
              </a:tblPr>
              <a:tblGrid>
                <a:gridCol w="1600200"/>
                <a:gridCol w="1600200"/>
                <a:gridCol w="1600200"/>
                <a:gridCol w="1600200"/>
              </a:tblGrid>
              <a:tr h="457200">
                <a:tc>
                  <a:txBody>
                    <a:bodyPr/>
                    <a:lstStyle/>
                    <a:p>
                      <a:r>
                        <a:t>Response</a:t>
                      </a:r>
                    </a:p>
                  </a:txBody>
                  <a:tcPr/>
                </a:tc>
                <a:tc>
                  <a:txBody>
                    <a:bodyPr/>
                    <a:lstStyle/>
                    <a:p>
                      <a:r>
                        <a:t>Junior</a:t>
                      </a:r>
                    </a:p>
                  </a:txBody>
                  <a:tcPr/>
                </a:tc>
                <a:tc>
                  <a:txBody>
                    <a:bodyPr/>
                    <a:lstStyle/>
                    <a:p>
                      <a:r>
                        <a:t>Middle</a:t>
                      </a:r>
                    </a:p>
                  </a:txBody>
                  <a:tcPr/>
                </a:tc>
                <a:tc>
                  <a:txBody>
                    <a:bodyPr/>
                    <a:lstStyle/>
                    <a:p>
                      <a:r>
                        <a:t>Senior</a:t>
                      </a:r>
                    </a:p>
                  </a:txBody>
                  <a:tcPr/>
                </a:tc>
              </a:tr>
              <a:tr h="457200">
                <a:tc>
                  <a:txBody>
                    <a:bodyPr/>
                    <a:lstStyle/>
                    <a:p>
                      <a:r>
                        <a:t>Agree</a:t>
                      </a:r>
                    </a:p>
                  </a:txBody>
                  <a:tcPr/>
                </a:tc>
                <a:tc>
                  <a:txBody>
                    <a:bodyPr/>
                    <a:lstStyle/>
                    <a:p>
                      <a:r>
                        <a:t>278</a:t>
                      </a:r>
                    </a:p>
                  </a:txBody>
                  <a:tcPr/>
                </a:tc>
                <a:tc>
                  <a:txBody>
                    <a:bodyPr/>
                    <a:lstStyle/>
                    <a:p>
                      <a:r>
                        <a:t>34</a:t>
                      </a:r>
                    </a:p>
                  </a:txBody>
                  <a:tcPr/>
                </a:tc>
                <a:tc>
                  <a:txBody>
                    <a:bodyPr/>
                    <a:lstStyle/>
                    <a:p>
                      <a:r>
                        <a:t>5</a:t>
                      </a:r>
                    </a:p>
                  </a:txBody>
                  <a:tcPr/>
                </a:tc>
              </a:tr>
              <a:tr h="457200">
                <a:tc>
                  <a:txBody>
                    <a:bodyPr/>
                    <a:lstStyle/>
                    <a:p>
                      <a:r>
                        <a:t>Disagree</a:t>
                      </a:r>
                    </a:p>
                  </a:txBody>
                  <a:tcPr/>
                </a:tc>
                <a:tc>
                  <a:txBody>
                    <a:bodyPr/>
                    <a:lstStyle/>
                    <a:p>
                      <a:r>
                        <a:t>18</a:t>
                      </a:r>
                    </a:p>
                  </a:txBody>
                  <a:tcPr/>
                </a:tc>
                <a:tc>
                  <a:txBody>
                    <a:bodyPr/>
                    <a:lstStyle/>
                    <a:p>
                      <a:r>
                        <a:t>1</a:t>
                      </a:r>
                    </a:p>
                  </a:txBody>
                  <a:tcPr/>
                </a:tc>
                <a:tc>
                  <a:txBody>
                    <a:bodyPr/>
                    <a:lstStyle/>
                    <a:p>
                      <a:r>
                        <a:t>0</a:t>
                      </a:r>
                    </a:p>
                  </a:txBody>
                  <a:tcPr/>
                </a:tc>
              </a:tr>
              <a:tr h="457200">
                <a:tc>
                  <a:txBody>
                    <a:bodyPr/>
                    <a:lstStyle/>
                    <a:p>
                      <a:r>
                        <a:t>Total</a:t>
                      </a:r>
                    </a:p>
                  </a:txBody>
                  <a:tcPr/>
                </a:tc>
                <a:tc>
                  <a:txBody>
                    <a:bodyPr/>
                    <a:lstStyle/>
                    <a:p>
                      <a:r>
                        <a:t>296</a:t>
                      </a:r>
                    </a:p>
                  </a:txBody>
                  <a:tcPr/>
                </a:tc>
                <a:tc>
                  <a:txBody>
                    <a:bodyPr/>
                    <a:lstStyle/>
                    <a:p>
                      <a:r>
                        <a:t>35</a:t>
                      </a:r>
                    </a:p>
                  </a:txBody>
                  <a:tcPr/>
                </a:tc>
                <a:tc>
                  <a:txBody>
                    <a:bodyPr/>
                    <a:lstStyle/>
                    <a:p>
                      <a:r>
                        <a:t>5</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Do not discard data generated during production, testing and development for any reason</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400800" cy="1828800"/>
        </p:xfrm>
        <a:graphic>
          <a:graphicData uri="http://schemas.openxmlformats.org/drawingml/2006/table">
            <a:tbl>
              <a:tblPr firstRow="1" bandRow="1">
                <a:tableStyleId>{5C22544A-7EE6-4342-B048-85BDC9FD1C3A}</a:tableStyleId>
              </a:tblPr>
              <a:tblGrid>
                <a:gridCol w="1600200"/>
                <a:gridCol w="1600200"/>
                <a:gridCol w="1600200"/>
                <a:gridCol w="1600200"/>
              </a:tblGrid>
              <a:tr h="457200">
                <a:tc>
                  <a:txBody>
                    <a:bodyPr/>
                    <a:lstStyle/>
                    <a:p>
                      <a:r>
                        <a:t>Response</a:t>
                      </a:r>
                    </a:p>
                  </a:txBody>
                  <a:tcPr/>
                </a:tc>
                <a:tc>
                  <a:txBody>
                    <a:bodyPr/>
                    <a:lstStyle/>
                    <a:p>
                      <a:r>
                        <a:t>Junior</a:t>
                      </a:r>
                    </a:p>
                  </a:txBody>
                  <a:tcPr/>
                </a:tc>
                <a:tc>
                  <a:txBody>
                    <a:bodyPr/>
                    <a:lstStyle/>
                    <a:p>
                      <a:r>
                        <a:t>Middle</a:t>
                      </a:r>
                    </a:p>
                  </a:txBody>
                  <a:tcPr/>
                </a:tc>
                <a:tc>
                  <a:txBody>
                    <a:bodyPr/>
                    <a:lstStyle/>
                    <a:p>
                      <a:r>
                        <a:t>Senior</a:t>
                      </a:r>
                    </a:p>
                  </a:txBody>
                  <a:tcPr/>
                </a:tc>
              </a:tr>
              <a:tr h="457200">
                <a:tc>
                  <a:txBody>
                    <a:bodyPr/>
                    <a:lstStyle/>
                    <a:p>
                      <a:r>
                        <a:t>ஒப்புக்கொள்கிறேன்</a:t>
                      </a:r>
                    </a:p>
                  </a:txBody>
                  <a:tcPr/>
                </a:tc>
                <a:tc>
                  <a:txBody>
                    <a:bodyPr/>
                    <a:lstStyle/>
                    <a:p>
                      <a:r>
                        <a:t>5</a:t>
                      </a:r>
                    </a:p>
                  </a:txBody>
                  <a:tcPr/>
                </a:tc>
                <a:tc>
                  <a:txBody>
                    <a:bodyPr/>
                    <a:lstStyle/>
                    <a:p>
                      <a:r>
                        <a:t>0</a:t>
                      </a:r>
                    </a:p>
                  </a:txBody>
                  <a:tcPr/>
                </a:tc>
                <a:tc>
                  <a:txBody>
                    <a:bodyPr/>
                    <a:lstStyle/>
                    <a:p>
                      <a:r>
                        <a:t>0</a:t>
                      </a:r>
                    </a:p>
                  </a:txBody>
                  <a:tcPr/>
                </a:tc>
              </a:tr>
              <a:tr h="457200">
                <a:tc>
                  <a:txBody>
                    <a:bodyPr/>
                    <a:lstStyle/>
                    <a:p>
                      <a:r>
                        <a:t>கருத்து வேறுபாடு</a:t>
                      </a:r>
                    </a:p>
                  </a:txBody>
                  <a:tcPr/>
                </a:tc>
                <a:tc>
                  <a:txBody>
                    <a:bodyPr/>
                    <a:lstStyle/>
                    <a:p>
                      <a:r>
                        <a:t>2</a:t>
                      </a:r>
                    </a:p>
                  </a:txBody>
                  <a:tcPr/>
                </a:tc>
                <a:tc>
                  <a:txBody>
                    <a:bodyPr/>
                    <a:lstStyle/>
                    <a:p>
                      <a:r>
                        <a:t>0</a:t>
                      </a:r>
                    </a:p>
                  </a:txBody>
                  <a:tcPr/>
                </a:tc>
                <a:tc>
                  <a:txBody>
                    <a:bodyPr/>
                    <a:lstStyle/>
                    <a:p>
                      <a:r>
                        <a:t>0</a:t>
                      </a:r>
                    </a:p>
                  </a:txBody>
                  <a:tcPr/>
                </a:tc>
              </a:tr>
              <a:tr h="457200">
                <a:tc>
                  <a:txBody>
                    <a:bodyPr/>
                    <a:lstStyle/>
                    <a:p>
                      <a:r>
                        <a:t>Total</a:t>
                      </a:r>
                    </a:p>
                  </a:txBody>
                  <a:tcPr/>
                </a:tc>
                <a:tc>
                  <a:txBody>
                    <a:bodyPr/>
                    <a:lstStyle/>
                    <a:p>
                      <a:r>
                        <a:t>7</a:t>
                      </a:r>
                    </a:p>
                  </a:txBody>
                  <a:tcPr/>
                </a:tc>
                <a:tc>
                  <a:txBody>
                    <a:bodyPr/>
                    <a:lstStyle/>
                    <a:p>
                      <a:r>
                        <a:t>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Do not abandon the data generated during production, testing and development for any reason</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400800" cy="1828800"/>
        </p:xfrm>
        <a:graphic>
          <a:graphicData uri="http://schemas.openxmlformats.org/drawingml/2006/table">
            <a:tbl>
              <a:tblPr firstRow="1" bandRow="1">
                <a:tableStyleId>{5C22544A-7EE6-4342-B048-85BDC9FD1C3A}</a:tableStyleId>
              </a:tblPr>
              <a:tblGrid>
                <a:gridCol w="1600200"/>
                <a:gridCol w="1600200"/>
                <a:gridCol w="1600200"/>
                <a:gridCol w="1600200"/>
              </a:tblGrid>
              <a:tr h="457200">
                <a:tc>
                  <a:txBody>
                    <a:bodyPr/>
                    <a:lstStyle/>
                    <a:p>
                      <a:r>
                        <a:t>Response</a:t>
                      </a:r>
                    </a:p>
                  </a:txBody>
                  <a:tcPr/>
                </a:tc>
                <a:tc>
                  <a:txBody>
                    <a:bodyPr/>
                    <a:lstStyle/>
                    <a:p>
                      <a:r>
                        <a:t>Junior</a:t>
                      </a:r>
                    </a:p>
                  </a:txBody>
                  <a:tcPr/>
                </a:tc>
                <a:tc>
                  <a:txBody>
                    <a:bodyPr/>
                    <a:lstStyle/>
                    <a:p>
                      <a:r>
                        <a:t>Middle</a:t>
                      </a:r>
                    </a:p>
                  </a:txBody>
                  <a:tcPr/>
                </a:tc>
                <a:tc>
                  <a:txBody>
                    <a:bodyPr/>
                    <a:lstStyle/>
                    <a:p>
                      <a:r>
                        <a:t>Senior</a:t>
                      </a:r>
                    </a:p>
                  </a:txBody>
                  <a:tcPr/>
                </a:tc>
              </a:tr>
              <a:tr h="457200">
                <a:tc>
                  <a:txBody>
                    <a:bodyPr/>
                    <a:lstStyle/>
                    <a:p>
                      <a:r>
                        <a:t>ಒಪ್ಪುತ್ತೇನೆ</a:t>
                      </a:r>
                    </a:p>
                  </a:txBody>
                  <a:tcPr/>
                </a:tc>
                <a:tc>
                  <a:txBody>
                    <a:bodyPr/>
                    <a:lstStyle/>
                    <a:p>
                      <a:r>
                        <a:t>50</a:t>
                      </a:r>
                    </a:p>
                  </a:txBody>
                  <a:tcPr/>
                </a:tc>
                <a:tc>
                  <a:txBody>
                    <a:bodyPr/>
                    <a:lstStyle/>
                    <a:p>
                      <a:r>
                        <a:t>0</a:t>
                      </a:r>
                    </a:p>
                  </a:txBody>
                  <a:tcPr/>
                </a:tc>
                <a:tc>
                  <a:txBody>
                    <a:bodyPr/>
                    <a:lstStyle/>
                    <a:p>
                      <a:r>
                        <a:t>0</a:t>
                      </a:r>
                    </a:p>
                  </a:txBody>
                  <a:tcPr/>
                </a:tc>
              </a:tr>
              <a:tr h="457200">
                <a:tc>
                  <a:txBody>
                    <a:bodyPr/>
                    <a:lstStyle/>
                    <a:p>
                      <a:r>
                        <a:t>ಒಪ್ಪುವುದಿಲ್ಲ</a:t>
                      </a:r>
                    </a:p>
                  </a:txBody>
                  <a:tcPr/>
                </a:tc>
                <a:tc>
                  <a:txBody>
                    <a:bodyPr/>
                    <a:lstStyle/>
                    <a:p>
                      <a:r>
                        <a:t>4</a:t>
                      </a:r>
                    </a:p>
                  </a:txBody>
                  <a:tcPr/>
                </a:tc>
                <a:tc>
                  <a:txBody>
                    <a:bodyPr/>
                    <a:lstStyle/>
                    <a:p>
                      <a:r>
                        <a:t>0</a:t>
                      </a:r>
                    </a:p>
                  </a:txBody>
                  <a:tcPr/>
                </a:tc>
                <a:tc>
                  <a:txBody>
                    <a:bodyPr/>
                    <a:lstStyle/>
                    <a:p>
                      <a:r>
                        <a:t>0</a:t>
                      </a:r>
                    </a:p>
                  </a:txBody>
                  <a:tcPr/>
                </a:tc>
              </a:tr>
              <a:tr h="457200">
                <a:tc>
                  <a:txBody>
                    <a:bodyPr/>
                    <a:lstStyle/>
                    <a:p>
                      <a:r>
                        <a:t>Total</a:t>
                      </a:r>
                    </a:p>
                  </a:txBody>
                  <a:tcPr/>
                </a:tc>
                <a:tc>
                  <a:txBody>
                    <a:bodyPr/>
                    <a:lstStyle/>
                    <a:p>
                      <a:r>
                        <a:t>54</a:t>
                      </a:r>
                    </a:p>
                  </a:txBody>
                  <a:tcPr/>
                </a:tc>
                <a:tc>
                  <a:txBody>
                    <a:bodyPr/>
                    <a:lstStyle/>
                    <a:p>
                      <a:r>
                        <a:t>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Sharing of your password to others is acceptable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400800" cy="1828800"/>
        </p:xfrm>
        <a:graphic>
          <a:graphicData uri="http://schemas.openxmlformats.org/drawingml/2006/table">
            <a:tbl>
              <a:tblPr firstRow="1" bandRow="1">
                <a:tableStyleId>{5C22544A-7EE6-4342-B048-85BDC9FD1C3A}</a:tableStyleId>
              </a:tblPr>
              <a:tblGrid>
                <a:gridCol w="1600200"/>
                <a:gridCol w="1600200"/>
                <a:gridCol w="1600200"/>
                <a:gridCol w="1600200"/>
              </a:tblGrid>
              <a:tr h="457200">
                <a:tc>
                  <a:txBody>
                    <a:bodyPr/>
                    <a:lstStyle/>
                    <a:p>
                      <a:r>
                        <a:t>Response</a:t>
                      </a:r>
                    </a:p>
                  </a:txBody>
                  <a:tcPr/>
                </a:tc>
                <a:tc>
                  <a:txBody>
                    <a:bodyPr/>
                    <a:lstStyle/>
                    <a:p>
                      <a:r>
                        <a:t>Junior</a:t>
                      </a:r>
                    </a:p>
                  </a:txBody>
                  <a:tcPr/>
                </a:tc>
                <a:tc>
                  <a:txBody>
                    <a:bodyPr/>
                    <a:lstStyle/>
                    <a:p>
                      <a:r>
                        <a:t>Middle</a:t>
                      </a:r>
                    </a:p>
                  </a:txBody>
                  <a:tcPr/>
                </a:tc>
                <a:tc>
                  <a:txBody>
                    <a:bodyPr/>
                    <a:lstStyle/>
                    <a:p>
                      <a:r>
                        <a:t>Senior</a:t>
                      </a:r>
                    </a:p>
                  </a:txBody>
                  <a:tcPr/>
                </a:tc>
              </a:tr>
              <a:tr h="457200">
                <a:tc>
                  <a:txBody>
                    <a:bodyPr/>
                    <a:lstStyle/>
                    <a:p>
                      <a:r>
                        <a:t>Agree</a:t>
                      </a:r>
                    </a:p>
                  </a:txBody>
                  <a:tcPr/>
                </a:tc>
                <a:tc>
                  <a:txBody>
                    <a:bodyPr/>
                    <a:lstStyle/>
                    <a:p>
                      <a:r>
                        <a:t>39</a:t>
                      </a:r>
                    </a:p>
                  </a:txBody>
                  <a:tcPr/>
                </a:tc>
                <a:tc>
                  <a:txBody>
                    <a:bodyPr/>
                    <a:lstStyle/>
                    <a:p>
                      <a:r>
                        <a:t>0</a:t>
                      </a:r>
                    </a:p>
                  </a:txBody>
                  <a:tcPr/>
                </a:tc>
                <a:tc>
                  <a:txBody>
                    <a:bodyPr/>
                    <a:lstStyle/>
                    <a:p>
                      <a:r>
                        <a:t>0</a:t>
                      </a:r>
                    </a:p>
                  </a:txBody>
                  <a:tcPr/>
                </a:tc>
              </a:tr>
              <a:tr h="457200">
                <a:tc>
                  <a:txBody>
                    <a:bodyPr/>
                    <a:lstStyle/>
                    <a:p>
                      <a:r>
                        <a:t>Disagree</a:t>
                      </a:r>
                    </a:p>
                  </a:txBody>
                  <a:tcPr/>
                </a:tc>
                <a:tc>
                  <a:txBody>
                    <a:bodyPr/>
                    <a:lstStyle/>
                    <a:p>
                      <a:r>
                        <a:t>259</a:t>
                      </a:r>
                    </a:p>
                  </a:txBody>
                  <a:tcPr/>
                </a:tc>
                <a:tc>
                  <a:txBody>
                    <a:bodyPr/>
                    <a:lstStyle/>
                    <a:p>
                      <a:r>
                        <a:t>41</a:t>
                      </a:r>
                    </a:p>
                  </a:txBody>
                  <a:tcPr/>
                </a:tc>
                <a:tc>
                  <a:txBody>
                    <a:bodyPr/>
                    <a:lstStyle/>
                    <a:p>
                      <a:r>
                        <a:t>6</a:t>
                      </a:r>
                    </a:p>
                  </a:txBody>
                  <a:tcPr/>
                </a:tc>
              </a:tr>
              <a:tr h="457200">
                <a:tc>
                  <a:txBody>
                    <a:bodyPr/>
                    <a:lstStyle/>
                    <a:p>
                      <a:r>
                        <a:t>Total</a:t>
                      </a:r>
                    </a:p>
                  </a:txBody>
                  <a:tcPr/>
                </a:tc>
                <a:tc>
                  <a:txBody>
                    <a:bodyPr/>
                    <a:lstStyle/>
                    <a:p>
                      <a:r>
                        <a:t>298</a:t>
                      </a:r>
                    </a:p>
                  </a:txBody>
                  <a:tcPr/>
                </a:tc>
                <a:tc>
                  <a:txBody>
                    <a:bodyPr/>
                    <a:lstStyle/>
                    <a:p>
                      <a:r>
                        <a:t>41</a:t>
                      </a:r>
                    </a:p>
                  </a:txBody>
                  <a:tcPr/>
                </a:tc>
                <a:tc>
                  <a:txBody>
                    <a:bodyPr/>
                    <a:lstStyle/>
                    <a:p>
                      <a:r>
                        <a:t>6</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Sharing your password with others is acceptable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400800" cy="1828800"/>
        </p:xfrm>
        <a:graphic>
          <a:graphicData uri="http://schemas.openxmlformats.org/drawingml/2006/table">
            <a:tbl>
              <a:tblPr firstRow="1" bandRow="1">
                <a:tableStyleId>{5C22544A-7EE6-4342-B048-85BDC9FD1C3A}</a:tableStyleId>
              </a:tblPr>
              <a:tblGrid>
                <a:gridCol w="1600200"/>
                <a:gridCol w="1600200"/>
                <a:gridCol w="1600200"/>
                <a:gridCol w="1600200"/>
              </a:tblGrid>
              <a:tr h="457200">
                <a:tc>
                  <a:txBody>
                    <a:bodyPr/>
                    <a:lstStyle/>
                    <a:p>
                      <a:r>
                        <a:t>Response</a:t>
                      </a:r>
                    </a:p>
                  </a:txBody>
                  <a:tcPr/>
                </a:tc>
                <a:tc>
                  <a:txBody>
                    <a:bodyPr/>
                    <a:lstStyle/>
                    <a:p>
                      <a:r>
                        <a:t>Junior</a:t>
                      </a:r>
                    </a:p>
                  </a:txBody>
                  <a:tcPr/>
                </a:tc>
                <a:tc>
                  <a:txBody>
                    <a:bodyPr/>
                    <a:lstStyle/>
                    <a:p>
                      <a:r>
                        <a:t>Middle</a:t>
                      </a:r>
                    </a:p>
                  </a:txBody>
                  <a:tcPr/>
                </a:tc>
                <a:tc>
                  <a:txBody>
                    <a:bodyPr/>
                    <a:lstStyle/>
                    <a:p>
                      <a:r>
                        <a:t>Senior</a:t>
                      </a:r>
                    </a:p>
                  </a:txBody>
                  <a:tcPr/>
                </a:tc>
              </a:tr>
              <a:tr h="457200">
                <a:tc>
                  <a:txBody>
                    <a:bodyPr/>
                    <a:lstStyle/>
                    <a:p>
                      <a:r>
                        <a:t>ஒப்புக்கொள்கிறேன்</a:t>
                      </a:r>
                    </a:p>
                  </a:txBody>
                  <a:tcPr/>
                </a:tc>
                <a:tc>
                  <a:txBody>
                    <a:bodyPr/>
                    <a:lstStyle/>
                    <a:p>
                      <a:r>
                        <a:t>4</a:t>
                      </a:r>
                    </a:p>
                  </a:txBody>
                  <a:tcPr/>
                </a:tc>
                <a:tc>
                  <a:txBody>
                    <a:bodyPr/>
                    <a:lstStyle/>
                    <a:p>
                      <a:r>
                        <a:t>0</a:t>
                      </a:r>
                    </a:p>
                  </a:txBody>
                  <a:tcPr/>
                </a:tc>
                <a:tc>
                  <a:txBody>
                    <a:bodyPr/>
                    <a:lstStyle/>
                    <a:p>
                      <a:r>
                        <a:t>0</a:t>
                      </a:r>
                    </a:p>
                  </a:txBody>
                  <a:tcPr/>
                </a:tc>
              </a:tr>
              <a:tr h="457200">
                <a:tc>
                  <a:txBody>
                    <a:bodyPr/>
                    <a:lstStyle/>
                    <a:p>
                      <a:r>
                        <a:t>கருத்து வேறுபாடு</a:t>
                      </a:r>
                    </a:p>
                  </a:txBody>
                  <a:tcPr/>
                </a:tc>
                <a:tc>
                  <a:txBody>
                    <a:bodyPr/>
                    <a:lstStyle/>
                    <a:p>
                      <a:r>
                        <a:t>6</a:t>
                      </a:r>
                    </a:p>
                  </a:txBody>
                  <a:tcPr/>
                </a:tc>
                <a:tc>
                  <a:txBody>
                    <a:bodyPr/>
                    <a:lstStyle/>
                    <a:p>
                      <a:r>
                        <a:t>0</a:t>
                      </a:r>
                    </a:p>
                  </a:txBody>
                  <a:tcPr/>
                </a:tc>
                <a:tc>
                  <a:txBody>
                    <a:bodyPr/>
                    <a:lstStyle/>
                    <a:p>
                      <a:r>
                        <a:t>0</a:t>
                      </a:r>
                    </a:p>
                  </a:txBody>
                  <a:tcPr/>
                </a:tc>
              </a:tr>
              <a:tr h="457200">
                <a:tc>
                  <a:txBody>
                    <a:bodyPr/>
                    <a:lstStyle/>
                    <a:p>
                      <a:r>
                        <a:t>Total</a:t>
                      </a:r>
                    </a:p>
                  </a:txBody>
                  <a:tcPr/>
                </a:tc>
                <a:tc>
                  <a:txBody>
                    <a:bodyPr/>
                    <a:lstStyle/>
                    <a:p>
                      <a:r>
                        <a:t>10</a:t>
                      </a:r>
                    </a:p>
                  </a:txBody>
                  <a:tcPr/>
                </a:tc>
                <a:tc>
                  <a:txBody>
                    <a:bodyPr/>
                    <a:lstStyle/>
                    <a:p>
                      <a:r>
                        <a:t>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It is acceptable to share your password with others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400800" cy="1828800"/>
        </p:xfrm>
        <a:graphic>
          <a:graphicData uri="http://schemas.openxmlformats.org/drawingml/2006/table">
            <a:tbl>
              <a:tblPr firstRow="1" bandRow="1">
                <a:tableStyleId>{5C22544A-7EE6-4342-B048-85BDC9FD1C3A}</a:tableStyleId>
              </a:tblPr>
              <a:tblGrid>
                <a:gridCol w="1600200"/>
                <a:gridCol w="1600200"/>
                <a:gridCol w="1600200"/>
                <a:gridCol w="1600200"/>
              </a:tblGrid>
              <a:tr h="457200">
                <a:tc>
                  <a:txBody>
                    <a:bodyPr/>
                    <a:lstStyle/>
                    <a:p>
                      <a:r>
                        <a:t>Response</a:t>
                      </a:r>
                    </a:p>
                  </a:txBody>
                  <a:tcPr/>
                </a:tc>
                <a:tc>
                  <a:txBody>
                    <a:bodyPr/>
                    <a:lstStyle/>
                    <a:p>
                      <a:r>
                        <a:t>Junior</a:t>
                      </a:r>
                    </a:p>
                  </a:txBody>
                  <a:tcPr/>
                </a:tc>
                <a:tc>
                  <a:txBody>
                    <a:bodyPr/>
                    <a:lstStyle/>
                    <a:p>
                      <a:r>
                        <a:t>Middle</a:t>
                      </a:r>
                    </a:p>
                  </a:txBody>
                  <a:tcPr/>
                </a:tc>
                <a:tc>
                  <a:txBody>
                    <a:bodyPr/>
                    <a:lstStyle/>
                    <a:p>
                      <a:r>
                        <a:t>Senior</a:t>
                      </a:r>
                    </a:p>
                  </a:txBody>
                  <a:tcPr/>
                </a:tc>
              </a:tr>
              <a:tr h="457200">
                <a:tc>
                  <a:txBody>
                    <a:bodyPr/>
                    <a:lstStyle/>
                    <a:p>
                      <a:r>
                        <a:t>ಒಪ್ಪುತ್ತೇನೆ</a:t>
                      </a:r>
                    </a:p>
                  </a:txBody>
                  <a:tcPr/>
                </a:tc>
                <a:tc>
                  <a:txBody>
                    <a:bodyPr/>
                    <a:lstStyle/>
                    <a:p>
                      <a:r>
                        <a:t>20</a:t>
                      </a:r>
                    </a:p>
                  </a:txBody>
                  <a:tcPr/>
                </a:tc>
                <a:tc>
                  <a:txBody>
                    <a:bodyPr/>
                    <a:lstStyle/>
                    <a:p>
                      <a:r>
                        <a:t>0</a:t>
                      </a:r>
                    </a:p>
                  </a:txBody>
                  <a:tcPr/>
                </a:tc>
                <a:tc>
                  <a:txBody>
                    <a:bodyPr/>
                    <a:lstStyle/>
                    <a:p>
                      <a:r>
                        <a:t>0</a:t>
                      </a:r>
                    </a:p>
                  </a:txBody>
                  <a:tcPr/>
                </a:tc>
              </a:tr>
              <a:tr h="457200">
                <a:tc>
                  <a:txBody>
                    <a:bodyPr/>
                    <a:lstStyle/>
                    <a:p>
                      <a:r>
                        <a:t>ಒಪ್ಪುವುದಿಲ್ಲ</a:t>
                      </a:r>
                    </a:p>
                  </a:txBody>
                  <a:tcPr/>
                </a:tc>
                <a:tc>
                  <a:txBody>
                    <a:bodyPr/>
                    <a:lstStyle/>
                    <a:p>
                      <a:r>
                        <a:t>37</a:t>
                      </a:r>
                    </a:p>
                  </a:txBody>
                  <a:tcPr/>
                </a:tc>
                <a:tc>
                  <a:txBody>
                    <a:bodyPr/>
                    <a:lstStyle/>
                    <a:p>
                      <a:r>
                        <a:t>0</a:t>
                      </a:r>
                    </a:p>
                  </a:txBody>
                  <a:tcPr/>
                </a:tc>
                <a:tc>
                  <a:txBody>
                    <a:bodyPr/>
                    <a:lstStyle/>
                    <a:p>
                      <a:r>
                        <a:t>0</a:t>
                      </a:r>
                    </a:p>
                  </a:txBody>
                  <a:tcPr/>
                </a:tc>
              </a:tr>
              <a:tr h="457200">
                <a:tc>
                  <a:txBody>
                    <a:bodyPr/>
                    <a:lstStyle/>
                    <a:p>
                      <a:r>
                        <a:t>Total</a:t>
                      </a:r>
                    </a:p>
                  </a:txBody>
                  <a:tcPr/>
                </a:tc>
                <a:tc>
                  <a:txBody>
                    <a:bodyPr/>
                    <a:lstStyle/>
                    <a:p>
                      <a:r>
                        <a:t>57</a:t>
                      </a:r>
                    </a:p>
                  </a:txBody>
                  <a:tcPr/>
                </a:tc>
                <a:tc>
                  <a:txBody>
                    <a:bodyPr/>
                    <a:lstStyle/>
                    <a:p>
                      <a:r>
                        <a:t>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Using someone else's password is acceptable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400800" cy="1828800"/>
        </p:xfrm>
        <a:graphic>
          <a:graphicData uri="http://schemas.openxmlformats.org/drawingml/2006/table">
            <a:tbl>
              <a:tblPr firstRow="1" bandRow="1">
                <a:tableStyleId>{5C22544A-7EE6-4342-B048-85BDC9FD1C3A}</a:tableStyleId>
              </a:tblPr>
              <a:tblGrid>
                <a:gridCol w="1600200"/>
                <a:gridCol w="1600200"/>
                <a:gridCol w="1600200"/>
                <a:gridCol w="1600200"/>
              </a:tblGrid>
              <a:tr h="457200">
                <a:tc>
                  <a:txBody>
                    <a:bodyPr/>
                    <a:lstStyle/>
                    <a:p>
                      <a:r>
                        <a:t>Response</a:t>
                      </a:r>
                    </a:p>
                  </a:txBody>
                  <a:tcPr/>
                </a:tc>
                <a:tc>
                  <a:txBody>
                    <a:bodyPr/>
                    <a:lstStyle/>
                    <a:p>
                      <a:r>
                        <a:t>Junior</a:t>
                      </a:r>
                    </a:p>
                  </a:txBody>
                  <a:tcPr/>
                </a:tc>
                <a:tc>
                  <a:txBody>
                    <a:bodyPr/>
                    <a:lstStyle/>
                    <a:p>
                      <a:r>
                        <a:t>Middle</a:t>
                      </a:r>
                    </a:p>
                  </a:txBody>
                  <a:tcPr/>
                </a:tc>
                <a:tc>
                  <a:txBody>
                    <a:bodyPr/>
                    <a:lstStyle/>
                    <a:p>
                      <a:r>
                        <a:t>Senior</a:t>
                      </a:r>
                    </a:p>
                  </a:txBody>
                  <a:tcPr/>
                </a:tc>
              </a:tr>
              <a:tr h="457200">
                <a:tc>
                  <a:txBody>
                    <a:bodyPr/>
                    <a:lstStyle/>
                    <a:p>
                      <a:r>
                        <a:t>Agree</a:t>
                      </a:r>
                    </a:p>
                  </a:txBody>
                  <a:tcPr/>
                </a:tc>
                <a:tc>
                  <a:txBody>
                    <a:bodyPr/>
                    <a:lstStyle/>
                    <a:p>
                      <a:r>
                        <a:t>24</a:t>
                      </a:r>
                    </a:p>
                  </a:txBody>
                  <a:tcPr/>
                </a:tc>
                <a:tc>
                  <a:txBody>
                    <a:bodyPr/>
                    <a:lstStyle/>
                    <a:p>
                      <a:r>
                        <a:t>0</a:t>
                      </a:r>
                    </a:p>
                  </a:txBody>
                  <a:tcPr/>
                </a:tc>
                <a:tc>
                  <a:txBody>
                    <a:bodyPr/>
                    <a:lstStyle/>
                    <a:p>
                      <a:r>
                        <a:t>0</a:t>
                      </a:r>
                    </a:p>
                  </a:txBody>
                  <a:tcPr/>
                </a:tc>
              </a:tr>
              <a:tr h="457200">
                <a:tc>
                  <a:txBody>
                    <a:bodyPr/>
                    <a:lstStyle/>
                    <a:p>
                      <a:r>
                        <a:t>Disagree</a:t>
                      </a:r>
                    </a:p>
                  </a:txBody>
                  <a:tcPr/>
                </a:tc>
                <a:tc>
                  <a:txBody>
                    <a:bodyPr/>
                    <a:lstStyle/>
                    <a:p>
                      <a:r>
                        <a:t>270</a:t>
                      </a:r>
                    </a:p>
                  </a:txBody>
                  <a:tcPr/>
                </a:tc>
                <a:tc>
                  <a:txBody>
                    <a:bodyPr/>
                    <a:lstStyle/>
                    <a:p>
                      <a:r>
                        <a:t>43</a:t>
                      </a:r>
                    </a:p>
                  </a:txBody>
                  <a:tcPr/>
                </a:tc>
                <a:tc>
                  <a:txBody>
                    <a:bodyPr/>
                    <a:lstStyle/>
                    <a:p>
                      <a:r>
                        <a:t>8</a:t>
                      </a:r>
                    </a:p>
                  </a:txBody>
                  <a:tcPr/>
                </a:tc>
              </a:tr>
              <a:tr h="457200">
                <a:tc>
                  <a:txBody>
                    <a:bodyPr/>
                    <a:lstStyle/>
                    <a:p>
                      <a:r>
                        <a:t>Total</a:t>
                      </a:r>
                    </a:p>
                  </a:txBody>
                  <a:tcPr/>
                </a:tc>
                <a:tc>
                  <a:txBody>
                    <a:bodyPr/>
                    <a:lstStyle/>
                    <a:p>
                      <a:r>
                        <a:t>294</a:t>
                      </a:r>
                    </a:p>
                  </a:txBody>
                  <a:tcPr/>
                </a:tc>
                <a:tc>
                  <a:txBody>
                    <a:bodyPr/>
                    <a:lstStyle/>
                    <a:p>
                      <a:r>
                        <a:t>43</a:t>
                      </a:r>
                    </a:p>
                  </a:txBody>
                  <a:tcPr/>
                </a:tc>
                <a:tc>
                  <a:txBody>
                    <a:bodyPr/>
                    <a:lstStyle/>
                    <a:p>
                      <a:r>
                        <a:t>8</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Employees who appreciate their efforts have greater drive and determination in the workplace. </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400800" cy="1828800"/>
        </p:xfrm>
        <a:graphic>
          <a:graphicData uri="http://schemas.openxmlformats.org/drawingml/2006/table">
            <a:tbl>
              <a:tblPr firstRow="1" bandRow="1">
                <a:tableStyleId>{5C22544A-7EE6-4342-B048-85BDC9FD1C3A}</a:tableStyleId>
              </a:tblPr>
              <a:tblGrid>
                <a:gridCol w="1600200"/>
                <a:gridCol w="1600200"/>
                <a:gridCol w="1600200"/>
                <a:gridCol w="1600200"/>
              </a:tblGrid>
              <a:tr h="457200">
                <a:tc>
                  <a:txBody>
                    <a:bodyPr/>
                    <a:lstStyle/>
                    <a:p>
                      <a:r>
                        <a:t>Response</a:t>
                      </a:r>
                    </a:p>
                  </a:txBody>
                  <a:tcPr/>
                </a:tc>
                <a:tc>
                  <a:txBody>
                    <a:bodyPr/>
                    <a:lstStyle/>
                    <a:p>
                      <a:r>
                        <a:t>Junior</a:t>
                      </a:r>
                    </a:p>
                  </a:txBody>
                  <a:tcPr/>
                </a:tc>
                <a:tc>
                  <a:txBody>
                    <a:bodyPr/>
                    <a:lstStyle/>
                    <a:p>
                      <a:r>
                        <a:t>Middle</a:t>
                      </a:r>
                    </a:p>
                  </a:txBody>
                  <a:tcPr/>
                </a:tc>
                <a:tc>
                  <a:txBody>
                    <a:bodyPr/>
                    <a:lstStyle/>
                    <a:p>
                      <a:r>
                        <a:t>Senior</a:t>
                      </a:r>
                    </a:p>
                  </a:txBody>
                  <a:tcPr/>
                </a:tc>
              </a:tr>
              <a:tr h="457200">
                <a:tc>
                  <a:txBody>
                    <a:bodyPr/>
                    <a:lstStyle/>
                    <a:p>
                      <a:r>
                        <a:t>ಹೌದು, ತುಂಬಾ</a:t>
                      </a:r>
                    </a:p>
                  </a:txBody>
                  <a:tcPr/>
                </a:tc>
                <a:tc>
                  <a:txBody>
                    <a:bodyPr/>
                    <a:lstStyle/>
                    <a:p>
                      <a:r>
                        <a:t>53</a:t>
                      </a:r>
                    </a:p>
                  </a:txBody>
                  <a:tcPr/>
                </a:tc>
                <a:tc>
                  <a:txBody>
                    <a:bodyPr/>
                    <a:lstStyle/>
                    <a:p>
                      <a:r>
                        <a:t>0</a:t>
                      </a:r>
                    </a:p>
                  </a:txBody>
                  <a:tcPr/>
                </a:tc>
                <a:tc>
                  <a:txBody>
                    <a:bodyPr/>
                    <a:lstStyle/>
                    <a:p>
                      <a:r>
                        <a:t>0</a:t>
                      </a:r>
                    </a:p>
                  </a:txBody>
                  <a:tcPr/>
                </a:tc>
              </a:tr>
              <a:tr h="457200">
                <a:tc>
                  <a:txBody>
                    <a:bodyPr/>
                    <a:lstStyle/>
                    <a:p>
                      <a:r>
                        <a:t>ಇಲ್ಲ, ಅದು ಈಗಲೂ ಹಾಗೆಯೇ ಇದೆ</a:t>
                      </a:r>
                    </a:p>
                  </a:txBody>
                  <a:tcPr/>
                </a:tc>
                <a:tc>
                  <a:txBody>
                    <a:bodyPr/>
                    <a:lstStyle/>
                    <a:p>
                      <a:r>
                        <a:t>6</a:t>
                      </a:r>
                    </a:p>
                  </a:txBody>
                  <a:tcPr/>
                </a:tc>
                <a:tc>
                  <a:txBody>
                    <a:bodyPr/>
                    <a:lstStyle/>
                    <a:p>
                      <a:r>
                        <a:t>0</a:t>
                      </a:r>
                    </a:p>
                  </a:txBody>
                  <a:tcPr/>
                </a:tc>
                <a:tc>
                  <a:txBody>
                    <a:bodyPr/>
                    <a:lstStyle/>
                    <a:p>
                      <a:r>
                        <a:t>0</a:t>
                      </a:r>
                    </a:p>
                  </a:txBody>
                  <a:tcPr/>
                </a:tc>
              </a:tr>
              <a:tr h="457200">
                <a:tc>
                  <a:txBody>
                    <a:bodyPr/>
                    <a:lstStyle/>
                    <a:p>
                      <a:r>
                        <a:t>Total</a:t>
                      </a:r>
                    </a:p>
                  </a:txBody>
                  <a:tcPr/>
                </a:tc>
                <a:tc>
                  <a:txBody>
                    <a:bodyPr/>
                    <a:lstStyle/>
                    <a:p>
                      <a:r>
                        <a:t>59</a:t>
                      </a:r>
                    </a:p>
                  </a:txBody>
                  <a:tcPr/>
                </a:tc>
                <a:tc>
                  <a:txBody>
                    <a:bodyPr/>
                    <a:lstStyle/>
                    <a:p>
                      <a:r>
                        <a:t>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Using someone else's password is acceptable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400800" cy="1828800"/>
        </p:xfrm>
        <a:graphic>
          <a:graphicData uri="http://schemas.openxmlformats.org/drawingml/2006/table">
            <a:tbl>
              <a:tblPr firstRow="1" bandRow="1">
                <a:tableStyleId>{5C22544A-7EE6-4342-B048-85BDC9FD1C3A}</a:tableStyleId>
              </a:tblPr>
              <a:tblGrid>
                <a:gridCol w="1600200"/>
                <a:gridCol w="1600200"/>
                <a:gridCol w="1600200"/>
                <a:gridCol w="1600200"/>
              </a:tblGrid>
              <a:tr h="457200">
                <a:tc>
                  <a:txBody>
                    <a:bodyPr/>
                    <a:lstStyle/>
                    <a:p>
                      <a:r>
                        <a:t>Response</a:t>
                      </a:r>
                    </a:p>
                  </a:txBody>
                  <a:tcPr/>
                </a:tc>
                <a:tc>
                  <a:txBody>
                    <a:bodyPr/>
                    <a:lstStyle/>
                    <a:p>
                      <a:r>
                        <a:t>Junior</a:t>
                      </a:r>
                    </a:p>
                  </a:txBody>
                  <a:tcPr/>
                </a:tc>
                <a:tc>
                  <a:txBody>
                    <a:bodyPr/>
                    <a:lstStyle/>
                    <a:p>
                      <a:r>
                        <a:t>Middle</a:t>
                      </a:r>
                    </a:p>
                  </a:txBody>
                  <a:tcPr/>
                </a:tc>
                <a:tc>
                  <a:txBody>
                    <a:bodyPr/>
                    <a:lstStyle/>
                    <a:p>
                      <a:r>
                        <a:t>Senior</a:t>
                      </a:r>
                    </a:p>
                  </a:txBody>
                  <a:tcPr/>
                </a:tc>
              </a:tr>
              <a:tr h="457200">
                <a:tc>
                  <a:txBody>
                    <a:bodyPr/>
                    <a:lstStyle/>
                    <a:p>
                      <a:r>
                        <a:t>ஒப்புக்கொள்கிறேன்</a:t>
                      </a:r>
                    </a:p>
                  </a:txBody>
                  <a:tcPr/>
                </a:tc>
                <a:tc>
                  <a:txBody>
                    <a:bodyPr/>
                    <a:lstStyle/>
                    <a:p>
                      <a:r>
                        <a:t>2</a:t>
                      </a:r>
                    </a:p>
                  </a:txBody>
                  <a:tcPr/>
                </a:tc>
                <a:tc>
                  <a:txBody>
                    <a:bodyPr/>
                    <a:lstStyle/>
                    <a:p>
                      <a:r>
                        <a:t>0</a:t>
                      </a:r>
                    </a:p>
                  </a:txBody>
                  <a:tcPr/>
                </a:tc>
                <a:tc>
                  <a:txBody>
                    <a:bodyPr/>
                    <a:lstStyle/>
                    <a:p>
                      <a:r>
                        <a:t>0</a:t>
                      </a:r>
                    </a:p>
                  </a:txBody>
                  <a:tcPr/>
                </a:tc>
              </a:tr>
              <a:tr h="457200">
                <a:tc>
                  <a:txBody>
                    <a:bodyPr/>
                    <a:lstStyle/>
                    <a:p>
                      <a:r>
                        <a:t>கருத்து வேறுபாடு</a:t>
                      </a:r>
                    </a:p>
                  </a:txBody>
                  <a:tcPr/>
                </a:tc>
                <a:tc>
                  <a:txBody>
                    <a:bodyPr/>
                    <a:lstStyle/>
                    <a:p>
                      <a:r>
                        <a:t>7</a:t>
                      </a:r>
                    </a:p>
                  </a:txBody>
                  <a:tcPr/>
                </a:tc>
                <a:tc>
                  <a:txBody>
                    <a:bodyPr/>
                    <a:lstStyle/>
                    <a:p>
                      <a:r>
                        <a:t>0</a:t>
                      </a:r>
                    </a:p>
                  </a:txBody>
                  <a:tcPr/>
                </a:tc>
                <a:tc>
                  <a:txBody>
                    <a:bodyPr/>
                    <a:lstStyle/>
                    <a:p>
                      <a:r>
                        <a:t>0</a:t>
                      </a:r>
                    </a:p>
                  </a:txBody>
                  <a:tcPr/>
                </a:tc>
              </a:tr>
              <a:tr h="457200">
                <a:tc>
                  <a:txBody>
                    <a:bodyPr/>
                    <a:lstStyle/>
                    <a:p>
                      <a:r>
                        <a:t>Total</a:t>
                      </a:r>
                    </a:p>
                  </a:txBody>
                  <a:tcPr/>
                </a:tc>
                <a:tc>
                  <a:txBody>
                    <a:bodyPr/>
                    <a:lstStyle/>
                    <a:p>
                      <a:r>
                        <a:t>9</a:t>
                      </a:r>
                    </a:p>
                  </a:txBody>
                  <a:tcPr/>
                </a:tc>
                <a:tc>
                  <a:txBody>
                    <a:bodyPr/>
                    <a:lstStyle/>
                    <a:p>
                      <a:r>
                        <a:t>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It is acceptable to use someone else's password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400800" cy="1828800"/>
        </p:xfrm>
        <a:graphic>
          <a:graphicData uri="http://schemas.openxmlformats.org/drawingml/2006/table">
            <a:tbl>
              <a:tblPr firstRow="1" bandRow="1">
                <a:tableStyleId>{5C22544A-7EE6-4342-B048-85BDC9FD1C3A}</a:tableStyleId>
              </a:tblPr>
              <a:tblGrid>
                <a:gridCol w="1600200"/>
                <a:gridCol w="1600200"/>
                <a:gridCol w="1600200"/>
                <a:gridCol w="1600200"/>
              </a:tblGrid>
              <a:tr h="457200">
                <a:tc>
                  <a:txBody>
                    <a:bodyPr/>
                    <a:lstStyle/>
                    <a:p>
                      <a:r>
                        <a:t>Response</a:t>
                      </a:r>
                    </a:p>
                  </a:txBody>
                  <a:tcPr/>
                </a:tc>
                <a:tc>
                  <a:txBody>
                    <a:bodyPr/>
                    <a:lstStyle/>
                    <a:p>
                      <a:r>
                        <a:t>Junior</a:t>
                      </a:r>
                    </a:p>
                  </a:txBody>
                  <a:tcPr/>
                </a:tc>
                <a:tc>
                  <a:txBody>
                    <a:bodyPr/>
                    <a:lstStyle/>
                    <a:p>
                      <a:r>
                        <a:t>Middle</a:t>
                      </a:r>
                    </a:p>
                  </a:txBody>
                  <a:tcPr/>
                </a:tc>
                <a:tc>
                  <a:txBody>
                    <a:bodyPr/>
                    <a:lstStyle/>
                    <a:p>
                      <a:r>
                        <a:t>Senior</a:t>
                      </a:r>
                    </a:p>
                  </a:txBody>
                  <a:tcPr/>
                </a:tc>
              </a:tr>
              <a:tr h="457200">
                <a:tc>
                  <a:txBody>
                    <a:bodyPr/>
                    <a:lstStyle/>
                    <a:p>
                      <a:r>
                        <a:t>ಒಪ್ಪುತ್ತೇನೆ</a:t>
                      </a:r>
                    </a:p>
                  </a:txBody>
                  <a:tcPr/>
                </a:tc>
                <a:tc>
                  <a:txBody>
                    <a:bodyPr/>
                    <a:lstStyle/>
                    <a:p>
                      <a:r>
                        <a:t>11</a:t>
                      </a:r>
                    </a:p>
                  </a:txBody>
                  <a:tcPr/>
                </a:tc>
                <a:tc>
                  <a:txBody>
                    <a:bodyPr/>
                    <a:lstStyle/>
                    <a:p>
                      <a:r>
                        <a:t>0</a:t>
                      </a:r>
                    </a:p>
                  </a:txBody>
                  <a:tcPr/>
                </a:tc>
                <a:tc>
                  <a:txBody>
                    <a:bodyPr/>
                    <a:lstStyle/>
                    <a:p>
                      <a:r>
                        <a:t>0</a:t>
                      </a:r>
                    </a:p>
                  </a:txBody>
                  <a:tcPr/>
                </a:tc>
              </a:tr>
              <a:tr h="457200">
                <a:tc>
                  <a:txBody>
                    <a:bodyPr/>
                    <a:lstStyle/>
                    <a:p>
                      <a:r>
                        <a:t>ಒಪ್ಪುವುದಿಲ್ಲ</a:t>
                      </a:r>
                    </a:p>
                  </a:txBody>
                  <a:tcPr/>
                </a:tc>
                <a:tc>
                  <a:txBody>
                    <a:bodyPr/>
                    <a:lstStyle/>
                    <a:p>
                      <a:r>
                        <a:t>46</a:t>
                      </a:r>
                    </a:p>
                  </a:txBody>
                  <a:tcPr/>
                </a:tc>
                <a:tc>
                  <a:txBody>
                    <a:bodyPr/>
                    <a:lstStyle/>
                    <a:p>
                      <a:r>
                        <a:t>0</a:t>
                      </a:r>
                    </a:p>
                  </a:txBody>
                  <a:tcPr/>
                </a:tc>
                <a:tc>
                  <a:txBody>
                    <a:bodyPr/>
                    <a:lstStyle/>
                    <a:p>
                      <a:r>
                        <a:t>0</a:t>
                      </a:r>
                    </a:p>
                  </a:txBody>
                  <a:tcPr/>
                </a:tc>
              </a:tr>
              <a:tr h="457200">
                <a:tc>
                  <a:txBody>
                    <a:bodyPr/>
                    <a:lstStyle/>
                    <a:p>
                      <a:r>
                        <a:t>Total</a:t>
                      </a:r>
                    </a:p>
                  </a:txBody>
                  <a:tcPr/>
                </a:tc>
                <a:tc>
                  <a:txBody>
                    <a:bodyPr/>
                    <a:lstStyle/>
                    <a:p>
                      <a:r>
                        <a:t>57</a:t>
                      </a:r>
                    </a:p>
                  </a:txBody>
                  <a:tcPr/>
                </a:tc>
                <a:tc>
                  <a:txBody>
                    <a:bodyPr/>
                    <a:lstStyle/>
                    <a:p>
                      <a:r>
                        <a:t>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Re-integration of chromatogram for the purpose of passing results not permitted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400800" cy="1828800"/>
        </p:xfrm>
        <a:graphic>
          <a:graphicData uri="http://schemas.openxmlformats.org/drawingml/2006/table">
            <a:tbl>
              <a:tblPr firstRow="1" bandRow="1">
                <a:tableStyleId>{5C22544A-7EE6-4342-B048-85BDC9FD1C3A}</a:tableStyleId>
              </a:tblPr>
              <a:tblGrid>
                <a:gridCol w="1600200"/>
                <a:gridCol w="1600200"/>
                <a:gridCol w="1600200"/>
                <a:gridCol w="1600200"/>
              </a:tblGrid>
              <a:tr h="457200">
                <a:tc>
                  <a:txBody>
                    <a:bodyPr/>
                    <a:lstStyle/>
                    <a:p>
                      <a:r>
                        <a:t>Response</a:t>
                      </a:r>
                    </a:p>
                  </a:txBody>
                  <a:tcPr/>
                </a:tc>
                <a:tc>
                  <a:txBody>
                    <a:bodyPr/>
                    <a:lstStyle/>
                    <a:p>
                      <a:r>
                        <a:t>Junior</a:t>
                      </a:r>
                    </a:p>
                  </a:txBody>
                  <a:tcPr/>
                </a:tc>
                <a:tc>
                  <a:txBody>
                    <a:bodyPr/>
                    <a:lstStyle/>
                    <a:p>
                      <a:r>
                        <a:t>Middle</a:t>
                      </a:r>
                    </a:p>
                  </a:txBody>
                  <a:tcPr/>
                </a:tc>
                <a:tc>
                  <a:txBody>
                    <a:bodyPr/>
                    <a:lstStyle/>
                    <a:p>
                      <a:r>
                        <a:t>Senior</a:t>
                      </a:r>
                    </a:p>
                  </a:txBody>
                  <a:tcPr/>
                </a:tc>
              </a:tr>
              <a:tr h="457200">
                <a:tc>
                  <a:txBody>
                    <a:bodyPr/>
                    <a:lstStyle/>
                    <a:p>
                      <a:r>
                        <a:t>Agree</a:t>
                      </a:r>
                    </a:p>
                  </a:txBody>
                  <a:tcPr/>
                </a:tc>
                <a:tc>
                  <a:txBody>
                    <a:bodyPr/>
                    <a:lstStyle/>
                    <a:p>
                      <a:r>
                        <a:t>241</a:t>
                      </a:r>
                    </a:p>
                  </a:txBody>
                  <a:tcPr/>
                </a:tc>
                <a:tc>
                  <a:txBody>
                    <a:bodyPr/>
                    <a:lstStyle/>
                    <a:p>
                      <a:r>
                        <a:t>41</a:t>
                      </a:r>
                    </a:p>
                  </a:txBody>
                  <a:tcPr/>
                </a:tc>
                <a:tc>
                  <a:txBody>
                    <a:bodyPr/>
                    <a:lstStyle/>
                    <a:p>
                      <a:r>
                        <a:t>8</a:t>
                      </a:r>
                    </a:p>
                  </a:txBody>
                  <a:tcPr/>
                </a:tc>
              </a:tr>
              <a:tr h="457200">
                <a:tc>
                  <a:txBody>
                    <a:bodyPr/>
                    <a:lstStyle/>
                    <a:p>
                      <a:r>
                        <a:t>Disagree</a:t>
                      </a:r>
                    </a:p>
                  </a:txBody>
                  <a:tcPr/>
                </a:tc>
                <a:tc>
                  <a:txBody>
                    <a:bodyPr/>
                    <a:lstStyle/>
                    <a:p>
                      <a:r>
                        <a:t>47</a:t>
                      </a:r>
                    </a:p>
                  </a:txBody>
                  <a:tcPr/>
                </a:tc>
                <a:tc>
                  <a:txBody>
                    <a:bodyPr/>
                    <a:lstStyle/>
                    <a:p>
                      <a:r>
                        <a:t>1</a:t>
                      </a:r>
                    </a:p>
                  </a:txBody>
                  <a:tcPr/>
                </a:tc>
                <a:tc>
                  <a:txBody>
                    <a:bodyPr/>
                    <a:lstStyle/>
                    <a:p>
                      <a:r>
                        <a:t>0</a:t>
                      </a:r>
                    </a:p>
                  </a:txBody>
                  <a:tcPr/>
                </a:tc>
              </a:tr>
              <a:tr h="457200">
                <a:tc>
                  <a:txBody>
                    <a:bodyPr/>
                    <a:lstStyle/>
                    <a:p>
                      <a:r>
                        <a:t>Total</a:t>
                      </a:r>
                    </a:p>
                  </a:txBody>
                  <a:tcPr/>
                </a:tc>
                <a:tc>
                  <a:txBody>
                    <a:bodyPr/>
                    <a:lstStyle/>
                    <a:p>
                      <a:r>
                        <a:t>288</a:t>
                      </a:r>
                    </a:p>
                  </a:txBody>
                  <a:tcPr/>
                </a:tc>
                <a:tc>
                  <a:txBody>
                    <a:bodyPr/>
                    <a:lstStyle/>
                    <a:p>
                      <a:r>
                        <a:t>42</a:t>
                      </a:r>
                    </a:p>
                  </a:txBody>
                  <a:tcPr/>
                </a:tc>
                <a:tc>
                  <a:txBody>
                    <a:bodyPr/>
                    <a:lstStyle/>
                    <a:p>
                      <a:r>
                        <a:t>8</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Chromatograms are not allowed to be reassembled for the purpose of sending the results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400800" cy="1828800"/>
        </p:xfrm>
        <a:graphic>
          <a:graphicData uri="http://schemas.openxmlformats.org/drawingml/2006/table">
            <a:tbl>
              <a:tblPr firstRow="1" bandRow="1">
                <a:tableStyleId>{5C22544A-7EE6-4342-B048-85BDC9FD1C3A}</a:tableStyleId>
              </a:tblPr>
              <a:tblGrid>
                <a:gridCol w="1600200"/>
                <a:gridCol w="1600200"/>
                <a:gridCol w="1600200"/>
                <a:gridCol w="1600200"/>
              </a:tblGrid>
              <a:tr h="457200">
                <a:tc>
                  <a:txBody>
                    <a:bodyPr/>
                    <a:lstStyle/>
                    <a:p>
                      <a:r>
                        <a:t>Response</a:t>
                      </a:r>
                    </a:p>
                  </a:txBody>
                  <a:tcPr/>
                </a:tc>
                <a:tc>
                  <a:txBody>
                    <a:bodyPr/>
                    <a:lstStyle/>
                    <a:p>
                      <a:r>
                        <a:t>Junior</a:t>
                      </a:r>
                    </a:p>
                  </a:txBody>
                  <a:tcPr/>
                </a:tc>
                <a:tc>
                  <a:txBody>
                    <a:bodyPr/>
                    <a:lstStyle/>
                    <a:p>
                      <a:r>
                        <a:t>Middle</a:t>
                      </a:r>
                    </a:p>
                  </a:txBody>
                  <a:tcPr/>
                </a:tc>
                <a:tc>
                  <a:txBody>
                    <a:bodyPr/>
                    <a:lstStyle/>
                    <a:p>
                      <a:r>
                        <a:t>Senior</a:t>
                      </a:r>
                    </a:p>
                  </a:txBody>
                  <a:tcPr/>
                </a:tc>
              </a:tr>
              <a:tr h="457200">
                <a:tc>
                  <a:txBody>
                    <a:bodyPr/>
                    <a:lstStyle/>
                    <a:p>
                      <a:r>
                        <a:t>ஒப்புக்கொள்கிறேன்</a:t>
                      </a:r>
                    </a:p>
                  </a:txBody>
                  <a:tcPr/>
                </a:tc>
                <a:tc>
                  <a:txBody>
                    <a:bodyPr/>
                    <a:lstStyle/>
                    <a:p>
                      <a:r>
                        <a:t>6</a:t>
                      </a:r>
                    </a:p>
                  </a:txBody>
                  <a:tcPr/>
                </a:tc>
                <a:tc>
                  <a:txBody>
                    <a:bodyPr/>
                    <a:lstStyle/>
                    <a:p>
                      <a:r>
                        <a:t>0</a:t>
                      </a:r>
                    </a:p>
                  </a:txBody>
                  <a:tcPr/>
                </a:tc>
                <a:tc>
                  <a:txBody>
                    <a:bodyPr/>
                    <a:lstStyle/>
                    <a:p>
                      <a:r>
                        <a:t>0</a:t>
                      </a:r>
                    </a:p>
                  </a:txBody>
                  <a:tcPr/>
                </a:tc>
              </a:tr>
              <a:tr h="457200">
                <a:tc>
                  <a:txBody>
                    <a:bodyPr/>
                    <a:lstStyle/>
                    <a:p>
                      <a:r>
                        <a:t>கருத்து வேறுபாடு</a:t>
                      </a:r>
                    </a:p>
                  </a:txBody>
                  <a:tcPr/>
                </a:tc>
                <a:tc>
                  <a:txBody>
                    <a:bodyPr/>
                    <a:lstStyle/>
                    <a:p>
                      <a:r>
                        <a:t>3</a:t>
                      </a:r>
                    </a:p>
                  </a:txBody>
                  <a:tcPr/>
                </a:tc>
                <a:tc>
                  <a:txBody>
                    <a:bodyPr/>
                    <a:lstStyle/>
                    <a:p>
                      <a:r>
                        <a:t>0</a:t>
                      </a:r>
                    </a:p>
                  </a:txBody>
                  <a:tcPr/>
                </a:tc>
                <a:tc>
                  <a:txBody>
                    <a:bodyPr/>
                    <a:lstStyle/>
                    <a:p>
                      <a:r>
                        <a:t>0</a:t>
                      </a:r>
                    </a:p>
                  </a:txBody>
                  <a:tcPr/>
                </a:tc>
              </a:tr>
              <a:tr h="457200">
                <a:tc>
                  <a:txBody>
                    <a:bodyPr/>
                    <a:lstStyle/>
                    <a:p>
                      <a:r>
                        <a:t>Total</a:t>
                      </a:r>
                    </a:p>
                  </a:txBody>
                  <a:tcPr/>
                </a:tc>
                <a:tc>
                  <a:txBody>
                    <a:bodyPr/>
                    <a:lstStyle/>
                    <a:p>
                      <a:r>
                        <a:t>9</a:t>
                      </a:r>
                    </a:p>
                  </a:txBody>
                  <a:tcPr/>
                </a:tc>
                <a:tc>
                  <a:txBody>
                    <a:bodyPr/>
                    <a:lstStyle/>
                    <a:p>
                      <a:r>
                        <a:t>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The chromatography is not allowed to be re-combined for the purpose of transmitting the results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400800" cy="1828800"/>
        </p:xfrm>
        <a:graphic>
          <a:graphicData uri="http://schemas.openxmlformats.org/drawingml/2006/table">
            <a:tbl>
              <a:tblPr firstRow="1" bandRow="1">
                <a:tableStyleId>{5C22544A-7EE6-4342-B048-85BDC9FD1C3A}</a:tableStyleId>
              </a:tblPr>
              <a:tblGrid>
                <a:gridCol w="1600200"/>
                <a:gridCol w="1600200"/>
                <a:gridCol w="1600200"/>
                <a:gridCol w="1600200"/>
              </a:tblGrid>
              <a:tr h="457200">
                <a:tc>
                  <a:txBody>
                    <a:bodyPr/>
                    <a:lstStyle/>
                    <a:p>
                      <a:r>
                        <a:t>Response</a:t>
                      </a:r>
                    </a:p>
                  </a:txBody>
                  <a:tcPr/>
                </a:tc>
                <a:tc>
                  <a:txBody>
                    <a:bodyPr/>
                    <a:lstStyle/>
                    <a:p>
                      <a:r>
                        <a:t>Junior</a:t>
                      </a:r>
                    </a:p>
                  </a:txBody>
                  <a:tcPr/>
                </a:tc>
                <a:tc>
                  <a:txBody>
                    <a:bodyPr/>
                    <a:lstStyle/>
                    <a:p>
                      <a:r>
                        <a:t>Middle</a:t>
                      </a:r>
                    </a:p>
                  </a:txBody>
                  <a:tcPr/>
                </a:tc>
                <a:tc>
                  <a:txBody>
                    <a:bodyPr/>
                    <a:lstStyle/>
                    <a:p>
                      <a:r>
                        <a:t>Senior</a:t>
                      </a:r>
                    </a:p>
                  </a:txBody>
                  <a:tcPr/>
                </a:tc>
              </a:tr>
              <a:tr h="457200">
                <a:tc>
                  <a:txBody>
                    <a:bodyPr/>
                    <a:lstStyle/>
                    <a:p>
                      <a:r>
                        <a:t>ಒಪ್ಪುತ್ತೇನೆ</a:t>
                      </a:r>
                    </a:p>
                  </a:txBody>
                  <a:tcPr/>
                </a:tc>
                <a:tc>
                  <a:txBody>
                    <a:bodyPr/>
                    <a:lstStyle/>
                    <a:p>
                      <a:r>
                        <a:t>41</a:t>
                      </a:r>
                    </a:p>
                  </a:txBody>
                  <a:tcPr/>
                </a:tc>
                <a:tc>
                  <a:txBody>
                    <a:bodyPr/>
                    <a:lstStyle/>
                    <a:p>
                      <a:r>
                        <a:t>0</a:t>
                      </a:r>
                    </a:p>
                  </a:txBody>
                  <a:tcPr/>
                </a:tc>
                <a:tc>
                  <a:txBody>
                    <a:bodyPr/>
                    <a:lstStyle/>
                    <a:p>
                      <a:r>
                        <a:t>0</a:t>
                      </a:r>
                    </a:p>
                  </a:txBody>
                  <a:tcPr/>
                </a:tc>
              </a:tr>
              <a:tr h="457200">
                <a:tc>
                  <a:txBody>
                    <a:bodyPr/>
                    <a:lstStyle/>
                    <a:p>
                      <a:r>
                        <a:t>ಒಪ್ಪುವುದಿಲ್ಲ</a:t>
                      </a:r>
                    </a:p>
                  </a:txBody>
                  <a:tcPr/>
                </a:tc>
                <a:tc>
                  <a:txBody>
                    <a:bodyPr/>
                    <a:lstStyle/>
                    <a:p>
                      <a:r>
                        <a:t>12</a:t>
                      </a:r>
                    </a:p>
                  </a:txBody>
                  <a:tcPr/>
                </a:tc>
                <a:tc>
                  <a:txBody>
                    <a:bodyPr/>
                    <a:lstStyle/>
                    <a:p>
                      <a:r>
                        <a:t>0</a:t>
                      </a:r>
                    </a:p>
                  </a:txBody>
                  <a:tcPr/>
                </a:tc>
                <a:tc>
                  <a:txBody>
                    <a:bodyPr/>
                    <a:lstStyle/>
                    <a:p>
                      <a:r>
                        <a:t>0</a:t>
                      </a:r>
                    </a:p>
                  </a:txBody>
                  <a:tcPr/>
                </a:tc>
              </a:tr>
              <a:tr h="457200">
                <a:tc>
                  <a:txBody>
                    <a:bodyPr/>
                    <a:lstStyle/>
                    <a:p>
                      <a:r>
                        <a:t>Total</a:t>
                      </a:r>
                    </a:p>
                  </a:txBody>
                  <a:tcPr/>
                </a:tc>
                <a:tc>
                  <a:txBody>
                    <a:bodyPr/>
                    <a:lstStyle/>
                    <a:p>
                      <a:r>
                        <a:t>53</a:t>
                      </a:r>
                    </a:p>
                  </a:txBody>
                  <a:tcPr/>
                </a:tc>
                <a:tc>
                  <a:txBody>
                    <a:bodyPr/>
                    <a:lstStyle/>
                    <a:p>
                      <a:r>
                        <a:t>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Usage of  un-authorized sheets / blank paper, personal diary, sticky notes to write raw data is not permitted.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400800" cy="1828800"/>
        </p:xfrm>
        <a:graphic>
          <a:graphicData uri="http://schemas.openxmlformats.org/drawingml/2006/table">
            <a:tbl>
              <a:tblPr firstRow="1" bandRow="1">
                <a:tableStyleId>{5C22544A-7EE6-4342-B048-85BDC9FD1C3A}</a:tableStyleId>
              </a:tblPr>
              <a:tblGrid>
                <a:gridCol w="1600200"/>
                <a:gridCol w="1600200"/>
                <a:gridCol w="1600200"/>
                <a:gridCol w="1600200"/>
              </a:tblGrid>
              <a:tr h="261257">
                <a:tc>
                  <a:txBody>
                    <a:bodyPr/>
                    <a:lstStyle/>
                    <a:p>
                      <a:r>
                        <a:t>Response</a:t>
                      </a:r>
                    </a:p>
                  </a:txBody>
                  <a:tcPr/>
                </a:tc>
                <a:tc>
                  <a:txBody>
                    <a:bodyPr/>
                    <a:lstStyle/>
                    <a:p>
                      <a:r>
                        <a:t>Junior</a:t>
                      </a:r>
                    </a:p>
                  </a:txBody>
                  <a:tcPr/>
                </a:tc>
                <a:tc>
                  <a:txBody>
                    <a:bodyPr/>
                    <a:lstStyle/>
                    <a:p>
                      <a:r>
                        <a:t>Middle</a:t>
                      </a:r>
                    </a:p>
                  </a:txBody>
                  <a:tcPr/>
                </a:tc>
                <a:tc>
                  <a:txBody>
                    <a:bodyPr/>
                    <a:lstStyle/>
                    <a:p>
                      <a:r>
                        <a:t>Senior</a:t>
                      </a:r>
                    </a:p>
                  </a:txBody>
                  <a:tcPr/>
                </a:tc>
              </a:tr>
              <a:tr h="261257">
                <a:tc>
                  <a:txBody>
                    <a:bodyPr/>
                    <a:lstStyle/>
                    <a:p>
                      <a:r>
                        <a:t>Agree</a:t>
                      </a:r>
                    </a:p>
                  </a:txBody>
                  <a:tcPr/>
                </a:tc>
                <a:tc>
                  <a:txBody>
                    <a:bodyPr/>
                    <a:lstStyle/>
                    <a:p>
                      <a:r>
                        <a:t>264</a:t>
                      </a:r>
                    </a:p>
                  </a:txBody>
                  <a:tcPr/>
                </a:tc>
                <a:tc>
                  <a:txBody>
                    <a:bodyPr/>
                    <a:lstStyle/>
                    <a:p>
                      <a:r>
                        <a:t>45</a:t>
                      </a:r>
                    </a:p>
                  </a:txBody>
                  <a:tcPr/>
                </a:tc>
                <a:tc>
                  <a:txBody>
                    <a:bodyPr/>
                    <a:lstStyle/>
                    <a:p>
                      <a:r>
                        <a:t>6</a:t>
                      </a:r>
                    </a:p>
                  </a:txBody>
                  <a:tcPr/>
                </a:tc>
              </a:tr>
              <a:tr h="261257">
                <a:tc>
                  <a:txBody>
                    <a:bodyPr/>
                    <a:lstStyle/>
                    <a:p>
                      <a:r>
                        <a:t>Disagree</a:t>
                      </a:r>
                    </a:p>
                  </a:txBody>
                  <a:tcPr/>
                </a:tc>
                <a:tc>
                  <a:txBody>
                    <a:bodyPr/>
                    <a:lstStyle/>
                    <a:p>
                      <a:r>
                        <a:t>20</a:t>
                      </a:r>
                    </a:p>
                  </a:txBody>
                  <a:tcPr/>
                </a:tc>
                <a:tc>
                  <a:txBody>
                    <a:bodyPr/>
                    <a:lstStyle/>
                    <a:p>
                      <a:r>
                        <a:t>0</a:t>
                      </a:r>
                    </a:p>
                  </a:txBody>
                  <a:tcPr/>
                </a:tc>
                <a:tc>
                  <a:txBody>
                    <a:bodyPr/>
                    <a:lstStyle/>
                    <a:p>
                      <a:r>
                        <a:t>0</a:t>
                      </a:r>
                    </a:p>
                  </a:txBody>
                  <a:tcPr/>
                </a:tc>
              </a:tr>
              <a:tr h="261257">
                <a:tc>
                  <a:txBody>
                    <a:bodyPr/>
                    <a:lstStyle/>
                    <a:p/>
                  </a:txBody>
                  <a:tcPr/>
                </a:tc>
                <a:tc>
                  <a:txBody>
                    <a:bodyPr/>
                    <a:lstStyle/>
                    <a:p>
                      <a:r>
                        <a:t>0</a:t>
                      </a:r>
                    </a:p>
                  </a:txBody>
                  <a:tcPr/>
                </a:tc>
                <a:tc>
                  <a:txBody>
                    <a:bodyPr/>
                    <a:lstStyle/>
                    <a:p>
                      <a:r>
                        <a:t>0</a:t>
                      </a:r>
                    </a:p>
                  </a:txBody>
                  <a:tcPr/>
                </a:tc>
                <a:tc>
                  <a:txBody>
                    <a:bodyPr/>
                    <a:lstStyle/>
                    <a:p>
                      <a:r>
                        <a:t>0</a:t>
                      </a:r>
                    </a:p>
                  </a:txBody>
                  <a:tcPr/>
                </a:tc>
              </a:tr>
              <a:tr h="261257">
                <a:tc>
                  <a:txBody>
                    <a:bodyPr/>
                    <a:lstStyle/>
                    <a:p/>
                  </a:txBody>
                  <a:tcPr/>
                </a:tc>
                <a:tc>
                  <a:txBody>
                    <a:bodyPr/>
                    <a:lstStyle/>
                    <a:p>
                      <a:r>
                        <a:t>0</a:t>
                      </a:r>
                    </a:p>
                  </a:txBody>
                  <a:tcPr/>
                </a:tc>
                <a:tc>
                  <a:txBody>
                    <a:bodyPr/>
                    <a:lstStyle/>
                    <a:p>
                      <a:r>
                        <a:t>0</a:t>
                      </a:r>
                    </a:p>
                  </a:txBody>
                  <a:tcPr/>
                </a:tc>
                <a:tc>
                  <a:txBody>
                    <a:bodyPr/>
                    <a:lstStyle/>
                    <a:p>
                      <a:r>
                        <a:t>0</a:t>
                      </a:r>
                    </a:p>
                  </a:txBody>
                  <a:tcPr/>
                </a:tc>
              </a:tr>
              <a:tr h="261257">
                <a:tc>
                  <a:txBody>
                    <a:bodyPr/>
                    <a:lstStyle/>
                    <a:p/>
                  </a:txBody>
                  <a:tcPr/>
                </a:tc>
                <a:tc>
                  <a:txBody>
                    <a:bodyPr/>
                    <a:lstStyle/>
                    <a:p>
                      <a:r>
                        <a:t>0</a:t>
                      </a:r>
                    </a:p>
                  </a:txBody>
                  <a:tcPr/>
                </a:tc>
                <a:tc>
                  <a:txBody>
                    <a:bodyPr/>
                    <a:lstStyle/>
                    <a:p>
                      <a:r>
                        <a:t>0</a:t>
                      </a:r>
                    </a:p>
                  </a:txBody>
                  <a:tcPr/>
                </a:tc>
                <a:tc>
                  <a:txBody>
                    <a:bodyPr/>
                    <a:lstStyle/>
                    <a:p>
                      <a:r>
                        <a:t>0</a:t>
                      </a:r>
                    </a:p>
                  </a:txBody>
                  <a:tcPr/>
                </a:tc>
              </a:tr>
              <a:tr h="261258">
                <a:tc>
                  <a:txBody>
                    <a:bodyPr/>
                    <a:lstStyle/>
                    <a:p>
                      <a:r>
                        <a:t>Total</a:t>
                      </a:r>
                    </a:p>
                  </a:txBody>
                  <a:tcPr/>
                </a:tc>
                <a:tc>
                  <a:txBody>
                    <a:bodyPr/>
                    <a:lstStyle/>
                    <a:p>
                      <a:r>
                        <a:t>284</a:t>
                      </a:r>
                    </a:p>
                  </a:txBody>
                  <a:tcPr/>
                </a:tc>
                <a:tc>
                  <a:txBody>
                    <a:bodyPr/>
                    <a:lstStyle/>
                    <a:p>
                      <a:r>
                        <a:t>45</a:t>
                      </a:r>
                    </a:p>
                  </a:txBody>
                  <a:tcPr/>
                </a:tc>
                <a:tc>
                  <a:txBody>
                    <a:bodyPr/>
                    <a:lstStyle/>
                    <a:p>
                      <a:r>
                        <a:t>6</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The use of unauthorized sheets / blank papers, personal diaries, sticky notes is not allowed to write raw data.</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400800" cy="1828800"/>
        </p:xfrm>
        <a:graphic>
          <a:graphicData uri="http://schemas.openxmlformats.org/drawingml/2006/table">
            <a:tbl>
              <a:tblPr firstRow="1" bandRow="1">
                <a:tableStyleId>{5C22544A-7EE6-4342-B048-85BDC9FD1C3A}</a:tableStyleId>
              </a:tblPr>
              <a:tblGrid>
                <a:gridCol w="1600200"/>
                <a:gridCol w="1600200"/>
                <a:gridCol w="1600200"/>
                <a:gridCol w="1600200"/>
              </a:tblGrid>
              <a:tr h="261257">
                <a:tc>
                  <a:txBody>
                    <a:bodyPr/>
                    <a:lstStyle/>
                    <a:p>
                      <a:r>
                        <a:t>Response</a:t>
                      </a:r>
                    </a:p>
                  </a:txBody>
                  <a:tcPr/>
                </a:tc>
                <a:tc>
                  <a:txBody>
                    <a:bodyPr/>
                    <a:lstStyle/>
                    <a:p>
                      <a:r>
                        <a:t>Junior</a:t>
                      </a:r>
                    </a:p>
                  </a:txBody>
                  <a:tcPr/>
                </a:tc>
                <a:tc>
                  <a:txBody>
                    <a:bodyPr/>
                    <a:lstStyle/>
                    <a:p>
                      <a:r>
                        <a:t>Middle</a:t>
                      </a:r>
                    </a:p>
                  </a:txBody>
                  <a:tcPr/>
                </a:tc>
                <a:tc>
                  <a:txBody>
                    <a:bodyPr/>
                    <a:lstStyle/>
                    <a:p>
                      <a:r>
                        <a:t>Senior</a:t>
                      </a:r>
                    </a:p>
                  </a:txBody>
                  <a:tcPr/>
                </a:tc>
              </a:tr>
              <a:tr h="261257">
                <a:tc>
                  <a:txBody>
                    <a:bodyPr/>
                    <a:lstStyle/>
                    <a:p>
                      <a:r>
                        <a:t>ಒಪ್ಪುತ್ತೇನೆ</a:t>
                      </a:r>
                    </a:p>
                  </a:txBody>
                  <a:tcPr/>
                </a:tc>
                <a:tc>
                  <a:txBody>
                    <a:bodyPr/>
                    <a:lstStyle/>
                    <a:p>
                      <a:r>
                        <a:t>48</a:t>
                      </a:r>
                    </a:p>
                  </a:txBody>
                  <a:tcPr/>
                </a:tc>
                <a:tc>
                  <a:txBody>
                    <a:bodyPr/>
                    <a:lstStyle/>
                    <a:p>
                      <a:r>
                        <a:t>0</a:t>
                      </a:r>
                    </a:p>
                  </a:txBody>
                  <a:tcPr/>
                </a:tc>
                <a:tc>
                  <a:txBody>
                    <a:bodyPr/>
                    <a:lstStyle/>
                    <a:p>
                      <a:r>
                        <a:t>0</a:t>
                      </a:r>
                    </a:p>
                  </a:txBody>
                  <a:tcPr/>
                </a:tc>
              </a:tr>
              <a:tr h="261257">
                <a:tc>
                  <a:txBody>
                    <a:bodyPr/>
                    <a:lstStyle/>
                    <a:p>
                      <a:r>
                        <a:t>ಒಪ್ಪುವುದಿಲ್ಲ</a:t>
                      </a:r>
                    </a:p>
                  </a:txBody>
                  <a:tcPr/>
                </a:tc>
                <a:tc>
                  <a:txBody>
                    <a:bodyPr/>
                    <a:lstStyle/>
                    <a:p>
                      <a:r>
                        <a:t>5</a:t>
                      </a:r>
                    </a:p>
                  </a:txBody>
                  <a:tcPr/>
                </a:tc>
                <a:tc>
                  <a:txBody>
                    <a:bodyPr/>
                    <a:lstStyle/>
                    <a:p>
                      <a:r>
                        <a:t>0</a:t>
                      </a:r>
                    </a:p>
                  </a:txBody>
                  <a:tcPr/>
                </a:tc>
                <a:tc>
                  <a:txBody>
                    <a:bodyPr/>
                    <a:lstStyle/>
                    <a:p>
                      <a:r>
                        <a:t>0</a:t>
                      </a:r>
                    </a:p>
                  </a:txBody>
                  <a:tcPr/>
                </a:tc>
              </a:tr>
              <a:tr h="261257">
                <a:tc>
                  <a:txBody>
                    <a:bodyPr/>
                    <a:lstStyle/>
                    <a:p/>
                  </a:txBody>
                  <a:tcPr/>
                </a:tc>
                <a:tc>
                  <a:txBody>
                    <a:bodyPr/>
                    <a:lstStyle/>
                    <a:p>
                      <a:r>
                        <a:t>0</a:t>
                      </a:r>
                    </a:p>
                  </a:txBody>
                  <a:tcPr/>
                </a:tc>
                <a:tc>
                  <a:txBody>
                    <a:bodyPr/>
                    <a:lstStyle/>
                    <a:p>
                      <a:r>
                        <a:t>0</a:t>
                      </a:r>
                    </a:p>
                  </a:txBody>
                  <a:tcPr/>
                </a:tc>
                <a:tc>
                  <a:txBody>
                    <a:bodyPr/>
                    <a:lstStyle/>
                    <a:p>
                      <a:r>
                        <a:t>0</a:t>
                      </a:r>
                    </a:p>
                  </a:txBody>
                  <a:tcPr/>
                </a:tc>
              </a:tr>
              <a:tr h="261257">
                <a:tc>
                  <a:txBody>
                    <a:bodyPr/>
                    <a:lstStyle/>
                    <a:p/>
                  </a:txBody>
                  <a:tcPr/>
                </a:tc>
                <a:tc>
                  <a:txBody>
                    <a:bodyPr/>
                    <a:lstStyle/>
                    <a:p>
                      <a:r>
                        <a:t>0</a:t>
                      </a:r>
                    </a:p>
                  </a:txBody>
                  <a:tcPr/>
                </a:tc>
                <a:tc>
                  <a:txBody>
                    <a:bodyPr/>
                    <a:lstStyle/>
                    <a:p>
                      <a:r>
                        <a:t>0</a:t>
                      </a:r>
                    </a:p>
                  </a:txBody>
                  <a:tcPr/>
                </a:tc>
                <a:tc>
                  <a:txBody>
                    <a:bodyPr/>
                    <a:lstStyle/>
                    <a:p>
                      <a:r>
                        <a:t>0</a:t>
                      </a:r>
                    </a:p>
                  </a:txBody>
                  <a:tcPr/>
                </a:tc>
              </a:tr>
              <a:tr h="261257">
                <a:tc>
                  <a:txBody>
                    <a:bodyPr/>
                    <a:lstStyle/>
                    <a:p/>
                  </a:txBody>
                  <a:tcPr/>
                </a:tc>
                <a:tc>
                  <a:txBody>
                    <a:bodyPr/>
                    <a:lstStyle/>
                    <a:p>
                      <a:r>
                        <a:t>0</a:t>
                      </a:r>
                    </a:p>
                  </a:txBody>
                  <a:tcPr/>
                </a:tc>
                <a:tc>
                  <a:txBody>
                    <a:bodyPr/>
                    <a:lstStyle/>
                    <a:p>
                      <a:r>
                        <a:t>0</a:t>
                      </a:r>
                    </a:p>
                  </a:txBody>
                  <a:tcPr/>
                </a:tc>
                <a:tc>
                  <a:txBody>
                    <a:bodyPr/>
                    <a:lstStyle/>
                    <a:p>
                      <a:r>
                        <a:t>0</a:t>
                      </a:r>
                    </a:p>
                  </a:txBody>
                  <a:tcPr/>
                </a:tc>
              </a:tr>
              <a:tr h="261258">
                <a:tc>
                  <a:txBody>
                    <a:bodyPr/>
                    <a:lstStyle/>
                    <a:p>
                      <a:r>
                        <a:t>Total</a:t>
                      </a:r>
                    </a:p>
                  </a:txBody>
                  <a:tcPr/>
                </a:tc>
                <a:tc>
                  <a:txBody>
                    <a:bodyPr/>
                    <a:lstStyle/>
                    <a:p>
                      <a:r>
                        <a:t>53</a:t>
                      </a:r>
                    </a:p>
                  </a:txBody>
                  <a:tcPr/>
                </a:tc>
                <a:tc>
                  <a:txBody>
                    <a:bodyPr/>
                    <a:lstStyle/>
                    <a:p>
                      <a:r>
                        <a:t>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Use of unauthorized sheets / blank paper, personal note, sticky notes is not allowed to write source data.</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400800" cy="1828800"/>
        </p:xfrm>
        <a:graphic>
          <a:graphicData uri="http://schemas.openxmlformats.org/drawingml/2006/table">
            <a:tbl>
              <a:tblPr firstRow="1" bandRow="1">
                <a:tableStyleId>{5C22544A-7EE6-4342-B048-85BDC9FD1C3A}</a:tableStyleId>
              </a:tblPr>
              <a:tblGrid>
                <a:gridCol w="1600200"/>
                <a:gridCol w="1600200"/>
                <a:gridCol w="1600200"/>
                <a:gridCol w="1600200"/>
              </a:tblGrid>
              <a:tr h="261257">
                <a:tc>
                  <a:txBody>
                    <a:bodyPr/>
                    <a:lstStyle/>
                    <a:p>
                      <a:r>
                        <a:t>Response</a:t>
                      </a:r>
                    </a:p>
                  </a:txBody>
                  <a:tcPr/>
                </a:tc>
                <a:tc>
                  <a:txBody>
                    <a:bodyPr/>
                    <a:lstStyle/>
                    <a:p>
                      <a:r>
                        <a:t>Junior</a:t>
                      </a:r>
                    </a:p>
                  </a:txBody>
                  <a:tcPr/>
                </a:tc>
                <a:tc>
                  <a:txBody>
                    <a:bodyPr/>
                    <a:lstStyle/>
                    <a:p>
                      <a:r>
                        <a:t>Middle</a:t>
                      </a:r>
                    </a:p>
                  </a:txBody>
                  <a:tcPr/>
                </a:tc>
                <a:tc>
                  <a:txBody>
                    <a:bodyPr/>
                    <a:lstStyle/>
                    <a:p>
                      <a:r>
                        <a:t>Senior</a:t>
                      </a:r>
                    </a:p>
                  </a:txBody>
                  <a:tcPr/>
                </a:tc>
              </a:tr>
              <a:tr h="261257">
                <a:tc>
                  <a:txBody>
                    <a:bodyPr/>
                    <a:lstStyle/>
                    <a:p>
                      <a:r>
                        <a:t>ஒப்புக்கொள்கிறேன்</a:t>
                      </a:r>
                    </a:p>
                  </a:txBody>
                  <a:tcPr/>
                </a:tc>
                <a:tc>
                  <a:txBody>
                    <a:bodyPr/>
                    <a:lstStyle/>
                    <a:p>
                      <a:r>
                        <a:t>9</a:t>
                      </a:r>
                    </a:p>
                  </a:txBody>
                  <a:tcPr/>
                </a:tc>
                <a:tc>
                  <a:txBody>
                    <a:bodyPr/>
                    <a:lstStyle/>
                    <a:p>
                      <a:r>
                        <a:t>0</a:t>
                      </a:r>
                    </a:p>
                  </a:txBody>
                  <a:tcPr/>
                </a:tc>
                <a:tc>
                  <a:txBody>
                    <a:bodyPr/>
                    <a:lstStyle/>
                    <a:p>
                      <a:r>
                        <a:t>0</a:t>
                      </a:r>
                    </a:p>
                  </a:txBody>
                  <a:tcPr/>
                </a:tc>
              </a:tr>
              <a:tr h="261257">
                <a:tc>
                  <a:txBody>
                    <a:bodyPr/>
                    <a:lstStyle/>
                    <a:p>
                      <a:r>
                        <a:t>கருத்து வேறுபாடு</a:t>
                      </a:r>
                    </a:p>
                  </a:txBody>
                  <a:tcPr/>
                </a:tc>
                <a:tc>
                  <a:txBody>
                    <a:bodyPr/>
                    <a:lstStyle/>
                    <a:p>
                      <a:r>
                        <a:t>1</a:t>
                      </a:r>
                    </a:p>
                  </a:txBody>
                  <a:tcPr/>
                </a:tc>
                <a:tc>
                  <a:txBody>
                    <a:bodyPr/>
                    <a:lstStyle/>
                    <a:p>
                      <a:r>
                        <a:t>0</a:t>
                      </a:r>
                    </a:p>
                  </a:txBody>
                  <a:tcPr/>
                </a:tc>
                <a:tc>
                  <a:txBody>
                    <a:bodyPr/>
                    <a:lstStyle/>
                    <a:p>
                      <a:r>
                        <a:t>0</a:t>
                      </a:r>
                    </a:p>
                  </a:txBody>
                  <a:tcPr/>
                </a:tc>
              </a:tr>
              <a:tr h="261257">
                <a:tc>
                  <a:txBody>
                    <a:bodyPr/>
                    <a:lstStyle/>
                    <a:p/>
                  </a:txBody>
                  <a:tcPr/>
                </a:tc>
                <a:tc>
                  <a:txBody>
                    <a:bodyPr/>
                    <a:lstStyle/>
                    <a:p>
                      <a:r>
                        <a:t>0</a:t>
                      </a:r>
                    </a:p>
                  </a:txBody>
                  <a:tcPr/>
                </a:tc>
                <a:tc>
                  <a:txBody>
                    <a:bodyPr/>
                    <a:lstStyle/>
                    <a:p>
                      <a:r>
                        <a:t>0</a:t>
                      </a:r>
                    </a:p>
                  </a:txBody>
                  <a:tcPr/>
                </a:tc>
                <a:tc>
                  <a:txBody>
                    <a:bodyPr/>
                    <a:lstStyle/>
                    <a:p>
                      <a:r>
                        <a:t>0</a:t>
                      </a:r>
                    </a:p>
                  </a:txBody>
                  <a:tcPr/>
                </a:tc>
              </a:tr>
              <a:tr h="261257">
                <a:tc>
                  <a:txBody>
                    <a:bodyPr/>
                    <a:lstStyle/>
                    <a:p/>
                  </a:txBody>
                  <a:tcPr/>
                </a:tc>
                <a:tc>
                  <a:txBody>
                    <a:bodyPr/>
                    <a:lstStyle/>
                    <a:p>
                      <a:r>
                        <a:t>0</a:t>
                      </a:r>
                    </a:p>
                  </a:txBody>
                  <a:tcPr/>
                </a:tc>
                <a:tc>
                  <a:txBody>
                    <a:bodyPr/>
                    <a:lstStyle/>
                    <a:p>
                      <a:r>
                        <a:t>0</a:t>
                      </a:r>
                    </a:p>
                  </a:txBody>
                  <a:tcPr/>
                </a:tc>
                <a:tc>
                  <a:txBody>
                    <a:bodyPr/>
                    <a:lstStyle/>
                    <a:p>
                      <a:r>
                        <a:t>0</a:t>
                      </a:r>
                    </a:p>
                  </a:txBody>
                  <a:tcPr/>
                </a:tc>
              </a:tr>
              <a:tr h="261257">
                <a:tc>
                  <a:txBody>
                    <a:bodyPr/>
                    <a:lstStyle/>
                    <a:p/>
                  </a:txBody>
                  <a:tcPr/>
                </a:tc>
                <a:tc>
                  <a:txBody>
                    <a:bodyPr/>
                    <a:lstStyle/>
                    <a:p>
                      <a:r>
                        <a:t>0</a:t>
                      </a:r>
                    </a:p>
                  </a:txBody>
                  <a:tcPr/>
                </a:tc>
                <a:tc>
                  <a:txBody>
                    <a:bodyPr/>
                    <a:lstStyle/>
                    <a:p>
                      <a:r>
                        <a:t>0</a:t>
                      </a:r>
                    </a:p>
                  </a:txBody>
                  <a:tcPr/>
                </a:tc>
                <a:tc>
                  <a:txBody>
                    <a:bodyPr/>
                    <a:lstStyle/>
                    <a:p>
                      <a:r>
                        <a:t>0</a:t>
                      </a:r>
                    </a:p>
                  </a:txBody>
                  <a:tcPr/>
                </a:tc>
              </a:tr>
              <a:tr h="261258">
                <a:tc>
                  <a:txBody>
                    <a:bodyPr/>
                    <a:lstStyle/>
                    <a:p>
                      <a:r>
                        <a:t>Total</a:t>
                      </a:r>
                    </a:p>
                  </a:txBody>
                  <a:tcPr/>
                </a:tc>
                <a:tc>
                  <a:txBody>
                    <a:bodyPr/>
                    <a:lstStyle/>
                    <a:p>
                      <a:r>
                        <a:t>10</a:t>
                      </a:r>
                    </a:p>
                  </a:txBody>
                  <a:tcPr/>
                </a:tc>
                <a:tc>
                  <a:txBody>
                    <a:bodyPr/>
                    <a:lstStyle/>
                    <a:p>
                      <a:r>
                        <a:t>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Saving of electronic data in folders other than those which are written in procedures is acceptable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400800" cy="1828800"/>
        </p:xfrm>
        <a:graphic>
          <a:graphicData uri="http://schemas.openxmlformats.org/drawingml/2006/table">
            <a:tbl>
              <a:tblPr firstRow="1" bandRow="1">
                <a:tableStyleId>{5C22544A-7EE6-4342-B048-85BDC9FD1C3A}</a:tableStyleId>
              </a:tblPr>
              <a:tblGrid>
                <a:gridCol w="1600200"/>
                <a:gridCol w="1600200"/>
                <a:gridCol w="1600200"/>
                <a:gridCol w="1600200"/>
              </a:tblGrid>
              <a:tr h="261257">
                <a:tc>
                  <a:txBody>
                    <a:bodyPr/>
                    <a:lstStyle/>
                    <a:p>
                      <a:r>
                        <a:t>Response</a:t>
                      </a:r>
                    </a:p>
                  </a:txBody>
                  <a:tcPr/>
                </a:tc>
                <a:tc>
                  <a:txBody>
                    <a:bodyPr/>
                    <a:lstStyle/>
                    <a:p>
                      <a:r>
                        <a:t>Junior</a:t>
                      </a:r>
                    </a:p>
                  </a:txBody>
                  <a:tcPr/>
                </a:tc>
                <a:tc>
                  <a:txBody>
                    <a:bodyPr/>
                    <a:lstStyle/>
                    <a:p>
                      <a:r>
                        <a:t>Middle</a:t>
                      </a:r>
                    </a:p>
                  </a:txBody>
                  <a:tcPr/>
                </a:tc>
                <a:tc>
                  <a:txBody>
                    <a:bodyPr/>
                    <a:lstStyle/>
                    <a:p>
                      <a:r>
                        <a:t>Senior</a:t>
                      </a:r>
                    </a:p>
                  </a:txBody>
                  <a:tcPr/>
                </a:tc>
              </a:tr>
              <a:tr h="261257">
                <a:tc>
                  <a:txBody>
                    <a:bodyPr/>
                    <a:lstStyle/>
                    <a:p>
                      <a:r>
                        <a:t>Agree</a:t>
                      </a:r>
                    </a:p>
                  </a:txBody>
                  <a:tcPr/>
                </a:tc>
                <a:tc>
                  <a:txBody>
                    <a:bodyPr/>
                    <a:lstStyle/>
                    <a:p>
                      <a:r>
                        <a:t>139</a:t>
                      </a:r>
                    </a:p>
                  </a:txBody>
                  <a:tcPr/>
                </a:tc>
                <a:tc>
                  <a:txBody>
                    <a:bodyPr/>
                    <a:lstStyle/>
                    <a:p>
                      <a:r>
                        <a:t>9</a:t>
                      </a:r>
                    </a:p>
                  </a:txBody>
                  <a:tcPr/>
                </a:tc>
                <a:tc>
                  <a:txBody>
                    <a:bodyPr/>
                    <a:lstStyle/>
                    <a:p>
                      <a:r>
                        <a:t>1</a:t>
                      </a:r>
                    </a:p>
                  </a:txBody>
                  <a:tcPr/>
                </a:tc>
              </a:tr>
              <a:tr h="261257">
                <a:tc>
                  <a:txBody>
                    <a:bodyPr/>
                    <a:lstStyle/>
                    <a:p>
                      <a:r>
                        <a:t>Disagree</a:t>
                      </a:r>
                    </a:p>
                  </a:txBody>
                  <a:tcPr/>
                </a:tc>
                <a:tc>
                  <a:txBody>
                    <a:bodyPr/>
                    <a:lstStyle/>
                    <a:p>
                      <a:r>
                        <a:t>140</a:t>
                      </a:r>
                    </a:p>
                  </a:txBody>
                  <a:tcPr/>
                </a:tc>
                <a:tc>
                  <a:txBody>
                    <a:bodyPr/>
                    <a:lstStyle/>
                    <a:p>
                      <a:r>
                        <a:t>37</a:t>
                      </a:r>
                    </a:p>
                  </a:txBody>
                  <a:tcPr/>
                </a:tc>
                <a:tc>
                  <a:txBody>
                    <a:bodyPr/>
                    <a:lstStyle/>
                    <a:p>
                      <a:r>
                        <a:t>5</a:t>
                      </a:r>
                    </a:p>
                  </a:txBody>
                  <a:tcPr/>
                </a:tc>
              </a:tr>
              <a:tr h="261257">
                <a:tc>
                  <a:txBody>
                    <a:bodyPr/>
                    <a:lstStyle/>
                    <a:p/>
                  </a:txBody>
                  <a:tcPr/>
                </a:tc>
                <a:tc>
                  <a:txBody>
                    <a:bodyPr/>
                    <a:lstStyle/>
                    <a:p>
                      <a:r>
                        <a:t>0</a:t>
                      </a:r>
                    </a:p>
                  </a:txBody>
                  <a:tcPr/>
                </a:tc>
                <a:tc>
                  <a:txBody>
                    <a:bodyPr/>
                    <a:lstStyle/>
                    <a:p>
                      <a:r>
                        <a:t>0</a:t>
                      </a:r>
                    </a:p>
                  </a:txBody>
                  <a:tcPr/>
                </a:tc>
                <a:tc>
                  <a:txBody>
                    <a:bodyPr/>
                    <a:lstStyle/>
                    <a:p>
                      <a:r>
                        <a:t>0</a:t>
                      </a:r>
                    </a:p>
                  </a:txBody>
                  <a:tcPr/>
                </a:tc>
              </a:tr>
              <a:tr h="261257">
                <a:tc>
                  <a:txBody>
                    <a:bodyPr/>
                    <a:lstStyle/>
                    <a:p/>
                  </a:txBody>
                  <a:tcPr/>
                </a:tc>
                <a:tc>
                  <a:txBody>
                    <a:bodyPr/>
                    <a:lstStyle/>
                    <a:p>
                      <a:r>
                        <a:t>0</a:t>
                      </a:r>
                    </a:p>
                  </a:txBody>
                  <a:tcPr/>
                </a:tc>
                <a:tc>
                  <a:txBody>
                    <a:bodyPr/>
                    <a:lstStyle/>
                    <a:p>
                      <a:r>
                        <a:t>0</a:t>
                      </a:r>
                    </a:p>
                  </a:txBody>
                  <a:tcPr/>
                </a:tc>
                <a:tc>
                  <a:txBody>
                    <a:bodyPr/>
                    <a:lstStyle/>
                    <a:p>
                      <a:r>
                        <a:t>0</a:t>
                      </a:r>
                    </a:p>
                  </a:txBody>
                  <a:tcPr/>
                </a:tc>
              </a:tr>
              <a:tr h="261257">
                <a:tc>
                  <a:txBody>
                    <a:bodyPr/>
                    <a:lstStyle/>
                    <a:p/>
                  </a:txBody>
                  <a:tcPr/>
                </a:tc>
                <a:tc>
                  <a:txBody>
                    <a:bodyPr/>
                    <a:lstStyle/>
                    <a:p>
                      <a:r>
                        <a:t>0</a:t>
                      </a:r>
                    </a:p>
                  </a:txBody>
                  <a:tcPr/>
                </a:tc>
                <a:tc>
                  <a:txBody>
                    <a:bodyPr/>
                    <a:lstStyle/>
                    <a:p>
                      <a:r>
                        <a:t>0</a:t>
                      </a:r>
                    </a:p>
                  </a:txBody>
                  <a:tcPr/>
                </a:tc>
                <a:tc>
                  <a:txBody>
                    <a:bodyPr/>
                    <a:lstStyle/>
                    <a:p>
                      <a:r>
                        <a:t>0</a:t>
                      </a:r>
                    </a:p>
                  </a:txBody>
                  <a:tcPr/>
                </a:tc>
              </a:tr>
              <a:tr h="261258">
                <a:tc>
                  <a:txBody>
                    <a:bodyPr/>
                    <a:lstStyle/>
                    <a:p>
                      <a:r>
                        <a:t>Total</a:t>
                      </a:r>
                    </a:p>
                  </a:txBody>
                  <a:tcPr/>
                </a:tc>
                <a:tc>
                  <a:txBody>
                    <a:bodyPr/>
                    <a:lstStyle/>
                    <a:p>
                      <a:r>
                        <a:t>279</a:t>
                      </a:r>
                    </a:p>
                  </a:txBody>
                  <a:tcPr/>
                </a:tc>
                <a:tc>
                  <a:txBody>
                    <a:bodyPr/>
                    <a:lstStyle/>
                    <a:p>
                      <a:r>
                        <a:t>46</a:t>
                      </a:r>
                    </a:p>
                  </a:txBody>
                  <a:tcPr/>
                </a:tc>
                <a:tc>
                  <a:txBody>
                    <a:bodyPr/>
                    <a:lstStyle/>
                    <a:p>
                      <a:r>
                        <a:t>6</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Saving electronic data is acceptable except for folders written in procedures.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400800" cy="1828800"/>
        </p:xfrm>
        <a:graphic>
          <a:graphicData uri="http://schemas.openxmlformats.org/drawingml/2006/table">
            <a:tbl>
              <a:tblPr firstRow="1" bandRow="1">
                <a:tableStyleId>{5C22544A-7EE6-4342-B048-85BDC9FD1C3A}</a:tableStyleId>
              </a:tblPr>
              <a:tblGrid>
                <a:gridCol w="1600200"/>
                <a:gridCol w="1600200"/>
                <a:gridCol w="1600200"/>
                <a:gridCol w="1600200"/>
              </a:tblGrid>
              <a:tr h="261257">
                <a:tc>
                  <a:txBody>
                    <a:bodyPr/>
                    <a:lstStyle/>
                    <a:p>
                      <a:r>
                        <a:t>Response</a:t>
                      </a:r>
                    </a:p>
                  </a:txBody>
                  <a:tcPr/>
                </a:tc>
                <a:tc>
                  <a:txBody>
                    <a:bodyPr/>
                    <a:lstStyle/>
                    <a:p>
                      <a:r>
                        <a:t>Junior</a:t>
                      </a:r>
                    </a:p>
                  </a:txBody>
                  <a:tcPr/>
                </a:tc>
                <a:tc>
                  <a:txBody>
                    <a:bodyPr/>
                    <a:lstStyle/>
                    <a:p>
                      <a:r>
                        <a:t>Middle</a:t>
                      </a:r>
                    </a:p>
                  </a:txBody>
                  <a:tcPr/>
                </a:tc>
                <a:tc>
                  <a:txBody>
                    <a:bodyPr/>
                    <a:lstStyle/>
                    <a:p>
                      <a:r>
                        <a:t>Senior</a:t>
                      </a:r>
                    </a:p>
                  </a:txBody>
                  <a:tcPr/>
                </a:tc>
              </a:tr>
              <a:tr h="261257">
                <a:tc>
                  <a:txBody>
                    <a:bodyPr/>
                    <a:lstStyle/>
                    <a:p>
                      <a:r>
                        <a:t>ಒಪ್ಪುತ್ತೇನೆ</a:t>
                      </a:r>
                    </a:p>
                  </a:txBody>
                  <a:tcPr/>
                </a:tc>
                <a:tc>
                  <a:txBody>
                    <a:bodyPr/>
                    <a:lstStyle/>
                    <a:p>
                      <a:r>
                        <a:t>43</a:t>
                      </a:r>
                    </a:p>
                  </a:txBody>
                  <a:tcPr/>
                </a:tc>
                <a:tc>
                  <a:txBody>
                    <a:bodyPr/>
                    <a:lstStyle/>
                    <a:p>
                      <a:r>
                        <a:t>0</a:t>
                      </a:r>
                    </a:p>
                  </a:txBody>
                  <a:tcPr/>
                </a:tc>
                <a:tc>
                  <a:txBody>
                    <a:bodyPr/>
                    <a:lstStyle/>
                    <a:p>
                      <a:r>
                        <a:t>0</a:t>
                      </a:r>
                    </a:p>
                  </a:txBody>
                  <a:tcPr/>
                </a:tc>
              </a:tr>
              <a:tr h="261257">
                <a:tc>
                  <a:txBody>
                    <a:bodyPr/>
                    <a:lstStyle/>
                    <a:p>
                      <a:r>
                        <a:t>ಒಪ್ಪುವುದಿಲ್ಲ</a:t>
                      </a:r>
                    </a:p>
                  </a:txBody>
                  <a:tcPr/>
                </a:tc>
                <a:tc>
                  <a:txBody>
                    <a:bodyPr/>
                    <a:lstStyle/>
                    <a:p>
                      <a:r>
                        <a:t>12</a:t>
                      </a:r>
                    </a:p>
                  </a:txBody>
                  <a:tcPr/>
                </a:tc>
                <a:tc>
                  <a:txBody>
                    <a:bodyPr/>
                    <a:lstStyle/>
                    <a:p>
                      <a:r>
                        <a:t>0</a:t>
                      </a:r>
                    </a:p>
                  </a:txBody>
                  <a:tcPr/>
                </a:tc>
                <a:tc>
                  <a:txBody>
                    <a:bodyPr/>
                    <a:lstStyle/>
                    <a:p>
                      <a:r>
                        <a:t>0</a:t>
                      </a:r>
                    </a:p>
                  </a:txBody>
                  <a:tcPr/>
                </a:tc>
              </a:tr>
              <a:tr h="261257">
                <a:tc>
                  <a:txBody>
                    <a:bodyPr/>
                    <a:lstStyle/>
                    <a:p/>
                  </a:txBody>
                  <a:tcPr/>
                </a:tc>
                <a:tc>
                  <a:txBody>
                    <a:bodyPr/>
                    <a:lstStyle/>
                    <a:p>
                      <a:r>
                        <a:t>0</a:t>
                      </a:r>
                    </a:p>
                  </a:txBody>
                  <a:tcPr/>
                </a:tc>
                <a:tc>
                  <a:txBody>
                    <a:bodyPr/>
                    <a:lstStyle/>
                    <a:p>
                      <a:r>
                        <a:t>0</a:t>
                      </a:r>
                    </a:p>
                  </a:txBody>
                  <a:tcPr/>
                </a:tc>
                <a:tc>
                  <a:txBody>
                    <a:bodyPr/>
                    <a:lstStyle/>
                    <a:p>
                      <a:r>
                        <a:t>0</a:t>
                      </a:r>
                    </a:p>
                  </a:txBody>
                  <a:tcPr/>
                </a:tc>
              </a:tr>
              <a:tr h="261257">
                <a:tc>
                  <a:txBody>
                    <a:bodyPr/>
                    <a:lstStyle/>
                    <a:p/>
                  </a:txBody>
                  <a:tcPr/>
                </a:tc>
                <a:tc>
                  <a:txBody>
                    <a:bodyPr/>
                    <a:lstStyle/>
                    <a:p>
                      <a:r>
                        <a:t>0</a:t>
                      </a:r>
                    </a:p>
                  </a:txBody>
                  <a:tcPr/>
                </a:tc>
                <a:tc>
                  <a:txBody>
                    <a:bodyPr/>
                    <a:lstStyle/>
                    <a:p>
                      <a:r>
                        <a:t>0</a:t>
                      </a:r>
                    </a:p>
                  </a:txBody>
                  <a:tcPr/>
                </a:tc>
                <a:tc>
                  <a:txBody>
                    <a:bodyPr/>
                    <a:lstStyle/>
                    <a:p>
                      <a:r>
                        <a:t>0</a:t>
                      </a:r>
                    </a:p>
                  </a:txBody>
                  <a:tcPr/>
                </a:tc>
              </a:tr>
              <a:tr h="261257">
                <a:tc>
                  <a:txBody>
                    <a:bodyPr/>
                    <a:lstStyle/>
                    <a:p/>
                  </a:txBody>
                  <a:tcPr/>
                </a:tc>
                <a:tc>
                  <a:txBody>
                    <a:bodyPr/>
                    <a:lstStyle/>
                    <a:p>
                      <a:r>
                        <a:t>0</a:t>
                      </a:r>
                    </a:p>
                  </a:txBody>
                  <a:tcPr/>
                </a:tc>
                <a:tc>
                  <a:txBody>
                    <a:bodyPr/>
                    <a:lstStyle/>
                    <a:p>
                      <a:r>
                        <a:t>0</a:t>
                      </a:r>
                    </a:p>
                  </a:txBody>
                  <a:tcPr/>
                </a:tc>
                <a:tc>
                  <a:txBody>
                    <a:bodyPr/>
                    <a:lstStyle/>
                    <a:p>
                      <a:r>
                        <a:t>0</a:t>
                      </a:r>
                    </a:p>
                  </a:txBody>
                  <a:tcPr/>
                </a:tc>
              </a:tr>
              <a:tr h="261258">
                <a:tc>
                  <a:txBody>
                    <a:bodyPr/>
                    <a:lstStyle/>
                    <a:p>
                      <a:r>
                        <a:t>Total</a:t>
                      </a:r>
                    </a:p>
                  </a:txBody>
                  <a:tcPr/>
                </a:tc>
                <a:tc>
                  <a:txBody>
                    <a:bodyPr/>
                    <a:lstStyle/>
                    <a:p>
                      <a:r>
                        <a:t>55</a:t>
                      </a:r>
                    </a:p>
                  </a:txBody>
                  <a:tcPr/>
                </a:tc>
                <a:tc>
                  <a:txBody>
                    <a:bodyPr/>
                    <a:lstStyle/>
                    <a:p>
                      <a:r>
                        <a:t>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Employees whose efforts are appreciated are more motivated and determined in the workplace. </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400800" cy="1828800"/>
        </p:xfrm>
        <a:graphic>
          <a:graphicData uri="http://schemas.openxmlformats.org/drawingml/2006/table">
            <a:tbl>
              <a:tblPr firstRow="1" bandRow="1">
                <a:tableStyleId>{5C22544A-7EE6-4342-B048-85BDC9FD1C3A}</a:tableStyleId>
              </a:tblPr>
              <a:tblGrid>
                <a:gridCol w="1600200"/>
                <a:gridCol w="1600200"/>
                <a:gridCol w="1600200"/>
                <a:gridCol w="1600200"/>
              </a:tblGrid>
              <a:tr h="457200">
                <a:tc>
                  <a:txBody>
                    <a:bodyPr/>
                    <a:lstStyle/>
                    <a:p>
                      <a:r>
                        <a:t>Response</a:t>
                      </a:r>
                    </a:p>
                  </a:txBody>
                  <a:tcPr/>
                </a:tc>
                <a:tc>
                  <a:txBody>
                    <a:bodyPr/>
                    <a:lstStyle/>
                    <a:p>
                      <a:r>
                        <a:t>Junior</a:t>
                      </a:r>
                    </a:p>
                  </a:txBody>
                  <a:tcPr/>
                </a:tc>
                <a:tc>
                  <a:txBody>
                    <a:bodyPr/>
                    <a:lstStyle/>
                    <a:p>
                      <a:r>
                        <a:t>Middle</a:t>
                      </a:r>
                    </a:p>
                  </a:txBody>
                  <a:tcPr/>
                </a:tc>
                <a:tc>
                  <a:txBody>
                    <a:bodyPr/>
                    <a:lstStyle/>
                    <a:p>
                      <a:r>
                        <a:t>Senior</a:t>
                      </a:r>
                    </a:p>
                  </a:txBody>
                  <a:tcPr/>
                </a:tc>
              </a:tr>
              <a:tr h="457200">
                <a:tc>
                  <a:txBody>
                    <a:bodyPr/>
                    <a:lstStyle/>
                    <a:p>
                      <a:r>
                        <a:t>ஆம், மிகவும்</a:t>
                      </a:r>
                    </a:p>
                  </a:txBody>
                  <a:tcPr/>
                </a:tc>
                <a:tc>
                  <a:txBody>
                    <a:bodyPr/>
                    <a:lstStyle/>
                    <a:p>
                      <a:r>
                        <a:t>12</a:t>
                      </a:r>
                    </a:p>
                  </a:txBody>
                  <a:tcPr/>
                </a:tc>
                <a:tc>
                  <a:txBody>
                    <a:bodyPr/>
                    <a:lstStyle/>
                    <a:p>
                      <a:r>
                        <a:t>0</a:t>
                      </a:r>
                    </a:p>
                  </a:txBody>
                  <a:tcPr/>
                </a:tc>
                <a:tc>
                  <a:txBody>
                    <a:bodyPr/>
                    <a:lstStyle/>
                    <a:p>
                      <a:r>
                        <a:t>0</a:t>
                      </a:r>
                    </a:p>
                  </a:txBody>
                  <a:tcPr/>
                </a:tc>
              </a:tr>
              <a:tr h="457200">
                <a:tc>
                  <a:txBody>
                    <a:bodyPr/>
                    <a:lstStyle/>
                    <a:p>
                      <a:r>
                        <a:t>இல்லை, அது இன்னும் அப்படியே இருக்கிறது</a:t>
                      </a:r>
                    </a:p>
                  </a:txBody>
                  <a:tcPr/>
                </a:tc>
                <a:tc>
                  <a:txBody>
                    <a:bodyPr/>
                    <a:lstStyle/>
                    <a:p>
                      <a:r>
                        <a:t>3</a:t>
                      </a:r>
                    </a:p>
                  </a:txBody>
                  <a:tcPr/>
                </a:tc>
                <a:tc>
                  <a:txBody>
                    <a:bodyPr/>
                    <a:lstStyle/>
                    <a:p>
                      <a:r>
                        <a:t>0</a:t>
                      </a:r>
                    </a:p>
                  </a:txBody>
                  <a:tcPr/>
                </a:tc>
                <a:tc>
                  <a:txBody>
                    <a:bodyPr/>
                    <a:lstStyle/>
                    <a:p>
                      <a:r>
                        <a:t>0</a:t>
                      </a:r>
                    </a:p>
                  </a:txBody>
                  <a:tcPr/>
                </a:tc>
              </a:tr>
              <a:tr h="457200">
                <a:tc>
                  <a:txBody>
                    <a:bodyPr/>
                    <a:lstStyle/>
                    <a:p>
                      <a:r>
                        <a:t>Total</a:t>
                      </a:r>
                    </a:p>
                  </a:txBody>
                  <a:tcPr/>
                </a:tc>
                <a:tc>
                  <a:txBody>
                    <a:bodyPr/>
                    <a:lstStyle/>
                    <a:p>
                      <a:r>
                        <a:t>15</a:t>
                      </a:r>
                    </a:p>
                  </a:txBody>
                  <a:tcPr/>
                </a:tc>
                <a:tc>
                  <a:txBody>
                    <a:bodyPr/>
                    <a:lstStyle/>
                    <a:p>
                      <a:r>
                        <a:t>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It is acceptable to store electronic data in folders other than those written in practice.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400800" cy="1828800"/>
        </p:xfrm>
        <a:graphic>
          <a:graphicData uri="http://schemas.openxmlformats.org/drawingml/2006/table">
            <a:tbl>
              <a:tblPr firstRow="1" bandRow="1">
                <a:tableStyleId>{5C22544A-7EE6-4342-B048-85BDC9FD1C3A}</a:tableStyleId>
              </a:tblPr>
              <a:tblGrid>
                <a:gridCol w="1600200"/>
                <a:gridCol w="1600200"/>
                <a:gridCol w="1600200"/>
                <a:gridCol w="1600200"/>
              </a:tblGrid>
              <a:tr h="261257">
                <a:tc>
                  <a:txBody>
                    <a:bodyPr/>
                    <a:lstStyle/>
                    <a:p>
                      <a:r>
                        <a:t>Response</a:t>
                      </a:r>
                    </a:p>
                  </a:txBody>
                  <a:tcPr/>
                </a:tc>
                <a:tc>
                  <a:txBody>
                    <a:bodyPr/>
                    <a:lstStyle/>
                    <a:p>
                      <a:r>
                        <a:t>Junior</a:t>
                      </a:r>
                    </a:p>
                  </a:txBody>
                  <a:tcPr/>
                </a:tc>
                <a:tc>
                  <a:txBody>
                    <a:bodyPr/>
                    <a:lstStyle/>
                    <a:p>
                      <a:r>
                        <a:t>Middle</a:t>
                      </a:r>
                    </a:p>
                  </a:txBody>
                  <a:tcPr/>
                </a:tc>
                <a:tc>
                  <a:txBody>
                    <a:bodyPr/>
                    <a:lstStyle/>
                    <a:p>
                      <a:r>
                        <a:t>Senior</a:t>
                      </a:r>
                    </a:p>
                  </a:txBody>
                  <a:tcPr/>
                </a:tc>
              </a:tr>
              <a:tr h="261257">
                <a:tc>
                  <a:txBody>
                    <a:bodyPr/>
                    <a:lstStyle/>
                    <a:p>
                      <a:r>
                        <a:t>ஒப்புக்கொள்கிறேன்</a:t>
                      </a:r>
                    </a:p>
                  </a:txBody>
                  <a:tcPr/>
                </a:tc>
                <a:tc>
                  <a:txBody>
                    <a:bodyPr/>
                    <a:lstStyle/>
                    <a:p>
                      <a:r>
                        <a:t>7</a:t>
                      </a:r>
                    </a:p>
                  </a:txBody>
                  <a:tcPr/>
                </a:tc>
                <a:tc>
                  <a:txBody>
                    <a:bodyPr/>
                    <a:lstStyle/>
                    <a:p>
                      <a:r>
                        <a:t>0</a:t>
                      </a:r>
                    </a:p>
                  </a:txBody>
                  <a:tcPr/>
                </a:tc>
                <a:tc>
                  <a:txBody>
                    <a:bodyPr/>
                    <a:lstStyle/>
                    <a:p>
                      <a:r>
                        <a:t>0</a:t>
                      </a:r>
                    </a:p>
                  </a:txBody>
                  <a:tcPr/>
                </a:tc>
              </a:tr>
              <a:tr h="261257">
                <a:tc>
                  <a:txBody>
                    <a:bodyPr/>
                    <a:lstStyle/>
                    <a:p>
                      <a:r>
                        <a:t>கருத்து வேறுபாடு</a:t>
                      </a:r>
                    </a:p>
                  </a:txBody>
                  <a:tcPr/>
                </a:tc>
                <a:tc>
                  <a:txBody>
                    <a:bodyPr/>
                    <a:lstStyle/>
                    <a:p>
                      <a:r>
                        <a:t>3</a:t>
                      </a:r>
                    </a:p>
                  </a:txBody>
                  <a:tcPr/>
                </a:tc>
                <a:tc>
                  <a:txBody>
                    <a:bodyPr/>
                    <a:lstStyle/>
                    <a:p>
                      <a:r>
                        <a:t>0</a:t>
                      </a:r>
                    </a:p>
                  </a:txBody>
                  <a:tcPr/>
                </a:tc>
                <a:tc>
                  <a:txBody>
                    <a:bodyPr/>
                    <a:lstStyle/>
                    <a:p>
                      <a:r>
                        <a:t>0</a:t>
                      </a:r>
                    </a:p>
                  </a:txBody>
                  <a:tcPr/>
                </a:tc>
              </a:tr>
              <a:tr h="261257">
                <a:tc>
                  <a:txBody>
                    <a:bodyPr/>
                    <a:lstStyle/>
                    <a:p/>
                  </a:txBody>
                  <a:tcPr/>
                </a:tc>
                <a:tc>
                  <a:txBody>
                    <a:bodyPr/>
                    <a:lstStyle/>
                    <a:p>
                      <a:r>
                        <a:t>0</a:t>
                      </a:r>
                    </a:p>
                  </a:txBody>
                  <a:tcPr/>
                </a:tc>
                <a:tc>
                  <a:txBody>
                    <a:bodyPr/>
                    <a:lstStyle/>
                    <a:p>
                      <a:r>
                        <a:t>0</a:t>
                      </a:r>
                    </a:p>
                  </a:txBody>
                  <a:tcPr/>
                </a:tc>
                <a:tc>
                  <a:txBody>
                    <a:bodyPr/>
                    <a:lstStyle/>
                    <a:p>
                      <a:r>
                        <a:t>0</a:t>
                      </a:r>
                    </a:p>
                  </a:txBody>
                  <a:tcPr/>
                </a:tc>
              </a:tr>
              <a:tr h="261257">
                <a:tc>
                  <a:txBody>
                    <a:bodyPr/>
                    <a:lstStyle/>
                    <a:p/>
                  </a:txBody>
                  <a:tcPr/>
                </a:tc>
                <a:tc>
                  <a:txBody>
                    <a:bodyPr/>
                    <a:lstStyle/>
                    <a:p>
                      <a:r>
                        <a:t>0</a:t>
                      </a:r>
                    </a:p>
                  </a:txBody>
                  <a:tcPr/>
                </a:tc>
                <a:tc>
                  <a:txBody>
                    <a:bodyPr/>
                    <a:lstStyle/>
                    <a:p>
                      <a:r>
                        <a:t>0</a:t>
                      </a:r>
                    </a:p>
                  </a:txBody>
                  <a:tcPr/>
                </a:tc>
                <a:tc>
                  <a:txBody>
                    <a:bodyPr/>
                    <a:lstStyle/>
                    <a:p>
                      <a:r>
                        <a:t>0</a:t>
                      </a:r>
                    </a:p>
                  </a:txBody>
                  <a:tcPr/>
                </a:tc>
              </a:tr>
              <a:tr h="261257">
                <a:tc>
                  <a:txBody>
                    <a:bodyPr/>
                    <a:lstStyle/>
                    <a:p/>
                  </a:txBody>
                  <a:tcPr/>
                </a:tc>
                <a:tc>
                  <a:txBody>
                    <a:bodyPr/>
                    <a:lstStyle/>
                    <a:p>
                      <a:r>
                        <a:t>0</a:t>
                      </a:r>
                    </a:p>
                  </a:txBody>
                  <a:tcPr/>
                </a:tc>
                <a:tc>
                  <a:txBody>
                    <a:bodyPr/>
                    <a:lstStyle/>
                    <a:p>
                      <a:r>
                        <a:t>0</a:t>
                      </a:r>
                    </a:p>
                  </a:txBody>
                  <a:tcPr/>
                </a:tc>
                <a:tc>
                  <a:txBody>
                    <a:bodyPr/>
                    <a:lstStyle/>
                    <a:p>
                      <a:r>
                        <a:t>0</a:t>
                      </a:r>
                    </a:p>
                  </a:txBody>
                  <a:tcPr/>
                </a:tc>
              </a:tr>
              <a:tr h="261258">
                <a:tc>
                  <a:txBody>
                    <a:bodyPr/>
                    <a:lstStyle/>
                    <a:p>
                      <a:r>
                        <a:t>Total</a:t>
                      </a:r>
                    </a:p>
                  </a:txBody>
                  <a:tcPr/>
                </a:tc>
                <a:tc>
                  <a:txBody>
                    <a:bodyPr/>
                    <a:lstStyle/>
                    <a:p>
                      <a:r>
                        <a:t>10</a:t>
                      </a:r>
                    </a:p>
                  </a:txBody>
                  <a:tcPr/>
                </a:tc>
                <a:tc>
                  <a:txBody>
                    <a:bodyPr/>
                    <a:lstStyle/>
                    <a:p>
                      <a:r>
                        <a:t>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If nobody is watching my job, I can do the things any which way</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400800" cy="1828800"/>
        </p:xfrm>
        <a:graphic>
          <a:graphicData uri="http://schemas.openxmlformats.org/drawingml/2006/table">
            <a:tbl>
              <a:tblPr firstRow="1" bandRow="1">
                <a:tableStyleId>{5C22544A-7EE6-4342-B048-85BDC9FD1C3A}</a:tableStyleId>
              </a:tblPr>
              <a:tblGrid>
                <a:gridCol w="1600200"/>
                <a:gridCol w="1600200"/>
                <a:gridCol w="1600200"/>
                <a:gridCol w="1600200"/>
              </a:tblGrid>
              <a:tr h="457200">
                <a:tc>
                  <a:txBody>
                    <a:bodyPr/>
                    <a:lstStyle/>
                    <a:p>
                      <a:r>
                        <a:t>Response</a:t>
                      </a:r>
                    </a:p>
                  </a:txBody>
                  <a:tcPr/>
                </a:tc>
                <a:tc>
                  <a:txBody>
                    <a:bodyPr/>
                    <a:lstStyle/>
                    <a:p>
                      <a:r>
                        <a:t>Junior</a:t>
                      </a:r>
                    </a:p>
                  </a:txBody>
                  <a:tcPr/>
                </a:tc>
                <a:tc>
                  <a:txBody>
                    <a:bodyPr/>
                    <a:lstStyle/>
                    <a:p>
                      <a:r>
                        <a:t>Middle</a:t>
                      </a:r>
                    </a:p>
                  </a:txBody>
                  <a:tcPr/>
                </a:tc>
                <a:tc>
                  <a:txBody>
                    <a:bodyPr/>
                    <a:lstStyle/>
                    <a:p>
                      <a:r>
                        <a:t>Senior</a:t>
                      </a:r>
                    </a:p>
                  </a:txBody>
                  <a:tcPr/>
                </a:tc>
              </a:tr>
              <a:tr h="457200">
                <a:tc>
                  <a:txBody>
                    <a:bodyPr/>
                    <a:lstStyle/>
                    <a:p>
                      <a:r>
                        <a:t>Agree</a:t>
                      </a:r>
                    </a:p>
                  </a:txBody>
                  <a:tcPr/>
                </a:tc>
                <a:tc>
                  <a:txBody>
                    <a:bodyPr/>
                    <a:lstStyle/>
                    <a:p>
                      <a:r>
                        <a:t>49</a:t>
                      </a:r>
                    </a:p>
                  </a:txBody>
                  <a:tcPr/>
                </a:tc>
                <a:tc>
                  <a:txBody>
                    <a:bodyPr/>
                    <a:lstStyle/>
                    <a:p>
                      <a:r>
                        <a:t>2</a:t>
                      </a:r>
                    </a:p>
                  </a:txBody>
                  <a:tcPr/>
                </a:tc>
                <a:tc>
                  <a:txBody>
                    <a:bodyPr/>
                    <a:lstStyle/>
                    <a:p>
                      <a:r>
                        <a:t>1</a:t>
                      </a:r>
                    </a:p>
                  </a:txBody>
                  <a:tcPr/>
                </a:tc>
              </a:tr>
              <a:tr h="457200">
                <a:tc>
                  <a:txBody>
                    <a:bodyPr/>
                    <a:lstStyle/>
                    <a:p>
                      <a:r>
                        <a:t>Disagree</a:t>
                      </a:r>
                    </a:p>
                  </a:txBody>
                  <a:tcPr/>
                </a:tc>
                <a:tc>
                  <a:txBody>
                    <a:bodyPr/>
                    <a:lstStyle/>
                    <a:p>
                      <a:r>
                        <a:t>233</a:t>
                      </a:r>
                    </a:p>
                  </a:txBody>
                  <a:tcPr/>
                </a:tc>
                <a:tc>
                  <a:txBody>
                    <a:bodyPr/>
                    <a:lstStyle/>
                    <a:p>
                      <a:r>
                        <a:t>43</a:t>
                      </a:r>
                    </a:p>
                  </a:txBody>
                  <a:tcPr/>
                </a:tc>
                <a:tc>
                  <a:txBody>
                    <a:bodyPr/>
                    <a:lstStyle/>
                    <a:p>
                      <a:r>
                        <a:t>5</a:t>
                      </a:r>
                    </a:p>
                  </a:txBody>
                  <a:tcPr/>
                </a:tc>
              </a:tr>
              <a:tr h="457200">
                <a:tc>
                  <a:txBody>
                    <a:bodyPr/>
                    <a:lstStyle/>
                    <a:p>
                      <a:r>
                        <a:t>Total</a:t>
                      </a:r>
                    </a:p>
                  </a:txBody>
                  <a:tcPr/>
                </a:tc>
                <a:tc>
                  <a:txBody>
                    <a:bodyPr/>
                    <a:lstStyle/>
                    <a:p>
                      <a:r>
                        <a:t>282</a:t>
                      </a:r>
                    </a:p>
                  </a:txBody>
                  <a:tcPr/>
                </a:tc>
                <a:tc>
                  <a:txBody>
                    <a:bodyPr/>
                    <a:lstStyle/>
                    <a:p>
                      <a:r>
                        <a:t>45</a:t>
                      </a:r>
                    </a:p>
                  </a:txBody>
                  <a:tcPr/>
                </a:tc>
                <a:tc>
                  <a:txBody>
                    <a:bodyPr/>
                    <a:lstStyle/>
                    <a:p>
                      <a:r>
                        <a:t>6</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If no one cares about my work, I can do things in any way</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400800" cy="1828800"/>
        </p:xfrm>
        <a:graphic>
          <a:graphicData uri="http://schemas.openxmlformats.org/drawingml/2006/table">
            <a:tbl>
              <a:tblPr firstRow="1" bandRow="1">
                <a:tableStyleId>{5C22544A-7EE6-4342-B048-85BDC9FD1C3A}</a:tableStyleId>
              </a:tblPr>
              <a:tblGrid>
                <a:gridCol w="1600200"/>
                <a:gridCol w="1600200"/>
                <a:gridCol w="1600200"/>
                <a:gridCol w="1600200"/>
              </a:tblGrid>
              <a:tr h="457200">
                <a:tc>
                  <a:txBody>
                    <a:bodyPr/>
                    <a:lstStyle/>
                    <a:p>
                      <a:r>
                        <a:t>Response</a:t>
                      </a:r>
                    </a:p>
                  </a:txBody>
                  <a:tcPr/>
                </a:tc>
                <a:tc>
                  <a:txBody>
                    <a:bodyPr/>
                    <a:lstStyle/>
                    <a:p>
                      <a:r>
                        <a:t>Junior</a:t>
                      </a:r>
                    </a:p>
                  </a:txBody>
                  <a:tcPr/>
                </a:tc>
                <a:tc>
                  <a:txBody>
                    <a:bodyPr/>
                    <a:lstStyle/>
                    <a:p>
                      <a:r>
                        <a:t>Middle</a:t>
                      </a:r>
                    </a:p>
                  </a:txBody>
                  <a:tcPr/>
                </a:tc>
                <a:tc>
                  <a:txBody>
                    <a:bodyPr/>
                    <a:lstStyle/>
                    <a:p>
                      <a:r>
                        <a:t>Senior</a:t>
                      </a:r>
                    </a:p>
                  </a:txBody>
                  <a:tcPr/>
                </a:tc>
              </a:tr>
              <a:tr h="457200">
                <a:tc>
                  <a:txBody>
                    <a:bodyPr/>
                    <a:lstStyle/>
                    <a:p>
                      <a:r>
                        <a:t>ಒಪ್ಪುತ್ತೇನೆ</a:t>
                      </a:r>
                    </a:p>
                  </a:txBody>
                  <a:tcPr/>
                </a:tc>
                <a:tc>
                  <a:txBody>
                    <a:bodyPr/>
                    <a:lstStyle/>
                    <a:p>
                      <a:r>
                        <a:t>16</a:t>
                      </a:r>
                    </a:p>
                  </a:txBody>
                  <a:tcPr/>
                </a:tc>
                <a:tc>
                  <a:txBody>
                    <a:bodyPr/>
                    <a:lstStyle/>
                    <a:p>
                      <a:r>
                        <a:t>0</a:t>
                      </a:r>
                    </a:p>
                  </a:txBody>
                  <a:tcPr/>
                </a:tc>
                <a:tc>
                  <a:txBody>
                    <a:bodyPr/>
                    <a:lstStyle/>
                    <a:p>
                      <a:r>
                        <a:t>0</a:t>
                      </a:r>
                    </a:p>
                  </a:txBody>
                  <a:tcPr/>
                </a:tc>
              </a:tr>
              <a:tr h="457200">
                <a:tc>
                  <a:txBody>
                    <a:bodyPr/>
                    <a:lstStyle/>
                    <a:p>
                      <a:r>
                        <a:t>ಒಪ್ಪುವುದಿಲ್ಲ</a:t>
                      </a:r>
                    </a:p>
                  </a:txBody>
                  <a:tcPr/>
                </a:tc>
                <a:tc>
                  <a:txBody>
                    <a:bodyPr/>
                    <a:lstStyle/>
                    <a:p>
                      <a:r>
                        <a:t>45</a:t>
                      </a:r>
                    </a:p>
                  </a:txBody>
                  <a:tcPr/>
                </a:tc>
                <a:tc>
                  <a:txBody>
                    <a:bodyPr/>
                    <a:lstStyle/>
                    <a:p>
                      <a:r>
                        <a:t>0</a:t>
                      </a:r>
                    </a:p>
                  </a:txBody>
                  <a:tcPr/>
                </a:tc>
                <a:tc>
                  <a:txBody>
                    <a:bodyPr/>
                    <a:lstStyle/>
                    <a:p>
                      <a:r>
                        <a:t>0</a:t>
                      </a:r>
                    </a:p>
                  </a:txBody>
                  <a:tcPr/>
                </a:tc>
              </a:tr>
              <a:tr h="457200">
                <a:tc>
                  <a:txBody>
                    <a:bodyPr/>
                    <a:lstStyle/>
                    <a:p>
                      <a:r>
                        <a:t>Total</a:t>
                      </a:r>
                    </a:p>
                  </a:txBody>
                  <a:tcPr/>
                </a:tc>
                <a:tc>
                  <a:txBody>
                    <a:bodyPr/>
                    <a:lstStyle/>
                    <a:p>
                      <a:r>
                        <a:t>61</a:t>
                      </a:r>
                    </a:p>
                  </a:txBody>
                  <a:tcPr/>
                </a:tc>
                <a:tc>
                  <a:txBody>
                    <a:bodyPr/>
                    <a:lstStyle/>
                    <a:p>
                      <a:r>
                        <a:t>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If no one sees my work, I can do things anyway</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400800" cy="1828800"/>
        </p:xfrm>
        <a:graphic>
          <a:graphicData uri="http://schemas.openxmlformats.org/drawingml/2006/table">
            <a:tbl>
              <a:tblPr firstRow="1" bandRow="1">
                <a:tableStyleId>{5C22544A-7EE6-4342-B048-85BDC9FD1C3A}</a:tableStyleId>
              </a:tblPr>
              <a:tblGrid>
                <a:gridCol w="1600200"/>
                <a:gridCol w="1600200"/>
                <a:gridCol w="1600200"/>
                <a:gridCol w="1600200"/>
              </a:tblGrid>
              <a:tr h="457200">
                <a:tc>
                  <a:txBody>
                    <a:bodyPr/>
                    <a:lstStyle/>
                    <a:p>
                      <a:r>
                        <a:t>Response</a:t>
                      </a:r>
                    </a:p>
                  </a:txBody>
                  <a:tcPr/>
                </a:tc>
                <a:tc>
                  <a:txBody>
                    <a:bodyPr/>
                    <a:lstStyle/>
                    <a:p>
                      <a:r>
                        <a:t>Junior</a:t>
                      </a:r>
                    </a:p>
                  </a:txBody>
                  <a:tcPr/>
                </a:tc>
                <a:tc>
                  <a:txBody>
                    <a:bodyPr/>
                    <a:lstStyle/>
                    <a:p>
                      <a:r>
                        <a:t>Middle</a:t>
                      </a:r>
                    </a:p>
                  </a:txBody>
                  <a:tcPr/>
                </a:tc>
                <a:tc>
                  <a:txBody>
                    <a:bodyPr/>
                    <a:lstStyle/>
                    <a:p>
                      <a:r>
                        <a:t>Senior</a:t>
                      </a:r>
                    </a:p>
                  </a:txBody>
                  <a:tcPr/>
                </a:tc>
              </a:tr>
              <a:tr h="457200">
                <a:tc>
                  <a:txBody>
                    <a:bodyPr/>
                    <a:lstStyle/>
                    <a:p>
                      <a:r>
                        <a:t>ஒப்புக்கொள்கிறேன்</a:t>
                      </a:r>
                    </a:p>
                  </a:txBody>
                  <a:tcPr/>
                </a:tc>
                <a:tc>
                  <a:txBody>
                    <a:bodyPr/>
                    <a:lstStyle/>
                    <a:p>
                      <a:r>
                        <a:t>3</a:t>
                      </a:r>
                    </a:p>
                  </a:txBody>
                  <a:tcPr/>
                </a:tc>
                <a:tc>
                  <a:txBody>
                    <a:bodyPr/>
                    <a:lstStyle/>
                    <a:p>
                      <a:r>
                        <a:t>0</a:t>
                      </a:r>
                    </a:p>
                  </a:txBody>
                  <a:tcPr/>
                </a:tc>
                <a:tc>
                  <a:txBody>
                    <a:bodyPr/>
                    <a:lstStyle/>
                    <a:p>
                      <a:r>
                        <a:t>0</a:t>
                      </a:r>
                    </a:p>
                  </a:txBody>
                  <a:tcPr/>
                </a:tc>
              </a:tr>
              <a:tr h="457200">
                <a:tc>
                  <a:txBody>
                    <a:bodyPr/>
                    <a:lstStyle/>
                    <a:p>
                      <a:r>
                        <a:t>கருத்து வேறுபாடு</a:t>
                      </a:r>
                    </a:p>
                  </a:txBody>
                  <a:tcPr/>
                </a:tc>
                <a:tc>
                  <a:txBody>
                    <a:bodyPr/>
                    <a:lstStyle/>
                    <a:p>
                      <a:r>
                        <a:t>8</a:t>
                      </a:r>
                    </a:p>
                  </a:txBody>
                  <a:tcPr/>
                </a:tc>
                <a:tc>
                  <a:txBody>
                    <a:bodyPr/>
                    <a:lstStyle/>
                    <a:p>
                      <a:r>
                        <a:t>0</a:t>
                      </a:r>
                    </a:p>
                  </a:txBody>
                  <a:tcPr/>
                </a:tc>
                <a:tc>
                  <a:txBody>
                    <a:bodyPr/>
                    <a:lstStyle/>
                    <a:p>
                      <a:r>
                        <a:t>0</a:t>
                      </a:r>
                    </a:p>
                  </a:txBody>
                  <a:tcPr/>
                </a:tc>
              </a:tr>
              <a:tr h="457200">
                <a:tc>
                  <a:txBody>
                    <a:bodyPr/>
                    <a:lstStyle/>
                    <a:p>
                      <a:r>
                        <a:t>Total</a:t>
                      </a:r>
                    </a:p>
                  </a:txBody>
                  <a:tcPr/>
                </a:tc>
                <a:tc>
                  <a:txBody>
                    <a:bodyPr/>
                    <a:lstStyle/>
                    <a:p>
                      <a:r>
                        <a:t>11</a:t>
                      </a:r>
                    </a:p>
                  </a:txBody>
                  <a:tcPr/>
                </a:tc>
                <a:tc>
                  <a:txBody>
                    <a:bodyPr/>
                    <a:lstStyle/>
                    <a:p>
                      <a:r>
                        <a:t>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I know that mistakes do happen during my job and there are ways to handle them appropriately without compromising regulatory expectations and CGMP expectations.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400800" cy="1828800"/>
        </p:xfrm>
        <a:graphic>
          <a:graphicData uri="http://schemas.openxmlformats.org/drawingml/2006/table">
            <a:tbl>
              <a:tblPr firstRow="1" bandRow="1">
                <a:tableStyleId>{5C22544A-7EE6-4342-B048-85BDC9FD1C3A}</a:tableStyleId>
              </a:tblPr>
              <a:tblGrid>
                <a:gridCol w="1600200"/>
                <a:gridCol w="1600200"/>
                <a:gridCol w="1600200"/>
                <a:gridCol w="1600200"/>
              </a:tblGrid>
              <a:tr h="457200">
                <a:tc>
                  <a:txBody>
                    <a:bodyPr/>
                    <a:lstStyle/>
                    <a:p>
                      <a:r>
                        <a:t>Response</a:t>
                      </a:r>
                    </a:p>
                  </a:txBody>
                  <a:tcPr/>
                </a:tc>
                <a:tc>
                  <a:txBody>
                    <a:bodyPr/>
                    <a:lstStyle/>
                    <a:p>
                      <a:r>
                        <a:t>Junior</a:t>
                      </a:r>
                    </a:p>
                  </a:txBody>
                  <a:tcPr/>
                </a:tc>
                <a:tc>
                  <a:txBody>
                    <a:bodyPr/>
                    <a:lstStyle/>
                    <a:p>
                      <a:r>
                        <a:t>Middle</a:t>
                      </a:r>
                    </a:p>
                  </a:txBody>
                  <a:tcPr/>
                </a:tc>
                <a:tc>
                  <a:txBody>
                    <a:bodyPr/>
                    <a:lstStyle/>
                    <a:p>
                      <a:r>
                        <a:t>Senior</a:t>
                      </a:r>
                    </a:p>
                  </a:txBody>
                  <a:tcPr/>
                </a:tc>
              </a:tr>
              <a:tr h="457200">
                <a:tc>
                  <a:txBody>
                    <a:bodyPr/>
                    <a:lstStyle/>
                    <a:p>
                      <a:r>
                        <a:t>Agree</a:t>
                      </a:r>
                    </a:p>
                  </a:txBody>
                  <a:tcPr/>
                </a:tc>
                <a:tc>
                  <a:txBody>
                    <a:bodyPr/>
                    <a:lstStyle/>
                    <a:p>
                      <a:r>
                        <a:t>252</a:t>
                      </a:r>
                    </a:p>
                  </a:txBody>
                  <a:tcPr/>
                </a:tc>
                <a:tc>
                  <a:txBody>
                    <a:bodyPr/>
                    <a:lstStyle/>
                    <a:p>
                      <a:r>
                        <a:t>38</a:t>
                      </a:r>
                    </a:p>
                  </a:txBody>
                  <a:tcPr/>
                </a:tc>
                <a:tc>
                  <a:txBody>
                    <a:bodyPr/>
                    <a:lstStyle/>
                    <a:p>
                      <a:r>
                        <a:t>9</a:t>
                      </a:r>
                    </a:p>
                  </a:txBody>
                  <a:tcPr/>
                </a:tc>
              </a:tr>
              <a:tr h="457200">
                <a:tc>
                  <a:txBody>
                    <a:bodyPr/>
                    <a:lstStyle/>
                    <a:p>
                      <a:r>
                        <a:t>Disagree</a:t>
                      </a:r>
                    </a:p>
                  </a:txBody>
                  <a:tcPr/>
                </a:tc>
                <a:tc>
                  <a:txBody>
                    <a:bodyPr/>
                    <a:lstStyle/>
                    <a:p>
                      <a:r>
                        <a:t>17</a:t>
                      </a:r>
                    </a:p>
                  </a:txBody>
                  <a:tcPr/>
                </a:tc>
                <a:tc>
                  <a:txBody>
                    <a:bodyPr/>
                    <a:lstStyle/>
                    <a:p>
                      <a:r>
                        <a:t>2</a:t>
                      </a:r>
                    </a:p>
                  </a:txBody>
                  <a:tcPr/>
                </a:tc>
                <a:tc>
                  <a:txBody>
                    <a:bodyPr/>
                    <a:lstStyle/>
                    <a:p>
                      <a:r>
                        <a:t>0</a:t>
                      </a:r>
                    </a:p>
                  </a:txBody>
                  <a:tcPr/>
                </a:tc>
              </a:tr>
              <a:tr h="457200">
                <a:tc>
                  <a:txBody>
                    <a:bodyPr/>
                    <a:lstStyle/>
                    <a:p>
                      <a:r>
                        <a:t>Total</a:t>
                      </a:r>
                    </a:p>
                  </a:txBody>
                  <a:tcPr/>
                </a:tc>
                <a:tc>
                  <a:txBody>
                    <a:bodyPr/>
                    <a:lstStyle/>
                    <a:p>
                      <a:r>
                        <a:t>269</a:t>
                      </a:r>
                    </a:p>
                  </a:txBody>
                  <a:tcPr/>
                </a:tc>
                <a:tc>
                  <a:txBody>
                    <a:bodyPr/>
                    <a:lstStyle/>
                    <a:p>
                      <a:r>
                        <a:t>40</a:t>
                      </a:r>
                    </a:p>
                  </a:txBody>
                  <a:tcPr/>
                </a:tc>
                <a:tc>
                  <a:txBody>
                    <a:bodyPr/>
                    <a:lstStyle/>
                    <a:p>
                      <a:r>
                        <a:t>9</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I know that mistakes happen during my work and there are ways to manage them appropriately without compromising regulatory expectations and CGMP expectations.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400800" cy="1828800"/>
        </p:xfrm>
        <a:graphic>
          <a:graphicData uri="http://schemas.openxmlformats.org/drawingml/2006/table">
            <a:tbl>
              <a:tblPr firstRow="1" bandRow="1">
                <a:tableStyleId>{5C22544A-7EE6-4342-B048-85BDC9FD1C3A}</a:tableStyleId>
              </a:tblPr>
              <a:tblGrid>
                <a:gridCol w="1600200"/>
                <a:gridCol w="1600200"/>
                <a:gridCol w="1600200"/>
                <a:gridCol w="1600200"/>
              </a:tblGrid>
              <a:tr h="457200">
                <a:tc>
                  <a:txBody>
                    <a:bodyPr/>
                    <a:lstStyle/>
                    <a:p>
                      <a:r>
                        <a:t>Response</a:t>
                      </a:r>
                    </a:p>
                  </a:txBody>
                  <a:tcPr/>
                </a:tc>
                <a:tc>
                  <a:txBody>
                    <a:bodyPr/>
                    <a:lstStyle/>
                    <a:p>
                      <a:r>
                        <a:t>Junior</a:t>
                      </a:r>
                    </a:p>
                  </a:txBody>
                  <a:tcPr/>
                </a:tc>
                <a:tc>
                  <a:txBody>
                    <a:bodyPr/>
                    <a:lstStyle/>
                    <a:p>
                      <a:r>
                        <a:t>Middle</a:t>
                      </a:r>
                    </a:p>
                  </a:txBody>
                  <a:tcPr/>
                </a:tc>
                <a:tc>
                  <a:txBody>
                    <a:bodyPr/>
                    <a:lstStyle/>
                    <a:p>
                      <a:r>
                        <a:t>Senior</a:t>
                      </a:r>
                    </a:p>
                  </a:txBody>
                  <a:tcPr/>
                </a:tc>
              </a:tr>
              <a:tr h="457200">
                <a:tc>
                  <a:txBody>
                    <a:bodyPr/>
                    <a:lstStyle/>
                    <a:p>
                      <a:r>
                        <a:t>ಒಪ್ಪುತ್ತೇನೆ</a:t>
                      </a:r>
                    </a:p>
                  </a:txBody>
                  <a:tcPr/>
                </a:tc>
                <a:tc>
                  <a:txBody>
                    <a:bodyPr/>
                    <a:lstStyle/>
                    <a:p>
                      <a:r>
                        <a:t>52</a:t>
                      </a:r>
                    </a:p>
                  </a:txBody>
                  <a:tcPr/>
                </a:tc>
                <a:tc>
                  <a:txBody>
                    <a:bodyPr/>
                    <a:lstStyle/>
                    <a:p>
                      <a:r>
                        <a:t>0</a:t>
                      </a:r>
                    </a:p>
                  </a:txBody>
                  <a:tcPr/>
                </a:tc>
                <a:tc>
                  <a:txBody>
                    <a:bodyPr/>
                    <a:lstStyle/>
                    <a:p>
                      <a:r>
                        <a:t>0</a:t>
                      </a:r>
                    </a:p>
                  </a:txBody>
                  <a:tcPr/>
                </a:tc>
              </a:tr>
              <a:tr h="457200">
                <a:tc>
                  <a:txBody>
                    <a:bodyPr/>
                    <a:lstStyle/>
                    <a:p>
                      <a:r>
                        <a:t>ಒಪ್ಪುವುದಿಲ್ಲ</a:t>
                      </a:r>
                    </a:p>
                  </a:txBody>
                  <a:tcPr/>
                </a:tc>
                <a:tc>
                  <a:txBody>
                    <a:bodyPr/>
                    <a:lstStyle/>
                    <a:p>
                      <a:r>
                        <a:t>7</a:t>
                      </a:r>
                    </a:p>
                  </a:txBody>
                  <a:tcPr/>
                </a:tc>
                <a:tc>
                  <a:txBody>
                    <a:bodyPr/>
                    <a:lstStyle/>
                    <a:p>
                      <a:r>
                        <a:t>0</a:t>
                      </a:r>
                    </a:p>
                  </a:txBody>
                  <a:tcPr/>
                </a:tc>
                <a:tc>
                  <a:txBody>
                    <a:bodyPr/>
                    <a:lstStyle/>
                    <a:p>
                      <a:r>
                        <a:t>0</a:t>
                      </a:r>
                    </a:p>
                  </a:txBody>
                  <a:tcPr/>
                </a:tc>
              </a:tr>
              <a:tr h="457200">
                <a:tc>
                  <a:txBody>
                    <a:bodyPr/>
                    <a:lstStyle/>
                    <a:p>
                      <a:r>
                        <a:t>Total</a:t>
                      </a:r>
                    </a:p>
                  </a:txBody>
                  <a:tcPr/>
                </a:tc>
                <a:tc>
                  <a:txBody>
                    <a:bodyPr/>
                    <a:lstStyle/>
                    <a:p>
                      <a:r>
                        <a:t>59</a:t>
                      </a:r>
                    </a:p>
                  </a:txBody>
                  <a:tcPr/>
                </a:tc>
                <a:tc>
                  <a:txBody>
                    <a:bodyPr/>
                    <a:lstStyle/>
                    <a:p>
                      <a:r>
                        <a:t>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I know that mistakes happen during my work and that there are ways to handle them properly without compromising regulatory expectations and CGMP expectations.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400800" cy="1828800"/>
        </p:xfrm>
        <a:graphic>
          <a:graphicData uri="http://schemas.openxmlformats.org/drawingml/2006/table">
            <a:tbl>
              <a:tblPr firstRow="1" bandRow="1">
                <a:tableStyleId>{5C22544A-7EE6-4342-B048-85BDC9FD1C3A}</a:tableStyleId>
              </a:tblPr>
              <a:tblGrid>
                <a:gridCol w="1600200"/>
                <a:gridCol w="1600200"/>
                <a:gridCol w="1600200"/>
                <a:gridCol w="1600200"/>
              </a:tblGrid>
              <a:tr h="457200">
                <a:tc>
                  <a:txBody>
                    <a:bodyPr/>
                    <a:lstStyle/>
                    <a:p>
                      <a:r>
                        <a:t>Response</a:t>
                      </a:r>
                    </a:p>
                  </a:txBody>
                  <a:tcPr/>
                </a:tc>
                <a:tc>
                  <a:txBody>
                    <a:bodyPr/>
                    <a:lstStyle/>
                    <a:p>
                      <a:r>
                        <a:t>Junior</a:t>
                      </a:r>
                    </a:p>
                  </a:txBody>
                  <a:tcPr/>
                </a:tc>
                <a:tc>
                  <a:txBody>
                    <a:bodyPr/>
                    <a:lstStyle/>
                    <a:p>
                      <a:r>
                        <a:t>Middle</a:t>
                      </a:r>
                    </a:p>
                  </a:txBody>
                  <a:tcPr/>
                </a:tc>
                <a:tc>
                  <a:txBody>
                    <a:bodyPr/>
                    <a:lstStyle/>
                    <a:p>
                      <a:r>
                        <a:t>Senior</a:t>
                      </a:r>
                    </a:p>
                  </a:txBody>
                  <a:tcPr/>
                </a:tc>
              </a:tr>
              <a:tr h="457200">
                <a:tc>
                  <a:txBody>
                    <a:bodyPr/>
                    <a:lstStyle/>
                    <a:p>
                      <a:r>
                        <a:t>ஒப்புக்கொள்கிறேன்</a:t>
                      </a:r>
                    </a:p>
                  </a:txBody>
                  <a:tcPr/>
                </a:tc>
                <a:tc>
                  <a:txBody>
                    <a:bodyPr/>
                    <a:lstStyle/>
                    <a:p>
                      <a:r>
                        <a:t>8</a:t>
                      </a:r>
                    </a:p>
                  </a:txBody>
                  <a:tcPr/>
                </a:tc>
                <a:tc>
                  <a:txBody>
                    <a:bodyPr/>
                    <a:lstStyle/>
                    <a:p>
                      <a:r>
                        <a:t>0</a:t>
                      </a:r>
                    </a:p>
                  </a:txBody>
                  <a:tcPr/>
                </a:tc>
                <a:tc>
                  <a:txBody>
                    <a:bodyPr/>
                    <a:lstStyle/>
                    <a:p>
                      <a:r>
                        <a:t>0</a:t>
                      </a:r>
                    </a:p>
                  </a:txBody>
                  <a:tcPr/>
                </a:tc>
              </a:tr>
              <a:tr h="457200">
                <a:tc>
                  <a:txBody>
                    <a:bodyPr/>
                    <a:lstStyle/>
                    <a:p>
                      <a:r>
                        <a:t>கருத்து வேறுபாடு</a:t>
                      </a:r>
                    </a:p>
                  </a:txBody>
                  <a:tcPr/>
                </a:tc>
                <a:tc>
                  <a:txBody>
                    <a:bodyPr/>
                    <a:lstStyle/>
                    <a:p>
                      <a:r>
                        <a:t>0</a:t>
                      </a:r>
                    </a:p>
                  </a:txBody>
                  <a:tcPr/>
                </a:tc>
                <a:tc>
                  <a:txBody>
                    <a:bodyPr/>
                    <a:lstStyle/>
                    <a:p>
                      <a:r>
                        <a:t>0</a:t>
                      </a:r>
                    </a:p>
                  </a:txBody>
                  <a:tcPr/>
                </a:tc>
                <a:tc>
                  <a:txBody>
                    <a:bodyPr/>
                    <a:lstStyle/>
                    <a:p>
                      <a:r>
                        <a:t>0</a:t>
                      </a:r>
                    </a:p>
                  </a:txBody>
                  <a:tcPr/>
                </a:tc>
              </a:tr>
              <a:tr h="457200">
                <a:tc>
                  <a:txBody>
                    <a:bodyPr/>
                    <a:lstStyle/>
                    <a:p>
                      <a:r>
                        <a:t>Total</a:t>
                      </a:r>
                    </a:p>
                  </a:txBody>
                  <a:tcPr/>
                </a:tc>
                <a:tc>
                  <a:txBody>
                    <a:bodyPr/>
                    <a:lstStyle/>
                    <a:p>
                      <a:r>
                        <a:t>8</a:t>
                      </a:r>
                    </a:p>
                  </a:txBody>
                  <a:tcPr/>
                </a:tc>
                <a:tc>
                  <a:txBody>
                    <a:bodyPr/>
                    <a:lstStyle/>
                    <a:p>
                      <a:r>
                        <a:t>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