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Sometimes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0.7391304347826086</c:v>
                </c:pt>
                <c:pt idx="1">
                  <c:v>0.08695652173913043</c:v>
                </c:pt>
                <c:pt idx="2">
                  <c:v>0.17391304347826086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Yamuna</c:v>
                </c:pt>
                <c:pt idx="1">
                  <c:v>Kosi</c:v>
                </c:pt>
                <c:pt idx="2">
                  <c:v>Ghagara</c:v>
                </c:pt>
                <c:pt idx="3">
                  <c:v>Gandak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Ganga</c:v>
                </c:pt>
                <c:pt idx="1">
                  <c:v>Godavari</c:v>
                </c:pt>
                <c:pt idx="2">
                  <c:v>Indus</c:v>
                </c:pt>
                <c:pt idx="3">
                  <c:v>Krishna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National Zoological Park Delhi</c:v>
                </c:pt>
                <c:pt idx="1">
                  <c:v>Mysore Zoo</c:v>
                </c:pt>
                <c:pt idx="2">
                  <c:v>Arignar Anna Zoological Park</c:v>
                </c:pt>
                <c:pt idx="3">
                  <c:v>Alipore Zoological Gardens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Dudhsagar Falls</c:v>
                </c:pt>
                <c:pt idx="1">
                  <c:v>Jog Falls</c:v>
                </c:pt>
                <c:pt idx="2">
                  <c:v>Palaruvi Falls</c:v>
                </c:pt>
                <c:pt idx="3">
                  <c:v>Meenmutty Falls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Delhi</c:v>
                </c:pt>
                <c:pt idx="1">
                  <c:v>Chandigarh</c:v>
                </c:pt>
                <c:pt idx="2">
                  <c:v>Puducherry</c:v>
                </c:pt>
                <c:pt idx="3">
                  <c:v>Lakshadweep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Tarapore Power Station</c:v>
                </c:pt>
                <c:pt idx="1">
                  <c:v>Rajasthan Power Station</c:v>
                </c:pt>
                <c:pt idx="2">
                  <c:v>Madras Power Station</c:v>
                </c:pt>
                <c:pt idx="3">
                  <c:v>Narora Power Station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Bharat Ratna</c:v>
                </c:pt>
                <c:pt idx="1">
                  <c:v>Padma Vubhushan</c:v>
                </c:pt>
                <c:pt idx="2">
                  <c:v>Padma Bhushan</c:v>
                </c:pt>
                <c:pt idx="3">
                  <c:v>Padma Shri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The General Bank of India</c:v>
                </c:pt>
                <c:pt idx="1">
                  <c:v>Bank of Hindustan</c:v>
                </c:pt>
                <c:pt idx="2">
                  <c:v>State Bank of India</c:v>
                </c:pt>
                <c:pt idx="3">
                  <c:v>Bank of Bombay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Punjab National Bank</c:v>
                </c:pt>
                <c:pt idx="1">
                  <c:v>Imperial Bank of India</c:v>
                </c:pt>
                <c:pt idx="2">
                  <c:v>New Bank of India</c:v>
                </c:pt>
                <c:pt idx="3">
                  <c:v>State Bank of 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Bank of India</c:v>
                </c:pt>
                <c:pt idx="1">
                  <c:v>Canara Bank</c:v>
                </c:pt>
                <c:pt idx="2">
                  <c:v>State Bank of India</c:v>
                </c:pt>
                <c:pt idx="3">
                  <c:v>Union Bank of 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ಹೌದು</c:v>
                </c:pt>
                <c:pt idx="1">
                  <c:v>ಇಲ್ಲ</c:v>
                </c:pt>
                <c:pt idx="2">
                  <c:v>ಕೆಲವೊಮ್ಮೆ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0.631578947368421</c:v>
                </c:pt>
                <c:pt idx="1">
                  <c:v>0.15789473684210525</c:v>
                </c:pt>
                <c:pt idx="2">
                  <c:v>0.21052631578947367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ICICI Bank</c:v>
                </c:pt>
                <c:pt idx="1">
                  <c:v>Standard Chartered Bank</c:v>
                </c:pt>
                <c:pt idx="2">
                  <c:v>State Bank of Mauritius</c:v>
                </c:pt>
                <c:pt idx="3">
                  <c:v>HSBC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Kanyakumari Beach</c:v>
                </c:pt>
                <c:pt idx="1">
                  <c:v>Marina Beach</c:v>
                </c:pt>
                <c:pt idx="2">
                  <c:v>Kovalam Beach</c:v>
                </c:pt>
                <c:pt idx="3">
                  <c:v>Silver Beach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SSC</c:v>
                </c:pt>
                <c:pt idx="1">
                  <c:v>HSC</c:v>
                </c:pt>
                <c:pt idx="2">
                  <c:v>Diploma</c:v>
                </c:pt>
                <c:pt idx="3">
                  <c:v>Graduate</c:v>
                </c:pt>
                <c:pt idx="4">
                  <c:v>Post-Graduate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0.09090909090909091</c:v>
                </c:pt>
                <c:pt idx="1">
                  <c:v>0.09090909090909091</c:v>
                </c:pt>
                <c:pt idx="2">
                  <c:v>0.36363636363636365</c:v>
                </c:pt>
                <c:pt idx="3">
                  <c:v>0.36363636363636365</c:v>
                </c:pt>
                <c:pt idx="4">
                  <c:v>0.09090909090909091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ಎಸ್.ಎಸ್.ಸಿ.</c:v>
                </c:pt>
                <c:pt idx="1">
                  <c:v>ಎಚ್.ಎಸ್.ಸಿ.</c:v>
                </c:pt>
                <c:pt idx="2">
                  <c:v>ಡಿಪ್ಲೊಮಾ</c:v>
                </c:pt>
                <c:pt idx="3">
                  <c:v>ಪದವೀಧರ</c:v>
                </c:pt>
                <c:pt idx="4">
                  <c:v>ಸ್ನಾತಕೋತ್ತರ ಪದವಿ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0.2</c:v>
                </c:pt>
                <c:pt idx="2">
                  <c:v>0.0</c:v>
                </c:pt>
                <c:pt idx="3">
                  <c:v>0.3</c:v>
                </c:pt>
                <c:pt idx="4">
                  <c:v>0.0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एसएससी</c:v>
                </c:pt>
                <c:pt idx="1">
                  <c:v>एचएससी</c:v>
                </c:pt>
                <c:pt idx="2">
                  <c:v>डिप्लोमा</c:v>
                </c:pt>
                <c:pt idx="3">
                  <c:v>ग्रेजुएट</c:v>
                </c:pt>
                <c:pt idx="4">
                  <c:v>पोस्ट-ग्रेजुएट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ఎస్.ఎస్.సి.</c:v>
                </c:pt>
                <c:pt idx="1">
                  <c:v>హెచ్ ఎస్ సి</c:v>
                </c:pt>
                <c:pt idx="2">
                  <c:v>డిప్లొమా</c:v>
                </c:pt>
                <c:pt idx="3">
                  <c:v>పట్టభద్రుడు</c:v>
                </c:pt>
                <c:pt idx="4">
                  <c:v>పోస్ట్-గ్రాడ్యుయేట్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None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&gt;4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ಏನೂ ಇಲ್ಲ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&gt;4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कोई नहीं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&gt;4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ఎవరు కాదు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&gt;4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అవును</c:v>
                </c:pt>
                <c:pt idx="1">
                  <c:v>కాదు</c:v>
                </c:pt>
                <c:pt idx="2">
                  <c:v>అప్పుడప్పుడు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0.18181818181818182</c:v>
                </c:pt>
                <c:pt idx="1">
                  <c:v>0.18181818181818182</c:v>
                </c:pt>
                <c:pt idx="2">
                  <c:v>0.45454545454545453</c:v>
                </c:pt>
                <c:pt idx="3">
                  <c:v>0.0</c:v>
                </c:pt>
                <c:pt idx="4">
                  <c:v>0.18181818181818182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0.7272727272727273</c:v>
                </c:pt>
                <c:pt idx="1">
                  <c:v>0.18181818181818182</c:v>
                </c:pt>
                <c:pt idx="2">
                  <c:v>0.09090909090909091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0.3333333333333333</c:v>
                </c:pt>
                <c:pt idx="1">
                  <c:v>0.0</c:v>
                </c:pt>
                <c:pt idx="2">
                  <c:v>0.6666666666666666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हाँ</c:v>
                </c:pt>
                <c:pt idx="1">
                  <c:v>नहीं</c:v>
                </c:pt>
                <c:pt idx="2">
                  <c:v>कभी कभी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Ladakh</c:v>
                </c:pt>
                <c:pt idx="1">
                  <c:v>Great Himalayas</c:v>
                </c:pt>
                <c:pt idx="2">
                  <c:v>Karakoram</c:v>
                </c:pt>
                <c:pt idx="3">
                  <c:v>Pangong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0.15384615384615385</c:v>
                </c:pt>
                <c:pt idx="1">
                  <c:v>0.7692307692307693</c:v>
                </c:pt>
                <c:pt idx="2">
                  <c:v>0.0</c:v>
                </c:pt>
                <c:pt idx="3">
                  <c:v>0.07692307692307693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Nilgiri Hills</c:v>
                </c:pt>
                <c:pt idx="1">
                  <c:v>Cardamom Hills</c:v>
                </c:pt>
                <c:pt idx="2">
                  <c:v>Aravalli Hills</c:v>
                </c:pt>
                <c:pt idx="3">
                  <c:v>Kanchenjunga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0.5454545454545454</c:v>
                </c:pt>
                <c:pt idx="1">
                  <c:v>0.18181818181818182</c:v>
                </c:pt>
                <c:pt idx="2">
                  <c:v>0.09090909090909091</c:v>
                </c:pt>
                <c:pt idx="3">
                  <c:v>0.18181818181818182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Nilgiri Hills</c:v>
                </c:pt>
                <c:pt idx="1">
                  <c:v>Cardamom Hills</c:v>
                </c:pt>
                <c:pt idx="2">
                  <c:v>Aravalli Hills</c:v>
                </c:pt>
                <c:pt idx="3">
                  <c:v>Kanchenjunga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0.3333333333333333</c:v>
                </c:pt>
                <c:pt idx="1">
                  <c:v>0.3333333333333333</c:v>
                </c:pt>
                <c:pt idx="2">
                  <c:v>0.16666666666666666</c:v>
                </c:pt>
                <c:pt idx="3">
                  <c:v>0.16666666666666666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Ganga</c:v>
                </c:pt>
                <c:pt idx="1">
                  <c:v>Godavari</c:v>
                </c:pt>
                <c:pt idx="2">
                  <c:v>Indus</c:v>
                </c:pt>
                <c:pt idx="3">
                  <c:v>Krishna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0.7272727272727273</c:v>
                </c:pt>
                <c:pt idx="1">
                  <c:v>0.0</c:v>
                </c:pt>
                <c:pt idx="2">
                  <c:v>0.09090909090909091</c:v>
                </c:pt>
                <c:pt idx="3">
                  <c:v>0.18181818181818182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Gangotri glacier</c:v>
                </c:pt>
                <c:pt idx="1">
                  <c:v>Nanda Devi Glacier</c:v>
                </c:pt>
                <c:pt idx="2">
                  <c:v>Lateral Glacier</c:v>
                </c:pt>
                <c:pt idx="3">
                  <c:v>Bandar Panch Glacier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0.8571428571428571</c:v>
                </c:pt>
                <c:pt idx="1">
                  <c:v>0.0</c:v>
                </c:pt>
                <c:pt idx="2">
                  <c:v>0.14285714285714285</c:v>
                </c:pt>
                <c:pt idx="3">
                  <c:v>0.0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8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9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8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9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0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 for 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2022-06-21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forms the southern point of the Peninsular plateau?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Nilgiri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Cardamom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Aravalli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Kanchenjunga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among the following is regarded as a continuation of the Western Ghats?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Nilgiri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Cardamom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Aravalli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Kanchenjunga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largest river basin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Ganga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Godavari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Indus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Where does Bhagirathi rise from?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Gangotri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Nanda Devi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Lateral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Bandar Panch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western most river of the Ganga system?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Yamuna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Ghagara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Gandak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second largest river basin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Ganga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Godavari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Indus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largest zoo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National Zoological Park 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Mysore Zoo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Arignar Anna Zoological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Alipore Zoological Gardens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highest waterfall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Dudhsagar 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Jog 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Palaruvi 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Meenmutty 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most literate Union territory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Chandigarh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Lakshadweep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first atomic station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Tarapore Power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Rajasthan Power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Madras Power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Narora Power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highest award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Bharat Ratna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Padma Vubhushan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Padma Bhushan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Padma Shri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first bank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The General Bank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Bank of Hindustan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State Bank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Bank of Bombay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first indigenous bank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Punjab National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Imperial Bank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New Bank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State Bank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largest public sector bank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Bank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Canara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State Bank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Union Bank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first foreign bank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ICICI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Standard Chartered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State Bank of Mauritius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HSBC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longest beach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Kanyakumari Beach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Marina Beach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Kovalam Beach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Silver Beach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is your Educational qualification?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HSC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Diploma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Post-Graduate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is your educational qualification?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ಎಸ್.ಎಸ್.ಸಿ.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ಎಚ್.ಎಸ್.ಸಿ.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ಡಿಪ್ಲೊಮಾ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ಪದವೀಧರ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ಸ್ನಾತಕೋತ್ತರ ಪದವಿ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is your educational qualification?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एसएससी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एचएससी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डिप्लोमा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ग्रेजुएट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पोस्ट-ग्रेजुएट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is your qualification?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ఎస్.ఎస్.సి.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హెచ్ ఎస్ సి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డిప్లొమా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పట్టభద్రుడు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పోస్ట్-గ్రాడ్యుయేట్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Communication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Grooming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Interpersonal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Number of Dependents in your family?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&gt;4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Number of dependents in your family?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ಏನೂ ಇಲ್ಲ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&gt;4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Number of dependents in your family?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कोई नहीं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&gt;4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How many dependents are there in your family?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ఎవరు కాదు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&gt;4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uploads/thought/ggNAalB8Pi8H393H07vgPpOtBULYBcUgL38WZiXs.jpg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16666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Is Zomato, your largest source of income?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Zomato, is that your biggest source of income?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ಹೌದು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ಇಲ್ಲ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ಕೆಲವೊಮ್ಮೆ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Zomato, is it your biggest source of income?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అవును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కాదు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అప్పుడప్పుడు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Is Zomato your biggest source of income?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हाँ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नहीं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कभी कभी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bounds India on its northern frontiers?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Ladakh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Great Himalayas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Karakoram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Pangong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