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0.9530864197530864</c:v>
                </c:pt>
                <c:pt idx="1">
                  <c:v>0.04691358024691358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ಒಂದು ಮಟ್ಟಿಗೆ ಹೌದು!</c:v>
                </c:pt>
                <c:pt idx="1">
                  <c:v>ನನಗೆ ಮೌಲ್ಯಗಳ ಅರಿವ...</c:v>
                </c:pt>
                <c:pt idx="2">
                  <c:v>ನಾನು ಮೌಲ್ಯಗಳ ಬಗ್ಗ...</c:v>
                </c:pt>
              </c:strCache>
            </c:strRef>
          </c:cat>
          <c:val>
            <c:numRef>
              <c:f>Sheet1!$B$2:$B$4</c:f>
              <c:numCache>
                <c:formatCode>General</c:formatCode>
                <c:ptCount val="3"/>
                <c:pt idx="0">
                  <c:v>0.6376021798365122</c:v>
                </c:pt>
                <c:pt idx="1">
                  <c:v>0.0681198910081744</c:v>
                </c:pt>
                <c:pt idx="2">
                  <c:v>0.29427792915531337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Gossiping during ...</c:v>
                </c:pt>
                <c:pt idx="1">
                  <c:v>Conversation on m...</c:v>
                </c:pt>
                <c:pt idx="2">
                  <c:v>Attending else's ...</c:v>
                </c:pt>
                <c:pt idx="3">
                  <c:v>All above</c:v>
                </c:pt>
              </c:strCache>
            </c:strRef>
          </c:cat>
          <c:val>
            <c:numRef>
              <c:f>Sheet1!$B$2:$B$5</c:f>
              <c:numCache>
                <c:formatCode>General</c:formatCode>
                <c:ptCount val="4"/>
                <c:pt idx="0">
                  <c:v>0.08379888268156424</c:v>
                </c:pt>
                <c:pt idx="1">
                  <c:v>0.03910614525139665</c:v>
                </c:pt>
                <c:pt idx="2">
                  <c:v>0.08659217877094973</c:v>
                </c:pt>
                <c:pt idx="3">
                  <c:v>0.7905027932960894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0.9867021276595744</c:v>
                </c:pt>
                <c:pt idx="1">
                  <c:v>0.013297872340425532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0.959349593495935</c:v>
                </c:pt>
                <c:pt idx="1">
                  <c:v>0.04065040650406504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0.931129476584022</c:v>
                </c:pt>
                <c:pt idx="1">
                  <c:v>0.06887052341597796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0.9370277078085643</c:v>
                </c:pt>
                <c:pt idx="1">
                  <c:v>0.06297229219143577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0.1529126213592233</c:v>
                </c:pt>
                <c:pt idx="1">
                  <c:v>0.8470873786407767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0.09002433090024331</c:v>
                </c:pt>
                <c:pt idx="1">
                  <c:v>0.9099756690997567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0.8425</c:v>
                </c:pt>
                <c:pt idx="1">
                  <c:v>0.1575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0.9346733668341709</c:v>
                </c:pt>
                <c:pt idx="1">
                  <c:v>0.06532663316582915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c:v>
                </c:pt>
              </c:strCache>
            </c:strRef>
          </c:cat>
          <c:val>
            <c:numRef>
              <c:f>Sheet1!$B$2:$B$3</c:f>
              <c:numCache>
                <c:formatCode>General</c:formatCode>
                <c:ptCount val="2"/>
                <c:pt idx="0">
                  <c:v>0.9102564102564102</c:v>
                </c:pt>
                <c:pt idx="1">
                  <c:v>0.08974358974358974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0.5025252525252525</c:v>
                </c:pt>
                <c:pt idx="1">
                  <c:v>0.49747474747474746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0.17530864197530865</c:v>
                </c:pt>
                <c:pt idx="1">
                  <c:v>0.8246913580246914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Arya</c:v>
                </c:pt>
                <c:pt idx="1">
                  <c:v>Kumar</c:v>
                </c:pt>
                <c:pt idx="2">
                  <c:v>Ali</c:v>
                </c:pt>
                <c:pt idx="3">
                  <c:v>Sara</c:v>
                </c:pt>
                <c:pt idx="4">
                  <c:v>Joe</c:v>
                </c:pt>
              </c:strCache>
            </c:strRef>
          </c:cat>
          <c:val>
            <c:numRef>
              <c:f>Sheet1!$B$2:$B$6</c:f>
              <c:numCache>
                <c:formatCode>General</c:formatCode>
                <c:ptCount val="5"/>
                <c:pt idx="0">
                  <c:v>0.30718954248366015</c:v>
                </c:pt>
                <c:pt idx="1">
                  <c:v>0.20261437908496732</c:v>
                </c:pt>
                <c:pt idx="2">
                  <c:v>0.25163398692810457</c:v>
                </c:pt>
                <c:pt idx="3">
                  <c:v>0.13725490196078433</c:v>
                </c:pt>
                <c:pt idx="4">
                  <c:v>0.10130718954248366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0.36769759450171824</c:v>
                </c:pt>
                <c:pt idx="1">
                  <c:v>0.1958762886597938</c:v>
                </c:pt>
                <c:pt idx="2">
                  <c:v>0.436426116838488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0.2923076923076923</c:v>
                </c:pt>
                <c:pt idx="1">
                  <c:v>0.06153846153846154</c:v>
                </c:pt>
                <c:pt idx="2">
                  <c:v>0.6461538461538462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0.9324675324675324</c:v>
                </c:pt>
                <c:pt idx="1">
                  <c:v>0.06753246753246753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Agree</c:v>
                </c:pt>
                <c:pt idx="1">
                  <c:v>Disagree</c:v>
                </c:pt>
              </c:strCache>
            </c:strRef>
          </c:cat>
          <c:val>
            <c:numRef>
              <c:f>Sheet1!$B$2:$B$3</c:f>
              <c:numCache>
                <c:formatCode>General</c:formatCode>
                <c:ptCount val="2"/>
                <c:pt idx="0">
                  <c:v>0.9920634920634921</c:v>
                </c:pt>
                <c:pt idx="1">
                  <c:v>0.007936507936507936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Positively</c:v>
                </c:pt>
                <c:pt idx="1">
                  <c:v>Negative</c:v>
                </c:pt>
                <c:pt idx="2">
                  <c:v>Nothing changed f...</c:v>
                </c:pt>
              </c:strCache>
            </c:strRef>
          </c:cat>
          <c:val>
            <c:numRef>
              <c:f>Sheet1!$B$2:$B$4</c:f>
              <c:numCache>
                <c:formatCode>General</c:formatCode>
                <c:ptCount val="3"/>
                <c:pt idx="0">
                  <c:v>0.8722826086956522</c:v>
                </c:pt>
                <c:pt idx="1">
                  <c:v>0.04891304347826087</c:v>
                </c:pt>
                <c:pt idx="2">
                  <c:v>0.07880434782608696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Disagree</c:v>
                </c:pt>
                <c:pt idx="2">
                  <c:v>Both money and re...</c:v>
                </c:pt>
              </c:strCache>
            </c:strRef>
          </c:cat>
          <c:val>
            <c:numRef>
              <c:f>Sheet1!$B$2:$B$4</c:f>
              <c:numCache>
                <c:formatCode>General</c:formatCode>
                <c:ptCount val="3"/>
                <c:pt idx="0">
                  <c:v>0.7029972752043597</c:v>
                </c:pt>
                <c:pt idx="1">
                  <c:v>0.005449591280653951</c:v>
                </c:pt>
                <c:pt idx="2">
                  <c:v>0.29155313351498635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ಹೌದು, ಮೆಚ್ಚುಗೆ ನನ...</c:v>
                </c:pt>
                <c:pt idx="1">
                  <c:v>ಇಲ್ಲ, ನಾನು ಯಾವುದೇ...</c:v>
                </c:pt>
                <c:pt idx="2">
                  <c:v>ನಾನು ಹೆಚ್ಚು ಮೆಚ್ಚ...</c:v>
                </c:pt>
              </c:strCache>
            </c:strRef>
          </c:cat>
          <c:val>
            <c:numRef>
              <c:f>Sheet1!$B$2:$B$4</c:f>
              <c:numCache>
                <c:formatCode>General</c:formatCode>
                <c:ptCount val="3"/>
                <c:pt idx="0">
                  <c:v>0.828169014084507</c:v>
                </c:pt>
                <c:pt idx="1">
                  <c:v>0.08732394366197183</c:v>
                </c:pt>
                <c:pt idx="2">
                  <c:v>0.08450704225352113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ಯಾರೂ ನನ್ನನ್ನು ಮೆಚ...</c:v>
                </c:pt>
                <c:pt idx="1">
                  <c:v>ಹೌದು, ಇದು ಸುಲಭ ಮತ...</c:v>
                </c:pt>
              </c:strCache>
            </c:strRef>
          </c:cat>
          <c:val>
            <c:numRef>
              <c:f>Sheet1!$B$2:$B$3</c:f>
              <c:numCache>
                <c:formatCode>General</c:formatCode>
                <c:ptCount val="2"/>
                <c:pt idx="0">
                  <c:v>0.17166212534059946</c:v>
                </c:pt>
                <c:pt idx="1">
                  <c:v>0.8283378746594006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ನಾನು ಮಾಡಿದ ನಿರ್ದಿ...</c:v>
                </c:pt>
                <c:pt idx="1">
                  <c:v>ಇದು ಒಬ್ಬ ವ್ಯಕ್ತಿಯ...</c:v>
                </c:pt>
                <c:pt idx="2">
                  <c:v>ನನಗೆ ಗುರುತಿಸುವಿಕೆ...</c:v>
                </c:pt>
              </c:strCache>
            </c:strRef>
          </c:cat>
          <c:val>
            <c:numRef>
              <c:f>Sheet1!$B$2:$B$4</c:f>
              <c:numCache>
                <c:formatCode>General</c:formatCode>
                <c:ptCount val="3"/>
                <c:pt idx="0">
                  <c:v>0.36387434554973824</c:v>
                </c:pt>
                <c:pt idx="1">
                  <c:v>0.21465968586387435</c:v>
                </c:pt>
                <c:pt idx="2">
                  <c:v>0.4214659685863874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Report for 51 with download data, learn data, value data</a:t>
            </a:r>
          </a:p>
        </p:txBody>
      </p:sp>
      <p:sp>
        <p:nvSpPr>
          <p:cNvPr id="3" name="Subtitle 2"/>
          <p:cNvSpPr>
            <a:spLocks noGrp="1"/>
          </p:cNvSpPr>
          <p:nvPr>
            <p:ph type="subTitle" idx="1"/>
          </p:nvPr>
        </p:nvSpPr>
        <p:spPr/>
        <p:txBody>
          <a:bodyPr/>
          <a:lstStyle/>
          <a:p>
            <a:r>
              <a:t>From 2022-05-01 to 2022-06-14</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Ken Blanchard's Balances Work And Life</a:t>
                      </a:r>
                    </a:p>
                  </a:txBody>
                  <a:tcPr/>
                </a:tc>
                <a:tc>
                  <a:txBody>
                    <a:bodyPr/>
                    <a:lstStyle/>
                    <a:p>
                      <a:r>
                        <a:t>Leaders and Leadership Styles</a:t>
                      </a:r>
                    </a:p>
                  </a:txBody>
                  <a:tcPr/>
                </a:tc>
                <a:tc>
                  <a:txBody>
                    <a:bodyPr/>
                    <a:lstStyle/>
                    <a:p>
                      <a:r>
                        <a:t>Listening Skills - CPD</a:t>
                      </a:r>
                    </a:p>
                  </a:txBody>
                  <a:tcPr/>
                </a:tc>
                <a:tc>
                  <a:txBody>
                    <a:bodyPr/>
                    <a:lstStyle/>
                    <a:p>
                      <a:r>
                        <a:t>Managing Oneself</a:t>
                      </a:r>
                    </a:p>
                  </a:txBody>
                  <a:tcPr/>
                </a:tc>
                <a:tc>
                  <a:txBody>
                    <a:bodyPr/>
                    <a:lstStyle/>
                    <a:p>
                      <a:r>
                        <a:t>Negotiation</a:t>
                      </a:r>
                    </a:p>
                  </a:txBody>
                  <a:tcPr/>
                </a:tc>
              </a:tr>
              <a:tr h="457200">
                <a:tc>
                  <a:txBody>
                    <a:bodyPr/>
                    <a:lstStyle/>
                    <a:p>
                      <a:r>
                        <a:t>Ucl</a:t>
                      </a:r>
                    </a:p>
                  </a:txBody>
                  <a:tcPr/>
                </a:tc>
                <a:tc>
                  <a:txBody>
                    <a:bodyPr/>
                    <a:lstStyle/>
                    <a:p>
                      <a:r>
                        <a:t>8</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Spg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8</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457200">
                <a:tc>
                  <a:txBody>
                    <a:bodyPr/>
                    <a:lstStyle/>
                    <a:p/>
                  </a:txBody>
                  <a:tcPr/>
                </a:tc>
                <a:tc>
                  <a:txBody>
                    <a:bodyPr/>
                    <a:lstStyle/>
                    <a:p>
                      <a:r>
                        <a:t>Situational Leadership</a:t>
                      </a:r>
                    </a:p>
                  </a:txBody>
                  <a:tcPr/>
                </a:tc>
                <a:tc>
                  <a:txBody>
                    <a:bodyPr/>
                    <a:lstStyle/>
                    <a:p>
                      <a:r>
                        <a:t>Not on Learn</a:t>
                      </a:r>
                    </a:p>
                  </a:txBody>
                  <a:tcPr/>
                </a:tc>
                <a:tc>
                  <a:txBody>
                    <a:bodyPr/>
                    <a:lstStyle/>
                    <a:p>
                      <a:r>
                        <a:t>Total</a:t>
                      </a:r>
                    </a:p>
                  </a:txBody>
                  <a:tcPr/>
                </a:tc>
              </a:tr>
              <a:tr h="457200">
                <a:tc>
                  <a:txBody>
                    <a:bodyPr/>
                    <a:lstStyle/>
                    <a:p>
                      <a:r>
                        <a:t>Ucl</a:t>
                      </a:r>
                    </a:p>
                  </a:txBody>
                  <a:tcPr/>
                </a:tc>
                <a:tc>
                  <a:txBody>
                    <a:bodyPr/>
                    <a:lstStyle/>
                    <a:p>
                      <a:r>
                        <a:t>0</a:t>
                      </a:r>
                    </a:p>
                  </a:txBody>
                  <a:tcPr/>
                </a:tc>
                <a:tc>
                  <a:txBody>
                    <a:bodyPr/>
                    <a:lstStyle/>
                    <a:p>
                      <a:r>
                        <a:t>110</a:t>
                      </a:r>
                    </a:p>
                  </a:txBody>
                  <a:tcPr/>
                </a:tc>
                <a:tc>
                  <a:txBody>
                    <a:bodyPr/>
                    <a:lstStyle/>
                    <a:p>
                      <a:r>
                        <a:t>118</a:t>
                      </a:r>
                    </a:p>
                  </a:txBody>
                  <a:tcPr/>
                </a:tc>
              </a:tr>
              <a:tr h="457200">
                <a:tc>
                  <a:txBody>
                    <a:bodyPr/>
                    <a:lstStyle/>
                    <a:p>
                      <a:r>
                        <a:t>Spg</a:t>
                      </a:r>
                    </a:p>
                  </a:txBody>
                  <a:tcPr/>
                </a:tc>
                <a:tc>
                  <a:txBody>
                    <a:bodyPr/>
                    <a:lstStyle/>
                    <a:p>
                      <a:r>
                        <a:t>0</a:t>
                      </a:r>
                    </a:p>
                  </a:txBody>
                  <a:tcPr/>
                </a:tc>
                <a:tc>
                  <a:txBody>
                    <a:bodyPr/>
                    <a:lstStyle/>
                    <a:p>
                      <a:r>
                        <a:t>2</a:t>
                      </a:r>
                    </a:p>
                  </a:txBody>
                  <a:tcPr/>
                </a:tc>
                <a:tc>
                  <a:txBody>
                    <a:bodyPr/>
                    <a:lstStyle/>
                    <a:p>
                      <a:r>
                        <a:t>3</a:t>
                      </a:r>
                    </a:p>
                  </a:txBody>
                  <a:tcPr/>
                </a:tc>
              </a:tr>
              <a:tr h="457200">
                <a:tc>
                  <a:txBody>
                    <a:bodyPr/>
                    <a:lstStyle/>
                    <a:p>
                      <a:r>
                        <a:t>Total</a:t>
                      </a:r>
                    </a:p>
                  </a:txBody>
                  <a:tcPr/>
                </a:tc>
                <a:tc>
                  <a:txBody>
                    <a:bodyPr/>
                    <a:lstStyle/>
                    <a:p>
                      <a:r>
                        <a:t>0</a:t>
                      </a:r>
                    </a:p>
                  </a:txBody>
                  <a:tcPr/>
                </a:tc>
                <a:tc>
                  <a:txBody>
                    <a:bodyPr/>
                    <a:lstStyle/>
                    <a:p>
                      <a:r>
                        <a:t>112</a:t>
                      </a:r>
                    </a:p>
                  </a:txBody>
                  <a:tcPr/>
                </a:tc>
                <a:tc>
                  <a:txBody>
                    <a:bodyPr/>
                    <a:lstStyle/>
                    <a:p>
                      <a:r>
                        <a:t>121</a:t>
                      </a:r>
                    </a:p>
                  </a:txBody>
                  <a:tcPr/>
                </a:tc>
              </a:tr>
            </a:tbl>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457200">
                <a:tc>
                  <a:txBody>
                    <a:bodyPr/>
                    <a:lstStyle/>
                    <a:p>
                      <a:r>
                        <a:rPr sz="1600"/>
                        <a:t>I agree</a:t>
                      </a:r>
                    </a:p>
                  </a:txBody>
                  <a:tcPr/>
                </a:tc>
                <a:tc>
                  <a:txBody>
                    <a:bodyPr/>
                    <a:lstStyle/>
                    <a:p>
                      <a:r>
                        <a:rPr sz="1600"/>
                        <a:t>92%</a:t>
                      </a:r>
                    </a:p>
                  </a:txBody>
                  <a:tcPr/>
                </a:tc>
                <a:tc>
                  <a:txBody>
                    <a:bodyPr/>
                    <a:lstStyle/>
                    <a:p>
                      <a:r>
                        <a:rPr sz="1600"/>
                        <a:t>97%</a:t>
                      </a:r>
                    </a:p>
                  </a:txBody>
                  <a:tcPr/>
                </a:tc>
                <a:tc>
                  <a:txBody>
                    <a:bodyPr/>
                    <a:lstStyle/>
                    <a:p>
                      <a:r>
                        <a:rPr sz="1600"/>
                        <a:t>0%</a:t>
                      </a:r>
                    </a:p>
                  </a:txBody>
                  <a:tcPr/>
                </a:tc>
                <a:tc>
                  <a:txBody>
                    <a:bodyPr/>
                    <a:lstStyle/>
                    <a:p>
                      <a:r>
                        <a:rPr sz="1600"/>
                        <a:t>97%</a:t>
                      </a:r>
                    </a:p>
                  </a:txBody>
                  <a:tcPr/>
                </a:tc>
                <a:tc>
                  <a:txBody>
                    <a:bodyPr/>
                    <a:lstStyle/>
                    <a:p>
                      <a:r>
                        <a:rPr sz="1600"/>
                        <a:t>0%</a:t>
                      </a:r>
                    </a:p>
                  </a:txBody>
                  <a:tcPr/>
                </a:tc>
              </a:tr>
              <a:tr h="457200">
                <a:tc>
                  <a:txBody>
                    <a:bodyPr/>
                    <a:lstStyle/>
                    <a:p>
                      <a:r>
                        <a:rPr sz="1600"/>
                        <a:t>I don’t agree</a:t>
                      </a:r>
                    </a:p>
                  </a:txBody>
                  <a:tcPr/>
                </a:tc>
                <a:tc>
                  <a:txBody>
                    <a:bodyPr/>
                    <a:lstStyle/>
                    <a:p>
                      <a:r>
                        <a:rPr sz="1600"/>
                        <a:t>8%</a:t>
                      </a:r>
                    </a:p>
                  </a:txBody>
                  <a:tcPr/>
                </a:tc>
                <a:tc>
                  <a:txBody>
                    <a:bodyPr/>
                    <a:lstStyle/>
                    <a:p>
                      <a:r>
                        <a:rPr sz="1600"/>
                        <a:t>3%</a:t>
                      </a:r>
                    </a:p>
                  </a:txBody>
                  <a:tcPr/>
                </a:tc>
                <a:tc>
                  <a:txBody>
                    <a:bodyPr/>
                    <a:lstStyle/>
                    <a:p>
                      <a:r>
                        <a:rPr sz="1600"/>
                        <a:t>0%</a:t>
                      </a:r>
                    </a:p>
                  </a:txBody>
                  <a:tcPr/>
                </a:tc>
                <a:tc>
                  <a:txBody>
                    <a:bodyPr/>
                    <a:lstStyle/>
                    <a:p>
                      <a:r>
                        <a:rPr sz="1600"/>
                        <a:t>3%</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457200">
                <a:tc>
                  <a:txBody>
                    <a:bodyPr/>
                    <a:lstStyle/>
                    <a:p>
                      <a:r>
                        <a:rPr sz="1600"/>
                        <a:t>I agree</a:t>
                      </a:r>
                    </a:p>
                  </a:txBody>
                  <a:tcPr/>
                </a:tc>
                <a:tc>
                  <a:txBody>
                    <a:bodyPr/>
                    <a:lstStyle/>
                    <a:p>
                      <a:r>
                        <a:rPr sz="1600"/>
                        <a:t>98%</a:t>
                      </a:r>
                    </a:p>
                  </a:txBody>
                  <a:tcPr/>
                </a:tc>
                <a:tc>
                  <a:txBody>
                    <a:bodyPr/>
                    <a:lstStyle/>
                    <a:p>
                      <a:r>
                        <a:rPr sz="1600"/>
                        <a:t>96%</a:t>
                      </a:r>
                    </a:p>
                  </a:txBody>
                  <a:tcPr/>
                </a:tc>
                <a:tc>
                  <a:txBody>
                    <a:bodyPr/>
                    <a:lstStyle/>
                    <a:p>
                      <a:r>
                        <a:rPr sz="1600"/>
                        <a:t>100%</a:t>
                      </a:r>
                    </a:p>
                  </a:txBody>
                  <a:tcPr/>
                </a:tc>
                <a:tc>
                  <a:txBody>
                    <a:bodyPr/>
                    <a:lstStyle/>
                    <a:p>
                      <a:r>
                        <a:rPr sz="1600"/>
                        <a:t>100%</a:t>
                      </a:r>
                    </a:p>
                  </a:txBody>
                  <a:tcPr/>
                </a:tc>
                <a:tc>
                  <a:txBody>
                    <a:bodyPr/>
                    <a:lstStyle/>
                    <a:p>
                      <a:r>
                        <a:rPr sz="1600"/>
                        <a:t>100%</a:t>
                      </a:r>
                    </a:p>
                  </a:txBody>
                  <a:tcPr/>
                </a:tc>
              </a:tr>
              <a:tr h="457200">
                <a:tc>
                  <a:txBody>
                    <a:bodyPr/>
                    <a:lstStyle/>
                    <a:p>
                      <a:r>
                        <a:rPr sz="1600"/>
                        <a:t>I don’t agree</a:t>
                      </a:r>
                    </a:p>
                  </a:txBody>
                  <a:tcPr/>
                </a:tc>
                <a:tc>
                  <a:txBody>
                    <a:bodyPr/>
                    <a:lstStyle/>
                    <a:p>
                      <a:r>
                        <a:rPr sz="1600"/>
                        <a:t>2%</a:t>
                      </a:r>
                    </a:p>
                  </a:txBody>
                  <a:tcPr/>
                </a:tc>
                <a:tc>
                  <a:txBody>
                    <a:bodyPr/>
                    <a:lstStyle/>
                    <a:p>
                      <a:r>
                        <a:rPr sz="1600"/>
                        <a:t>4%</a:t>
                      </a:r>
                    </a:p>
                  </a:txBody>
                  <a:tcPr/>
                </a:tc>
                <a:tc>
                  <a:txBody>
                    <a:bodyPr/>
                    <a:lstStyle/>
                    <a:p>
                      <a:r>
                        <a:rPr sz="1600"/>
                        <a:t>0%</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Employees whose efforts are appreciated have more drive and determination in the workplace. People also develop better work relationships. Has your work relations improved after the culture of appreciating others efforts?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457200">
                <a:tc>
                  <a:txBody>
                    <a:bodyPr/>
                    <a:lstStyle/>
                    <a:p>
                      <a:r>
                        <a:rPr sz="1600"/>
                        <a:t>Yes, very much</a:t>
                      </a:r>
                    </a:p>
                  </a:txBody>
                  <a:tcPr/>
                </a:tc>
                <a:tc>
                  <a:txBody>
                    <a:bodyPr/>
                    <a:lstStyle/>
                    <a:p>
                      <a:r>
                        <a:rPr sz="1600"/>
                        <a:t>94%</a:t>
                      </a:r>
                    </a:p>
                  </a:txBody>
                  <a:tcPr/>
                </a:tc>
                <a:tc>
                  <a:txBody>
                    <a:bodyPr/>
                    <a:lstStyle/>
                    <a:p>
                      <a:r>
                        <a:rPr sz="1600"/>
                        <a:t>86%</a:t>
                      </a:r>
                    </a:p>
                  </a:txBody>
                  <a:tcPr/>
                </a:tc>
                <a:tc>
                  <a:txBody>
                    <a:bodyPr/>
                    <a:lstStyle/>
                    <a:p>
                      <a:r>
                        <a:rPr sz="1600"/>
                        <a:t>0%</a:t>
                      </a:r>
                    </a:p>
                  </a:txBody>
                  <a:tcPr/>
                </a:tc>
                <a:tc>
                  <a:txBody>
                    <a:bodyPr/>
                    <a:lstStyle/>
                    <a:p>
                      <a:r>
                        <a:rPr sz="1600"/>
                        <a:t>90%</a:t>
                      </a:r>
                    </a:p>
                  </a:txBody>
                  <a:tcPr/>
                </a:tc>
                <a:tc>
                  <a:txBody>
                    <a:bodyPr/>
                    <a:lstStyle/>
                    <a:p>
                      <a:r>
                        <a:rPr sz="1600"/>
                        <a:t>0%</a:t>
                      </a:r>
                    </a:p>
                  </a:txBody>
                  <a:tcPr/>
                </a:tc>
              </a:tr>
              <a:tr h="457200">
                <a:tc>
                  <a:txBody>
                    <a:bodyPr/>
                    <a:lstStyle/>
                    <a:p>
                      <a:r>
                        <a:rPr sz="1600"/>
                        <a:t>No, it’s still the same</a:t>
                      </a:r>
                    </a:p>
                  </a:txBody>
                  <a:tcPr/>
                </a:tc>
                <a:tc>
                  <a:txBody>
                    <a:bodyPr/>
                    <a:lstStyle/>
                    <a:p>
                      <a:r>
                        <a:rPr sz="1600"/>
                        <a:t>6%</a:t>
                      </a:r>
                    </a:p>
                  </a:txBody>
                  <a:tcPr/>
                </a:tc>
                <a:tc>
                  <a:txBody>
                    <a:bodyPr/>
                    <a:lstStyle/>
                    <a:p>
                      <a:r>
                        <a:rPr sz="1600"/>
                        <a:t>14%</a:t>
                      </a:r>
                    </a:p>
                  </a:txBody>
                  <a:tcPr/>
                </a:tc>
                <a:tc>
                  <a:txBody>
                    <a:bodyPr/>
                    <a:lstStyle/>
                    <a:p>
                      <a:r>
                        <a:rPr sz="1600"/>
                        <a:t>0%</a:t>
                      </a:r>
                    </a:p>
                  </a:txBody>
                  <a:tcPr/>
                </a:tc>
                <a:tc>
                  <a:txBody>
                    <a:bodyPr/>
                    <a:lstStyle/>
                    <a:p>
                      <a:r>
                        <a:rPr sz="1600"/>
                        <a:t>10%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457200">
                <a:tc>
                  <a:txBody>
                    <a:bodyPr/>
                    <a:lstStyle/>
                    <a:p>
                      <a:r>
                        <a:rPr sz="1600"/>
                        <a:t>Yes, very much</a:t>
                      </a:r>
                    </a:p>
                  </a:txBody>
                  <a:tcPr/>
                </a:tc>
                <a:tc>
                  <a:txBody>
                    <a:bodyPr/>
                    <a:lstStyle/>
                    <a:p>
                      <a:r>
                        <a:rPr sz="1600"/>
                        <a:t>88%</a:t>
                      </a:r>
                    </a:p>
                  </a:txBody>
                  <a:tcPr/>
                </a:tc>
                <a:tc>
                  <a:txBody>
                    <a:bodyPr/>
                    <a:lstStyle/>
                    <a:p>
                      <a:r>
                        <a:rPr sz="1600"/>
                        <a:t>100%</a:t>
                      </a:r>
                    </a:p>
                  </a:txBody>
                  <a:tcPr/>
                </a:tc>
                <a:tc>
                  <a:txBody>
                    <a:bodyPr/>
                    <a:lstStyle/>
                    <a:p>
                      <a:r>
                        <a:rPr sz="1600"/>
                        <a:t>81%</a:t>
                      </a:r>
                    </a:p>
                  </a:txBody>
                  <a:tcPr/>
                </a:tc>
                <a:tc>
                  <a:txBody>
                    <a:bodyPr/>
                    <a:lstStyle/>
                    <a:p>
                      <a:r>
                        <a:rPr sz="1600"/>
                        <a:t>100%</a:t>
                      </a:r>
                    </a:p>
                  </a:txBody>
                  <a:tcPr/>
                </a:tc>
                <a:tc>
                  <a:txBody>
                    <a:bodyPr/>
                    <a:lstStyle/>
                    <a:p>
                      <a:r>
                        <a:rPr sz="1600"/>
                        <a:t>100%</a:t>
                      </a:r>
                    </a:p>
                  </a:txBody>
                  <a:tcPr/>
                </a:tc>
              </a:tr>
              <a:tr h="457200">
                <a:tc>
                  <a:txBody>
                    <a:bodyPr/>
                    <a:lstStyle/>
                    <a:p>
                      <a:r>
                        <a:rPr sz="1600"/>
                        <a:t>No, it’s still the same</a:t>
                      </a:r>
                    </a:p>
                  </a:txBody>
                  <a:tcPr/>
                </a:tc>
                <a:tc>
                  <a:txBody>
                    <a:bodyPr/>
                    <a:lstStyle/>
                    <a:p>
                      <a:r>
                        <a:rPr sz="1600"/>
                        <a:t>12%</a:t>
                      </a:r>
                    </a:p>
                  </a:txBody>
                  <a:tcPr/>
                </a:tc>
                <a:tc>
                  <a:txBody>
                    <a:bodyPr/>
                    <a:lstStyle/>
                    <a:p>
                      <a:r>
                        <a:rPr sz="1600"/>
                        <a:t>0%</a:t>
                      </a:r>
                    </a:p>
                  </a:txBody>
                  <a:tcPr/>
                </a:tc>
                <a:tc>
                  <a:txBody>
                    <a:bodyPr/>
                    <a:lstStyle/>
                    <a:p>
                      <a:r>
                        <a:rPr sz="1600"/>
                        <a:t>19%</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 know that mistakes do happen during my job and there are ways to handle them appropriately without compromising regulatory expectations and CGMP expectations.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457200">
                <a:tc>
                  <a:txBody>
                    <a:bodyPr/>
                    <a:lstStyle/>
                    <a:p>
                      <a:r>
                        <a:rPr sz="1600"/>
                        <a:t>Agree</a:t>
                      </a:r>
                    </a:p>
                  </a:txBody>
                  <a:tcPr/>
                </a:tc>
                <a:tc>
                  <a:txBody>
                    <a:bodyPr/>
                    <a:lstStyle/>
                    <a:p>
                      <a:r>
                        <a:rPr sz="1600"/>
                        <a:t>92%</a:t>
                      </a:r>
                    </a:p>
                  </a:txBody>
                  <a:tcPr/>
                </a:tc>
                <a:tc>
                  <a:txBody>
                    <a:bodyPr/>
                    <a:lstStyle/>
                    <a:p>
                      <a:r>
                        <a:rPr sz="1600"/>
                        <a:t>91%</a:t>
                      </a:r>
                    </a:p>
                  </a:txBody>
                  <a:tcPr/>
                </a:tc>
                <a:tc>
                  <a:txBody>
                    <a:bodyPr/>
                    <a:lstStyle/>
                    <a:p>
                      <a:r>
                        <a:rPr sz="1600"/>
                        <a:t>100%</a:t>
                      </a:r>
                    </a:p>
                  </a:txBody>
                  <a:tcPr/>
                </a:tc>
                <a:tc>
                  <a:txBody>
                    <a:bodyPr/>
                    <a:lstStyle/>
                    <a:p>
                      <a:r>
                        <a:rPr sz="1600"/>
                        <a:t>94%</a:t>
                      </a:r>
                    </a:p>
                  </a:txBody>
                  <a:tcPr/>
                </a:tc>
                <a:tc>
                  <a:txBody>
                    <a:bodyPr/>
                    <a:lstStyle/>
                    <a:p>
                      <a:r>
                        <a:rPr sz="1600"/>
                        <a:t>0%</a:t>
                      </a:r>
                    </a:p>
                  </a:txBody>
                  <a:tcPr/>
                </a:tc>
              </a:tr>
              <a:tr h="457200">
                <a:tc>
                  <a:txBody>
                    <a:bodyPr/>
                    <a:lstStyle/>
                    <a:p>
                      <a:r>
                        <a:rPr sz="1600"/>
                        <a:t>Disagree</a:t>
                      </a:r>
                    </a:p>
                  </a:txBody>
                  <a:tcPr/>
                </a:tc>
                <a:tc>
                  <a:txBody>
                    <a:bodyPr/>
                    <a:lstStyle/>
                    <a:p>
                      <a:r>
                        <a:rPr sz="1600"/>
                        <a:t>8%</a:t>
                      </a:r>
                    </a:p>
                  </a:txBody>
                  <a:tcPr/>
                </a:tc>
                <a:tc>
                  <a:txBody>
                    <a:bodyPr/>
                    <a:lstStyle/>
                    <a:p>
                      <a:r>
                        <a:rPr sz="1600"/>
                        <a:t>9%</a:t>
                      </a:r>
                    </a:p>
                  </a:txBody>
                  <a:tcPr/>
                </a:tc>
                <a:tc>
                  <a:txBody>
                    <a:bodyPr/>
                    <a:lstStyle/>
                    <a:p>
                      <a:r>
                        <a:rPr sz="1600"/>
                        <a:t>0%</a:t>
                      </a:r>
                    </a:p>
                  </a:txBody>
                  <a:tcPr/>
                </a:tc>
                <a:tc>
                  <a:txBody>
                    <a:bodyPr/>
                    <a:lstStyle/>
                    <a:p>
                      <a:r>
                        <a:rPr sz="1600"/>
                        <a:t>6%</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457200">
                <a:tc>
                  <a:txBody>
                    <a:bodyPr/>
                    <a:lstStyle/>
                    <a:p>
                      <a:r>
                        <a:rPr sz="1600"/>
                        <a:t>Agree</a:t>
                      </a:r>
                    </a:p>
                  </a:txBody>
                  <a:tcPr/>
                </a:tc>
                <a:tc>
                  <a:txBody>
                    <a:bodyPr/>
                    <a:lstStyle/>
                    <a:p>
                      <a:r>
                        <a:rPr sz="1600"/>
                        <a:t>95%</a:t>
                      </a:r>
                    </a:p>
                  </a:txBody>
                  <a:tcPr/>
                </a:tc>
                <a:tc>
                  <a:txBody>
                    <a:bodyPr/>
                    <a:lstStyle/>
                    <a:p>
                      <a:r>
                        <a:rPr sz="1600"/>
                        <a:t>91%</a:t>
                      </a:r>
                    </a:p>
                  </a:txBody>
                  <a:tcPr/>
                </a:tc>
                <a:tc>
                  <a:txBody>
                    <a:bodyPr/>
                    <a:lstStyle/>
                    <a:p>
                      <a:r>
                        <a:rPr sz="1600"/>
                        <a:t>100%</a:t>
                      </a:r>
                    </a:p>
                  </a:txBody>
                  <a:tcPr/>
                </a:tc>
                <a:tc>
                  <a:txBody>
                    <a:bodyPr/>
                    <a:lstStyle/>
                    <a:p>
                      <a:r>
                        <a:rPr sz="1600"/>
                        <a:t>100%</a:t>
                      </a:r>
                    </a:p>
                  </a:txBody>
                  <a:tcPr/>
                </a:tc>
                <a:tc>
                  <a:txBody>
                    <a:bodyPr/>
                    <a:lstStyle/>
                    <a:p>
                      <a:r>
                        <a:rPr sz="1600"/>
                        <a:t>88%</a:t>
                      </a:r>
                    </a:p>
                  </a:txBody>
                  <a:tcPr/>
                </a:tc>
              </a:tr>
              <a:tr h="457200">
                <a:tc>
                  <a:txBody>
                    <a:bodyPr/>
                    <a:lstStyle/>
                    <a:p>
                      <a:r>
                        <a:rPr sz="1600"/>
                        <a:t>Disagree</a:t>
                      </a:r>
                    </a:p>
                  </a:txBody>
                  <a:tcPr/>
                </a:tc>
                <a:tc>
                  <a:txBody>
                    <a:bodyPr/>
                    <a:lstStyle/>
                    <a:p>
                      <a:r>
                        <a:rPr sz="1600"/>
                        <a:t>5%</a:t>
                      </a:r>
                    </a:p>
                  </a:txBody>
                  <a:tcPr/>
                </a:tc>
                <a:tc>
                  <a:txBody>
                    <a:bodyPr/>
                    <a:lstStyle/>
                    <a:p>
                      <a:r>
                        <a:rPr sz="1600"/>
                        <a:t>9%</a:t>
                      </a:r>
                    </a:p>
                  </a:txBody>
                  <a:tcPr/>
                </a:tc>
                <a:tc>
                  <a:txBody>
                    <a:bodyPr/>
                    <a:lstStyle/>
                    <a:p>
                      <a:r>
                        <a:rPr sz="1600"/>
                        <a:t>0%</a:t>
                      </a:r>
                    </a:p>
                  </a:txBody>
                  <a:tcPr/>
                </a:tc>
                <a:tc>
                  <a:txBody>
                    <a:bodyPr/>
                    <a:lstStyle/>
                    <a:p>
                      <a:r>
                        <a:rPr sz="1600"/>
                        <a:t>0%</a:t>
                      </a:r>
                    </a:p>
                  </a:txBody>
                  <a:tcPr/>
                </a:tc>
                <a:tc>
                  <a:txBody>
                    <a:bodyPr/>
                    <a:lstStyle/>
                    <a:p>
                      <a:r>
                        <a:rPr sz="1600"/>
                        <a:t>12%</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 understand that maintaining diligence at work place is very important to maintain accuracy of my work.</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457200">
                <a:tc>
                  <a:txBody>
                    <a:bodyPr/>
                    <a:lstStyle/>
                    <a:p>
                      <a:r>
                        <a:rPr sz="1600"/>
                        <a:t>Agree</a:t>
                      </a:r>
                    </a:p>
                  </a:txBody>
                  <a:tcPr/>
                </a:tc>
                <a:tc>
                  <a:txBody>
                    <a:bodyPr/>
                    <a:lstStyle/>
                    <a:p>
                      <a:r>
                        <a:rPr sz="1600"/>
                        <a:t>99%</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r h="457200">
                <a:tc>
                  <a:txBody>
                    <a:bodyPr/>
                    <a:lstStyle/>
                    <a:p>
                      <a:r>
                        <a:rPr sz="1600"/>
                        <a:t>Disagree</a:t>
                      </a:r>
                    </a:p>
                  </a:txBody>
                  <a:tcPr/>
                </a:tc>
                <a:tc>
                  <a:txBody>
                    <a:bodyPr/>
                    <a:lstStyle/>
                    <a:p>
                      <a:r>
                        <a:rPr sz="1600"/>
                        <a:t>1%</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457200">
                <a:tc>
                  <a:txBody>
                    <a:bodyPr/>
                    <a:lstStyle/>
                    <a:p>
                      <a:r>
                        <a:rPr sz="1600"/>
                        <a:t>Agree</a:t>
                      </a:r>
                    </a:p>
                  </a:txBody>
                  <a:tcPr/>
                </a:tc>
                <a:tc>
                  <a:txBody>
                    <a:bodyPr/>
                    <a:lstStyle/>
                    <a:p>
                      <a:r>
                        <a:rPr sz="1600"/>
                        <a:t>100%</a:t>
                      </a:r>
                    </a:p>
                  </a:txBody>
                  <a:tcPr/>
                </a:tc>
                <a:tc>
                  <a:txBody>
                    <a:bodyPr/>
                    <a:lstStyle/>
                    <a:p>
                      <a:r>
                        <a:rPr sz="1600"/>
                        <a:t>100%</a:t>
                      </a:r>
                    </a:p>
                  </a:txBody>
                  <a:tcPr/>
                </a:tc>
                <a:tc>
                  <a:txBody>
                    <a:bodyPr/>
                    <a:lstStyle/>
                    <a:p>
                      <a:r>
                        <a:rPr sz="1600"/>
                        <a:t>95%</a:t>
                      </a:r>
                    </a:p>
                  </a:txBody>
                  <a:tcPr/>
                </a:tc>
                <a:tc>
                  <a:txBody>
                    <a:bodyPr/>
                    <a:lstStyle/>
                    <a:p>
                      <a:r>
                        <a:rPr sz="1600"/>
                        <a:t>100%</a:t>
                      </a:r>
                    </a:p>
                  </a:txBody>
                  <a:tcPr/>
                </a:tc>
                <a:tc>
                  <a:txBody>
                    <a:bodyPr/>
                    <a:lstStyle/>
                    <a:p>
                      <a:r>
                        <a:rPr sz="1600"/>
                        <a:t>100%</a:t>
                      </a:r>
                    </a:p>
                  </a:txBody>
                  <a:tcPr/>
                </a:tc>
              </a:tr>
              <a:tr h="45720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5%</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365760">
                <a:tc>
                  <a:txBody>
                    <a:bodyPr/>
                    <a:lstStyle/>
                    <a:p>
                      <a:r>
                        <a:rPr sz="1600"/>
                        <a:t>Positively</a:t>
                      </a:r>
                    </a:p>
                  </a:txBody>
                  <a:tcPr/>
                </a:tc>
                <a:tc>
                  <a:txBody>
                    <a:bodyPr/>
                    <a:lstStyle/>
                    <a:p>
                      <a:r>
                        <a:rPr sz="1600"/>
                        <a:t>83%</a:t>
                      </a:r>
                    </a:p>
                  </a:txBody>
                  <a:tcPr/>
                </a:tc>
                <a:tc>
                  <a:txBody>
                    <a:bodyPr/>
                    <a:lstStyle/>
                    <a:p>
                      <a:r>
                        <a:rPr sz="1600"/>
                        <a:t>92%</a:t>
                      </a:r>
                    </a:p>
                  </a:txBody>
                  <a:tcPr/>
                </a:tc>
                <a:tc>
                  <a:txBody>
                    <a:bodyPr/>
                    <a:lstStyle/>
                    <a:p>
                      <a:r>
                        <a:rPr sz="1600"/>
                        <a:t>100%</a:t>
                      </a:r>
                    </a:p>
                  </a:txBody>
                  <a:tcPr/>
                </a:tc>
                <a:tc>
                  <a:txBody>
                    <a:bodyPr/>
                    <a:lstStyle/>
                    <a:p>
                      <a:r>
                        <a:rPr sz="1600"/>
                        <a:t>88%</a:t>
                      </a:r>
                    </a:p>
                  </a:txBody>
                  <a:tcPr/>
                </a:tc>
                <a:tc>
                  <a:txBody>
                    <a:bodyPr/>
                    <a:lstStyle/>
                    <a:p>
                      <a:r>
                        <a:rPr sz="1600"/>
                        <a:t>0%</a:t>
                      </a:r>
                    </a:p>
                  </a:txBody>
                  <a:tcPr/>
                </a:tc>
              </a:tr>
              <a:tr h="365760">
                <a:tc>
                  <a:txBody>
                    <a:bodyPr/>
                    <a:lstStyle/>
                    <a:p>
                      <a:r>
                        <a:rPr sz="1600"/>
                        <a:t>Negative</a:t>
                      </a:r>
                    </a:p>
                  </a:txBody>
                  <a:tcPr/>
                </a:tc>
                <a:tc>
                  <a:txBody>
                    <a:bodyPr/>
                    <a:lstStyle/>
                    <a:p>
                      <a:r>
                        <a:rPr sz="1600"/>
                        <a:t>7%</a:t>
                      </a:r>
                    </a:p>
                  </a:txBody>
                  <a:tcPr/>
                </a:tc>
                <a:tc>
                  <a:txBody>
                    <a:bodyPr/>
                    <a:lstStyle/>
                    <a:p>
                      <a:r>
                        <a:rPr sz="1600"/>
                        <a:t>3%</a:t>
                      </a:r>
                    </a:p>
                  </a:txBody>
                  <a:tcPr/>
                </a:tc>
                <a:tc>
                  <a:txBody>
                    <a:bodyPr/>
                    <a:lstStyle/>
                    <a:p>
                      <a:r>
                        <a:rPr sz="1600"/>
                        <a:t>0%</a:t>
                      </a:r>
                    </a:p>
                  </a:txBody>
                  <a:tcPr/>
                </a:tc>
                <a:tc>
                  <a:txBody>
                    <a:bodyPr/>
                    <a:lstStyle/>
                    <a:p>
                      <a:r>
                        <a:rPr sz="1600"/>
                        <a:t>4%</a:t>
                      </a:r>
                    </a:p>
                  </a:txBody>
                  <a:tcPr/>
                </a:tc>
                <a:tc>
                  <a:txBody>
                    <a:bodyPr/>
                    <a:lstStyle/>
                    <a:p>
                      <a:r>
                        <a:rPr sz="1600"/>
                        <a:t>0%</a:t>
                      </a:r>
                    </a:p>
                  </a:txBody>
                  <a:tcPr/>
                </a:tc>
              </a:tr>
              <a:tr h="365760">
                <a:tc>
                  <a:txBody>
                    <a:bodyPr/>
                    <a:lstStyle/>
                    <a:p>
                      <a:r>
                        <a:rPr sz="1600"/>
                        <a:t>Nothing changed for me or others</a:t>
                      </a:r>
                    </a:p>
                  </a:txBody>
                  <a:tcPr/>
                </a:tc>
                <a:tc>
                  <a:txBody>
                    <a:bodyPr/>
                    <a:lstStyle/>
                    <a:p>
                      <a:r>
                        <a:rPr sz="1600"/>
                        <a:t>11%</a:t>
                      </a:r>
                    </a:p>
                  </a:txBody>
                  <a:tcPr/>
                </a:tc>
                <a:tc>
                  <a:txBody>
                    <a:bodyPr/>
                    <a:lstStyle/>
                    <a:p>
                      <a:r>
                        <a:rPr sz="1600"/>
                        <a:t>5%</a:t>
                      </a:r>
                    </a:p>
                  </a:txBody>
                  <a:tcPr/>
                </a:tc>
                <a:tc>
                  <a:txBody>
                    <a:bodyPr/>
                    <a:lstStyle/>
                    <a:p>
                      <a:r>
                        <a:rPr sz="1600"/>
                        <a:t>0%</a:t>
                      </a:r>
                    </a:p>
                  </a:txBody>
                  <a:tcPr/>
                </a:tc>
                <a:tc>
                  <a:txBody>
                    <a:bodyPr/>
                    <a:lstStyle/>
                    <a:p>
                      <a:r>
                        <a:rPr sz="1600"/>
                        <a:t>8%</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365760">
                <a:tc>
                  <a:txBody>
                    <a:bodyPr/>
                    <a:lstStyle/>
                    <a:p>
                      <a:r>
                        <a:rPr sz="1600"/>
                        <a:t>Positively</a:t>
                      </a:r>
                    </a:p>
                  </a:txBody>
                  <a:tcPr/>
                </a:tc>
                <a:tc>
                  <a:txBody>
                    <a:bodyPr/>
                    <a:lstStyle/>
                    <a:p>
                      <a:r>
                        <a:rPr sz="1600"/>
                        <a:t>87%</a:t>
                      </a:r>
                    </a:p>
                  </a:txBody>
                  <a:tcPr/>
                </a:tc>
                <a:tc>
                  <a:txBody>
                    <a:bodyPr/>
                    <a:lstStyle/>
                    <a:p>
                      <a:r>
                        <a:rPr sz="1600"/>
                        <a:t>95%</a:t>
                      </a:r>
                    </a:p>
                  </a:txBody>
                  <a:tcPr/>
                </a:tc>
                <a:tc>
                  <a:txBody>
                    <a:bodyPr/>
                    <a:lstStyle/>
                    <a:p>
                      <a:r>
                        <a:rPr sz="1600"/>
                        <a:t>100%</a:t>
                      </a:r>
                    </a:p>
                  </a:txBody>
                  <a:tcPr/>
                </a:tc>
                <a:tc>
                  <a:txBody>
                    <a:bodyPr/>
                    <a:lstStyle/>
                    <a:p>
                      <a:r>
                        <a:rPr sz="1600"/>
                        <a:t>100%</a:t>
                      </a:r>
                    </a:p>
                  </a:txBody>
                  <a:tcPr/>
                </a:tc>
                <a:tc>
                  <a:txBody>
                    <a:bodyPr/>
                    <a:lstStyle/>
                    <a:p>
                      <a:r>
                        <a:rPr sz="1600"/>
                        <a:t>100%</a:t>
                      </a:r>
                    </a:p>
                  </a:txBody>
                  <a:tcPr/>
                </a:tc>
              </a:tr>
              <a:tr h="365760">
                <a:tc>
                  <a:txBody>
                    <a:bodyPr/>
                    <a:lstStyle/>
                    <a:p>
                      <a:r>
                        <a:rPr sz="1600"/>
                        <a:t>Negative</a:t>
                      </a:r>
                    </a:p>
                  </a:txBody>
                  <a:tcPr/>
                </a:tc>
                <a:tc>
                  <a:txBody>
                    <a:bodyPr/>
                    <a:lstStyle/>
                    <a:p>
                      <a:r>
                        <a:rPr sz="1600"/>
                        <a:t>5%</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Nothing changed for me or others</a:t>
                      </a:r>
                    </a:p>
                  </a:txBody>
                  <a:tcPr/>
                </a:tc>
                <a:tc>
                  <a:txBody>
                    <a:bodyPr/>
                    <a:lstStyle/>
                    <a:p>
                      <a:r>
                        <a:rPr sz="1600"/>
                        <a:t>7%</a:t>
                      </a:r>
                    </a:p>
                  </a:txBody>
                  <a:tcPr/>
                </a:tc>
                <a:tc>
                  <a:txBody>
                    <a:bodyPr/>
                    <a:lstStyle/>
                    <a:p>
                      <a:r>
                        <a:rPr sz="1600"/>
                        <a:t>5%</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“The powerful motivator in our lives isn’t money; it’s the opportunity to learn, grow in responsibilities, contribute to others, and be recognized for achievements.” Do you agree with this statement?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365760">
                <a:tc>
                  <a:txBody>
                    <a:bodyPr/>
                    <a:lstStyle/>
                    <a:p>
                      <a:r>
                        <a:rPr sz="1600"/>
                        <a:t>Agree</a:t>
                      </a:r>
                    </a:p>
                  </a:txBody>
                  <a:tcPr/>
                </a:tc>
                <a:tc>
                  <a:txBody>
                    <a:bodyPr/>
                    <a:lstStyle/>
                    <a:p>
                      <a:r>
                        <a:rPr sz="1600"/>
                        <a:t>67%</a:t>
                      </a:r>
                    </a:p>
                  </a:txBody>
                  <a:tcPr/>
                </a:tc>
                <a:tc>
                  <a:txBody>
                    <a:bodyPr/>
                    <a:lstStyle/>
                    <a:p>
                      <a:r>
                        <a:rPr sz="1600"/>
                        <a:t>77%</a:t>
                      </a:r>
                    </a:p>
                  </a:txBody>
                  <a:tcPr/>
                </a:tc>
                <a:tc>
                  <a:txBody>
                    <a:bodyPr/>
                    <a:lstStyle/>
                    <a:p>
                      <a:r>
                        <a:rPr sz="1600"/>
                        <a:t>100%</a:t>
                      </a:r>
                    </a:p>
                  </a:txBody>
                  <a:tcPr/>
                </a:tc>
                <a:tc>
                  <a:txBody>
                    <a:bodyPr/>
                    <a:lstStyle/>
                    <a:p>
                      <a:r>
                        <a:rPr sz="1600"/>
                        <a:t>79%</a:t>
                      </a:r>
                    </a:p>
                  </a:txBody>
                  <a:tcPr/>
                </a:tc>
                <a:tc>
                  <a:txBody>
                    <a:bodyPr/>
                    <a:lstStyle/>
                    <a:p>
                      <a:r>
                        <a:rPr sz="1600"/>
                        <a:t>100%</a:t>
                      </a:r>
                    </a:p>
                  </a:txBody>
                  <a:tcPr/>
                </a:tc>
              </a:tr>
              <a:tr h="365760">
                <a:tc>
                  <a:txBody>
                    <a:bodyPr/>
                    <a:lstStyle/>
                    <a:p>
                      <a:r>
                        <a:rPr sz="1600"/>
                        <a:t>Disagree</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Both money and recognition are important</a:t>
                      </a:r>
                    </a:p>
                  </a:txBody>
                  <a:tcPr/>
                </a:tc>
                <a:tc>
                  <a:txBody>
                    <a:bodyPr/>
                    <a:lstStyle/>
                    <a:p>
                      <a:r>
                        <a:rPr sz="1600"/>
                        <a:t>33%</a:t>
                      </a:r>
                    </a:p>
                  </a:txBody>
                  <a:tcPr/>
                </a:tc>
                <a:tc>
                  <a:txBody>
                    <a:bodyPr/>
                    <a:lstStyle/>
                    <a:p>
                      <a:r>
                        <a:rPr sz="1600"/>
                        <a:t>23%</a:t>
                      </a:r>
                    </a:p>
                  </a:txBody>
                  <a:tcPr/>
                </a:tc>
                <a:tc>
                  <a:txBody>
                    <a:bodyPr/>
                    <a:lstStyle/>
                    <a:p>
                      <a:r>
                        <a:rPr sz="1600"/>
                        <a:t>0%</a:t>
                      </a:r>
                    </a:p>
                  </a:txBody>
                  <a:tcPr/>
                </a:tc>
                <a:tc>
                  <a:txBody>
                    <a:bodyPr/>
                    <a:lstStyle/>
                    <a:p>
                      <a:r>
                        <a:rPr sz="1600"/>
                        <a:t>21%</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365760">
                <a:tc>
                  <a:txBody>
                    <a:bodyPr/>
                    <a:lstStyle/>
                    <a:p>
                      <a:r>
                        <a:rPr sz="1600"/>
                        <a:t>Agree</a:t>
                      </a:r>
                    </a:p>
                  </a:txBody>
                  <a:tcPr/>
                </a:tc>
                <a:tc>
                  <a:txBody>
                    <a:bodyPr/>
                    <a:lstStyle/>
                    <a:p>
                      <a:r>
                        <a:rPr sz="1600"/>
                        <a:t>72%</a:t>
                      </a:r>
                    </a:p>
                  </a:txBody>
                  <a:tcPr/>
                </a:tc>
                <a:tc>
                  <a:txBody>
                    <a:bodyPr/>
                    <a:lstStyle/>
                    <a:p>
                      <a:r>
                        <a:rPr sz="1600"/>
                        <a:t>64%</a:t>
                      </a:r>
                    </a:p>
                  </a:txBody>
                  <a:tcPr/>
                </a:tc>
                <a:tc>
                  <a:txBody>
                    <a:bodyPr/>
                    <a:lstStyle/>
                    <a:p>
                      <a:r>
                        <a:rPr sz="1600"/>
                        <a:t>61%</a:t>
                      </a:r>
                    </a:p>
                  </a:txBody>
                  <a:tcPr/>
                </a:tc>
                <a:tc>
                  <a:txBody>
                    <a:bodyPr/>
                    <a:lstStyle/>
                    <a:p>
                      <a:r>
                        <a:rPr sz="1600"/>
                        <a:t>50%</a:t>
                      </a:r>
                    </a:p>
                  </a:txBody>
                  <a:tcPr/>
                </a:tc>
                <a:tc>
                  <a:txBody>
                    <a:bodyPr/>
                    <a:lstStyle/>
                    <a:p>
                      <a:r>
                        <a:rPr sz="1600"/>
                        <a:t>100%</a:t>
                      </a:r>
                    </a:p>
                  </a:txBody>
                  <a:tcPr/>
                </a:tc>
              </a:tr>
              <a:tr h="365760">
                <a:tc>
                  <a:txBody>
                    <a:bodyPr/>
                    <a:lstStyle/>
                    <a:p>
                      <a:r>
                        <a:rPr sz="1600"/>
                        <a:t>Disagree</a:t>
                      </a:r>
                    </a:p>
                  </a:txBody>
                  <a:tcPr/>
                </a:tc>
                <a:tc>
                  <a:txBody>
                    <a:bodyPr/>
                    <a:lstStyle/>
                    <a:p>
                      <a:r>
                        <a:rPr sz="1600"/>
                        <a:t>1%</a:t>
                      </a:r>
                    </a:p>
                  </a:txBody>
                  <a:tcPr/>
                </a:tc>
                <a:tc>
                  <a:txBody>
                    <a:bodyPr/>
                    <a:lstStyle/>
                    <a:p>
                      <a:r>
                        <a:rPr sz="1600"/>
                        <a:t>4%</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Both money and recognition are important</a:t>
                      </a:r>
                    </a:p>
                  </a:txBody>
                  <a:tcPr/>
                </a:tc>
                <a:tc>
                  <a:txBody>
                    <a:bodyPr/>
                    <a:lstStyle/>
                    <a:p>
                      <a:r>
                        <a:rPr sz="1600"/>
                        <a:t>27%</a:t>
                      </a:r>
                    </a:p>
                  </a:txBody>
                  <a:tcPr/>
                </a:tc>
                <a:tc>
                  <a:txBody>
                    <a:bodyPr/>
                    <a:lstStyle/>
                    <a:p>
                      <a:r>
                        <a:rPr sz="1600"/>
                        <a:t>32%</a:t>
                      </a:r>
                    </a:p>
                  </a:txBody>
                  <a:tcPr/>
                </a:tc>
                <a:tc>
                  <a:txBody>
                    <a:bodyPr/>
                    <a:lstStyle/>
                    <a:p>
                      <a:r>
                        <a:rPr sz="1600"/>
                        <a:t>39%</a:t>
                      </a:r>
                    </a:p>
                  </a:txBody>
                  <a:tcPr/>
                </a:tc>
                <a:tc>
                  <a:txBody>
                    <a:bodyPr/>
                    <a:lstStyle/>
                    <a:p>
                      <a:r>
                        <a:rPr sz="1600"/>
                        <a:t>50%</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Studies cite that employees are more likely to give a boost to their work if they are recognized. Have you experienced it yourself?</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365760">
                <a:tc>
                  <a:txBody>
                    <a:bodyPr/>
                    <a:lstStyle/>
                    <a:p>
                      <a:r>
                        <a:rPr sz="1600"/>
                        <a:t>ಹೌದು, ಮೆಚ್ಚುಗೆ ನನ್ನ ಚೈತನ್ಯವನ್ನು ಹೆಚ್ಚಿಸುತ್ತದೆ</a:t>
                      </a:r>
                    </a:p>
                  </a:txBody>
                  <a:tcPr/>
                </a:tc>
                <a:tc>
                  <a:txBody>
                    <a:bodyPr/>
                    <a:lstStyle/>
                    <a:p>
                      <a:r>
                        <a:rPr sz="1600"/>
                        <a:t>84%</a:t>
                      </a:r>
                    </a:p>
                  </a:txBody>
                  <a:tcPr/>
                </a:tc>
                <a:tc>
                  <a:txBody>
                    <a:bodyPr/>
                    <a:lstStyle/>
                    <a:p>
                      <a:r>
                        <a:rPr sz="1600"/>
                        <a:t>82%</a:t>
                      </a:r>
                    </a:p>
                  </a:txBody>
                  <a:tcPr/>
                </a:tc>
                <a:tc>
                  <a:txBody>
                    <a:bodyPr/>
                    <a:lstStyle/>
                    <a:p>
                      <a:r>
                        <a:rPr sz="1600"/>
                        <a:t>0%</a:t>
                      </a:r>
                    </a:p>
                  </a:txBody>
                  <a:tcPr/>
                </a:tc>
                <a:tc>
                  <a:txBody>
                    <a:bodyPr/>
                    <a:lstStyle/>
                    <a:p>
                      <a:r>
                        <a:rPr sz="1600"/>
                        <a:t>77%</a:t>
                      </a:r>
                    </a:p>
                  </a:txBody>
                  <a:tcPr/>
                </a:tc>
                <a:tc>
                  <a:txBody>
                    <a:bodyPr/>
                    <a:lstStyle/>
                    <a:p>
                      <a:r>
                        <a:rPr sz="1600"/>
                        <a:t>0%</a:t>
                      </a:r>
                    </a:p>
                  </a:txBody>
                  <a:tcPr/>
                </a:tc>
              </a:tr>
              <a:tr h="365760">
                <a:tc>
                  <a:txBody>
                    <a:bodyPr/>
                    <a:lstStyle/>
                    <a:p>
                      <a:r>
                        <a:rPr sz="1600"/>
                        <a:t>ಇಲ್ಲ, ನಾನು ಯಾವುದೇ ವ್ಯತ್ಯಾಸವನ್ನು ಕಾಣುತ್ತಿಲ್ಲ</a:t>
                      </a:r>
                    </a:p>
                  </a:txBody>
                  <a:tcPr/>
                </a:tc>
                <a:tc>
                  <a:txBody>
                    <a:bodyPr/>
                    <a:lstStyle/>
                    <a:p>
                      <a:r>
                        <a:rPr sz="1600"/>
                        <a:t>11%</a:t>
                      </a:r>
                    </a:p>
                  </a:txBody>
                  <a:tcPr/>
                </a:tc>
                <a:tc>
                  <a:txBody>
                    <a:bodyPr/>
                    <a:lstStyle/>
                    <a:p>
                      <a:r>
                        <a:rPr sz="1600"/>
                        <a:t>6%</a:t>
                      </a:r>
                    </a:p>
                  </a:txBody>
                  <a:tcPr/>
                </a:tc>
                <a:tc>
                  <a:txBody>
                    <a:bodyPr/>
                    <a:lstStyle/>
                    <a:p>
                      <a:r>
                        <a:rPr sz="1600"/>
                        <a:t>0%</a:t>
                      </a:r>
                    </a:p>
                  </a:txBody>
                  <a:tcPr/>
                </a:tc>
                <a:tc>
                  <a:txBody>
                    <a:bodyPr/>
                    <a:lstStyle/>
                    <a:p>
                      <a:r>
                        <a:rPr sz="1600"/>
                        <a:t>8%</a:t>
                      </a:r>
                    </a:p>
                  </a:txBody>
                  <a:tcPr/>
                </a:tc>
                <a:tc>
                  <a:txBody>
                    <a:bodyPr/>
                    <a:lstStyle/>
                    <a:p>
                      <a:r>
                        <a:rPr sz="1600"/>
                        <a:t>0%</a:t>
                      </a:r>
                    </a:p>
                  </a:txBody>
                  <a:tcPr/>
                </a:tc>
              </a:tr>
              <a:tr h="365760">
                <a:tc>
                  <a:txBody>
                    <a:bodyPr/>
                    <a:lstStyle/>
                    <a:p>
                      <a:r>
                        <a:rPr sz="1600"/>
                        <a:t>ನಾನು ಹೆಚ್ಚು ಮೆಚ್ಚುಗೆ ಪಡೆಯುವುದಿಲ್ಲ</a:t>
                      </a:r>
                    </a:p>
                  </a:txBody>
                  <a:tcPr/>
                </a:tc>
                <a:tc>
                  <a:txBody>
                    <a:bodyPr/>
                    <a:lstStyle/>
                    <a:p>
                      <a:r>
                        <a:rPr sz="1600"/>
                        <a:t>5%</a:t>
                      </a:r>
                    </a:p>
                  </a:txBody>
                  <a:tcPr/>
                </a:tc>
                <a:tc>
                  <a:txBody>
                    <a:bodyPr/>
                    <a:lstStyle/>
                    <a:p>
                      <a:r>
                        <a:rPr sz="1600"/>
                        <a:t>12%</a:t>
                      </a:r>
                    </a:p>
                  </a:txBody>
                  <a:tcPr/>
                </a:tc>
                <a:tc>
                  <a:txBody>
                    <a:bodyPr/>
                    <a:lstStyle/>
                    <a:p>
                      <a:r>
                        <a:rPr sz="1600"/>
                        <a:t>0%</a:t>
                      </a:r>
                    </a:p>
                  </a:txBody>
                  <a:tcPr/>
                </a:tc>
                <a:tc>
                  <a:txBody>
                    <a:bodyPr/>
                    <a:lstStyle/>
                    <a:p>
                      <a:r>
                        <a:rPr sz="1600"/>
                        <a:t>15%</a:t>
                      </a:r>
                    </a:p>
                  </a:txBody>
                  <a:tcPr/>
                </a:tc>
                <a:tc>
                  <a:txBody>
                    <a:bodyPr/>
                    <a:lstStyle/>
                    <a:p>
                      <a:r>
                        <a:rPr sz="1600"/>
                        <a:t>100%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365760">
                <a:tc>
                  <a:txBody>
                    <a:bodyPr/>
                    <a:lstStyle/>
                    <a:p>
                      <a:r>
                        <a:rPr sz="1600"/>
                        <a:t>ಹೌದು, ಮೆಚ್ಚುಗೆ ನನ್ನ ಚೈತನ್ಯವನ್ನು ಹೆಚ್ಚಿಸುತ್ತದೆ</a:t>
                      </a:r>
                    </a:p>
                  </a:txBody>
                  <a:tcPr/>
                </a:tc>
                <a:tc>
                  <a:txBody>
                    <a:bodyPr/>
                    <a:lstStyle/>
                    <a:p>
                      <a:r>
                        <a:rPr sz="1600"/>
                        <a:t>84%</a:t>
                      </a:r>
                    </a:p>
                  </a:txBody>
                  <a:tcPr/>
                </a:tc>
                <a:tc>
                  <a:txBody>
                    <a:bodyPr/>
                    <a:lstStyle/>
                    <a:p>
                      <a:r>
                        <a:rPr sz="1600"/>
                        <a:t>85%</a:t>
                      </a:r>
                    </a:p>
                  </a:txBody>
                  <a:tcPr/>
                </a:tc>
                <a:tc>
                  <a:txBody>
                    <a:bodyPr/>
                    <a:lstStyle/>
                    <a:p>
                      <a:r>
                        <a:rPr sz="1600"/>
                        <a:t>72%</a:t>
                      </a:r>
                    </a:p>
                  </a:txBody>
                  <a:tcPr/>
                </a:tc>
                <a:tc>
                  <a:txBody>
                    <a:bodyPr/>
                    <a:lstStyle/>
                    <a:p>
                      <a:r>
                        <a:rPr sz="1600"/>
                        <a:t>100%</a:t>
                      </a:r>
                    </a:p>
                  </a:txBody>
                  <a:tcPr/>
                </a:tc>
                <a:tc>
                  <a:txBody>
                    <a:bodyPr/>
                    <a:lstStyle/>
                    <a:p>
                      <a:r>
                        <a:rPr sz="1600"/>
                        <a:t>100%</a:t>
                      </a:r>
                    </a:p>
                  </a:txBody>
                  <a:tcPr/>
                </a:tc>
              </a:tr>
              <a:tr h="365760">
                <a:tc>
                  <a:txBody>
                    <a:bodyPr/>
                    <a:lstStyle/>
                    <a:p>
                      <a:r>
                        <a:rPr sz="1600"/>
                        <a:t>ಇಲ್ಲ, ನಾನು ಯಾವುದೇ ವ್ಯತ್ಯಾಸವನ್ನು ಕಾಣುತ್ತಿಲ್ಲ</a:t>
                      </a:r>
                    </a:p>
                  </a:txBody>
                  <a:tcPr/>
                </a:tc>
                <a:tc>
                  <a:txBody>
                    <a:bodyPr/>
                    <a:lstStyle/>
                    <a:p>
                      <a:r>
                        <a:rPr sz="1600"/>
                        <a:t>9%</a:t>
                      </a:r>
                    </a:p>
                  </a:txBody>
                  <a:tcPr/>
                </a:tc>
                <a:tc>
                  <a:txBody>
                    <a:bodyPr/>
                    <a:lstStyle/>
                    <a:p>
                      <a:r>
                        <a:rPr sz="1600"/>
                        <a:t>7%</a:t>
                      </a:r>
                    </a:p>
                  </a:txBody>
                  <a:tcPr/>
                </a:tc>
                <a:tc>
                  <a:txBody>
                    <a:bodyPr/>
                    <a:lstStyle/>
                    <a:p>
                      <a:r>
                        <a:rPr sz="1600"/>
                        <a:t>6%</a:t>
                      </a:r>
                    </a:p>
                  </a:txBody>
                  <a:tcPr/>
                </a:tc>
                <a:tc>
                  <a:txBody>
                    <a:bodyPr/>
                    <a:lstStyle/>
                    <a:p>
                      <a:r>
                        <a:rPr sz="1600"/>
                        <a:t>0%</a:t>
                      </a:r>
                    </a:p>
                  </a:txBody>
                  <a:tcPr/>
                </a:tc>
                <a:tc>
                  <a:txBody>
                    <a:bodyPr/>
                    <a:lstStyle/>
                    <a:p>
                      <a:r>
                        <a:rPr sz="1600"/>
                        <a:t>0%</a:t>
                      </a:r>
                    </a:p>
                  </a:txBody>
                  <a:tcPr/>
                </a:tc>
              </a:tr>
              <a:tr h="365760">
                <a:tc>
                  <a:txBody>
                    <a:bodyPr/>
                    <a:lstStyle/>
                    <a:p>
                      <a:r>
                        <a:rPr sz="1600"/>
                        <a:t>ನಾನು ಹೆಚ್ಚು ಮೆಚ್ಚುಗೆ ಪಡೆಯುವುದಿಲ್ಲ</a:t>
                      </a:r>
                    </a:p>
                  </a:txBody>
                  <a:tcPr/>
                </a:tc>
                <a:tc>
                  <a:txBody>
                    <a:bodyPr/>
                    <a:lstStyle/>
                    <a:p>
                      <a:r>
                        <a:rPr sz="1600"/>
                        <a:t>8%</a:t>
                      </a:r>
                    </a:p>
                  </a:txBody>
                  <a:tcPr/>
                </a:tc>
                <a:tc>
                  <a:txBody>
                    <a:bodyPr/>
                    <a:lstStyle/>
                    <a:p>
                      <a:r>
                        <a:rPr sz="1600"/>
                        <a:t>7%</a:t>
                      </a:r>
                    </a:p>
                  </a:txBody>
                  <a:tcPr/>
                </a:tc>
                <a:tc>
                  <a:txBody>
                    <a:bodyPr/>
                    <a:lstStyle/>
                    <a:p>
                      <a:r>
                        <a:rPr sz="1600"/>
                        <a:t>22%</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identification is not a complicated concept, but it is incredibly powerful." Did you enjoy appreciating all this?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457200">
                <a:tc>
                  <a:txBody>
                    <a:bodyPr/>
                    <a:lstStyle/>
                    <a:p>
                      <a:r>
                        <a:rPr sz="1600"/>
                        <a:t>ಯಾರೂ ನನ್ನನ್ನು ಮೆಚ್ಚದ ಕಾರಣ, ನಾನು ಇತರರನ್ನು ಮೆಚ್ಚಲಿಲ್ಲ</a:t>
                      </a:r>
                    </a:p>
                  </a:txBody>
                  <a:tcPr/>
                </a:tc>
                <a:tc>
                  <a:txBody>
                    <a:bodyPr/>
                    <a:lstStyle/>
                    <a:p>
                      <a:r>
                        <a:rPr sz="1600"/>
                        <a:t>21%</a:t>
                      </a:r>
                    </a:p>
                  </a:txBody>
                  <a:tcPr/>
                </a:tc>
                <a:tc>
                  <a:txBody>
                    <a:bodyPr/>
                    <a:lstStyle/>
                    <a:p>
                      <a:r>
                        <a:rPr sz="1600"/>
                        <a:t>17%</a:t>
                      </a:r>
                    </a:p>
                  </a:txBody>
                  <a:tcPr/>
                </a:tc>
                <a:tc>
                  <a:txBody>
                    <a:bodyPr/>
                    <a:lstStyle/>
                    <a:p>
                      <a:r>
                        <a:rPr sz="1600"/>
                        <a:t>0%</a:t>
                      </a:r>
                    </a:p>
                  </a:txBody>
                  <a:tcPr/>
                </a:tc>
                <a:tc>
                  <a:txBody>
                    <a:bodyPr/>
                    <a:lstStyle/>
                    <a:p>
                      <a:r>
                        <a:rPr sz="1600"/>
                        <a:t>17%</a:t>
                      </a:r>
                    </a:p>
                  </a:txBody>
                  <a:tcPr/>
                </a:tc>
                <a:tc>
                  <a:txBody>
                    <a:bodyPr/>
                    <a:lstStyle/>
                    <a:p>
                      <a:r>
                        <a:rPr sz="1600"/>
                        <a:t>0%</a:t>
                      </a:r>
                    </a:p>
                  </a:txBody>
                  <a:tcPr/>
                </a:tc>
              </a:tr>
              <a:tr h="457200">
                <a:tc>
                  <a:txBody>
                    <a:bodyPr/>
                    <a:lstStyle/>
                    <a:p>
                      <a:r>
                        <a:rPr sz="1600"/>
                        <a:t>ಹೌದು, ಇದು ಸುಲಭ ಮತ್ತು ಶಕ್ತಿಯುತವಾಗಿದೆ</a:t>
                      </a:r>
                    </a:p>
                  </a:txBody>
                  <a:tcPr/>
                </a:tc>
                <a:tc>
                  <a:txBody>
                    <a:bodyPr/>
                    <a:lstStyle/>
                    <a:p>
                      <a:r>
                        <a:rPr sz="1600"/>
                        <a:t>79%</a:t>
                      </a:r>
                    </a:p>
                  </a:txBody>
                  <a:tcPr/>
                </a:tc>
                <a:tc>
                  <a:txBody>
                    <a:bodyPr/>
                    <a:lstStyle/>
                    <a:p>
                      <a:r>
                        <a:rPr sz="1600"/>
                        <a:t>83%</a:t>
                      </a:r>
                    </a:p>
                  </a:txBody>
                  <a:tcPr/>
                </a:tc>
                <a:tc>
                  <a:txBody>
                    <a:bodyPr/>
                    <a:lstStyle/>
                    <a:p>
                      <a:r>
                        <a:rPr sz="1600"/>
                        <a:t>0%</a:t>
                      </a:r>
                    </a:p>
                  </a:txBody>
                  <a:tcPr/>
                </a:tc>
                <a:tc>
                  <a:txBody>
                    <a:bodyPr/>
                    <a:lstStyle/>
                    <a:p>
                      <a:r>
                        <a:rPr sz="1600"/>
                        <a:t>83%</a:t>
                      </a:r>
                    </a:p>
                  </a:txBody>
                  <a:tcPr/>
                </a:tc>
                <a:tc>
                  <a:txBody>
                    <a:bodyPr/>
                    <a:lstStyle/>
                    <a:p>
                      <a:r>
                        <a:rPr sz="1600"/>
                        <a:t>100%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457200">
                <a:tc>
                  <a:txBody>
                    <a:bodyPr/>
                    <a:lstStyle/>
                    <a:p>
                      <a:r>
                        <a:rPr sz="1600"/>
                        <a:t>ಯಾರೂ ನನ್ನನ್ನು ಮೆಚ್ಚದ ಕಾರಣ, ನಾನು ಇತರರನ್ನು ಮೆಚ್ಚಲಿಲ್ಲ</a:t>
                      </a:r>
                    </a:p>
                  </a:txBody>
                  <a:tcPr/>
                </a:tc>
                <a:tc>
                  <a:txBody>
                    <a:bodyPr/>
                    <a:lstStyle/>
                    <a:p>
                      <a:r>
                        <a:rPr sz="1600"/>
                        <a:t>11%</a:t>
                      </a:r>
                    </a:p>
                  </a:txBody>
                  <a:tcPr/>
                </a:tc>
                <a:tc>
                  <a:txBody>
                    <a:bodyPr/>
                    <a:lstStyle/>
                    <a:p>
                      <a:r>
                        <a:rPr sz="1600"/>
                        <a:t>22%</a:t>
                      </a:r>
                    </a:p>
                  </a:txBody>
                  <a:tcPr/>
                </a:tc>
                <a:tc>
                  <a:txBody>
                    <a:bodyPr/>
                    <a:lstStyle/>
                    <a:p>
                      <a:r>
                        <a:rPr sz="1600"/>
                        <a:t>14%</a:t>
                      </a:r>
                    </a:p>
                  </a:txBody>
                  <a:tcPr/>
                </a:tc>
                <a:tc>
                  <a:txBody>
                    <a:bodyPr/>
                    <a:lstStyle/>
                    <a:p>
                      <a:r>
                        <a:rPr sz="1600"/>
                        <a:t>50%</a:t>
                      </a:r>
                    </a:p>
                  </a:txBody>
                  <a:tcPr/>
                </a:tc>
                <a:tc>
                  <a:txBody>
                    <a:bodyPr/>
                    <a:lstStyle/>
                    <a:p>
                      <a:r>
                        <a:rPr sz="1600"/>
                        <a:t>0%</a:t>
                      </a:r>
                    </a:p>
                  </a:txBody>
                  <a:tcPr/>
                </a:tc>
              </a:tr>
              <a:tr h="457200">
                <a:tc>
                  <a:txBody>
                    <a:bodyPr/>
                    <a:lstStyle/>
                    <a:p>
                      <a:r>
                        <a:rPr sz="1600"/>
                        <a:t>ಹೌದು, ಇದು ಸುಲಭ ಮತ್ತು ಶಕ್ತಿಯುತವಾಗಿದೆ</a:t>
                      </a:r>
                    </a:p>
                  </a:txBody>
                  <a:tcPr/>
                </a:tc>
                <a:tc>
                  <a:txBody>
                    <a:bodyPr/>
                    <a:lstStyle/>
                    <a:p>
                      <a:r>
                        <a:rPr sz="1600"/>
                        <a:t>89%</a:t>
                      </a:r>
                    </a:p>
                  </a:txBody>
                  <a:tcPr/>
                </a:tc>
                <a:tc>
                  <a:txBody>
                    <a:bodyPr/>
                    <a:lstStyle/>
                    <a:p>
                      <a:r>
                        <a:rPr sz="1600"/>
                        <a:t>78%</a:t>
                      </a:r>
                    </a:p>
                  </a:txBody>
                  <a:tcPr/>
                </a:tc>
                <a:tc>
                  <a:txBody>
                    <a:bodyPr/>
                    <a:lstStyle/>
                    <a:p>
                      <a:r>
                        <a:rPr sz="1600"/>
                        <a:t>86%</a:t>
                      </a:r>
                    </a:p>
                  </a:txBody>
                  <a:tcPr/>
                </a:tc>
                <a:tc>
                  <a:txBody>
                    <a:bodyPr/>
                    <a:lstStyle/>
                    <a:p>
                      <a:r>
                        <a:rPr sz="1600"/>
                        <a:t>50%</a:t>
                      </a:r>
                    </a:p>
                  </a:txBody>
                  <a:tcPr/>
                </a:tc>
                <a:tc>
                  <a:txBody>
                    <a:bodyPr/>
                    <a:lstStyle/>
                    <a:p>
                      <a:r>
                        <a:rPr sz="1600"/>
                        <a:t>100%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18288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182880">
                <a:tc>
                  <a:txBody>
                    <a:bodyPr/>
                    <a:lstStyle/>
                    <a:p>
                      <a:r>
                        <a:t>Corporate</a:t>
                      </a:r>
                    </a:p>
                  </a:txBody>
                  <a:tcPr/>
                </a:tc>
                <a:tc>
                  <a:txBody>
                    <a:bodyPr/>
                    <a:lstStyle/>
                    <a:p>
                      <a:r>
                        <a:t>163</a:t>
                      </a:r>
                    </a:p>
                  </a:txBody>
                  <a:tcPr/>
                </a:tc>
                <a:tc>
                  <a:txBody>
                    <a:bodyPr/>
                    <a:lstStyle/>
                    <a:p>
                      <a:r>
                        <a:t>73</a:t>
                      </a:r>
                    </a:p>
                  </a:txBody>
                  <a:tcPr/>
                </a:tc>
                <a:tc>
                  <a:txBody>
                    <a:bodyPr/>
                    <a:lstStyle/>
                    <a:p>
                      <a:r>
                        <a:t>236</a:t>
                      </a:r>
                    </a:p>
                  </a:txBody>
                  <a:tcPr/>
                </a:tc>
                <a:tc>
                  <a:txBody>
                    <a:bodyPr/>
                    <a:lstStyle/>
                    <a:p>
                      <a:r>
                        <a:t>69%</a:t>
                      </a:r>
                    </a:p>
                  </a:txBody>
                  <a:tcPr/>
                </a:tc>
              </a:tr>
              <a:tr h="182880">
                <a:tc>
                  <a:txBody>
                    <a:bodyPr/>
                    <a:lstStyle/>
                    <a:p>
                      <a:r>
                        <a:t>Arcolab</a:t>
                      </a:r>
                    </a:p>
                  </a:txBody>
                  <a:tcPr/>
                </a:tc>
                <a:tc>
                  <a:txBody>
                    <a:bodyPr/>
                    <a:lstStyle/>
                    <a:p>
                      <a:r>
                        <a:t>142</a:t>
                      </a:r>
                    </a:p>
                  </a:txBody>
                  <a:tcPr/>
                </a:tc>
                <a:tc>
                  <a:txBody>
                    <a:bodyPr/>
                    <a:lstStyle/>
                    <a:p>
                      <a:r>
                        <a:t>30</a:t>
                      </a:r>
                    </a:p>
                  </a:txBody>
                  <a:tcPr/>
                </a:tc>
                <a:tc>
                  <a:txBody>
                    <a:bodyPr/>
                    <a:lstStyle/>
                    <a:p>
                      <a:r>
                        <a:t>172</a:t>
                      </a:r>
                    </a:p>
                  </a:txBody>
                  <a:tcPr/>
                </a:tc>
                <a:tc>
                  <a:txBody>
                    <a:bodyPr/>
                    <a:lstStyle/>
                    <a:p>
                      <a:r>
                        <a:t>83%</a:t>
                      </a:r>
                    </a:p>
                  </a:txBody>
                  <a:tcPr/>
                </a:tc>
              </a:tr>
              <a:tr h="182880">
                <a:tc>
                  <a:txBody>
                    <a:bodyPr/>
                    <a:lstStyle/>
                    <a:p>
                      <a:r>
                        <a:t>Ucl</a:t>
                      </a:r>
                    </a:p>
                  </a:txBody>
                  <a:tcPr/>
                </a:tc>
                <a:tc>
                  <a:txBody>
                    <a:bodyPr/>
                    <a:lstStyle/>
                    <a:p>
                      <a:r>
                        <a:t>118</a:t>
                      </a:r>
                    </a:p>
                  </a:txBody>
                  <a:tcPr/>
                </a:tc>
                <a:tc>
                  <a:txBody>
                    <a:bodyPr/>
                    <a:lstStyle/>
                    <a:p>
                      <a:r>
                        <a:t>168</a:t>
                      </a:r>
                    </a:p>
                  </a:txBody>
                  <a:tcPr/>
                </a:tc>
                <a:tc>
                  <a:txBody>
                    <a:bodyPr/>
                    <a:lstStyle/>
                    <a:p>
                      <a:r>
                        <a:t>286</a:t>
                      </a:r>
                    </a:p>
                  </a:txBody>
                  <a:tcPr/>
                </a:tc>
                <a:tc>
                  <a:txBody>
                    <a:bodyPr/>
                    <a:lstStyle/>
                    <a:p>
                      <a:r>
                        <a:t>41%</a:t>
                      </a:r>
                    </a:p>
                  </a:txBody>
                  <a:tcPr/>
                </a:tc>
              </a:tr>
              <a:tr h="182880">
                <a:tc>
                  <a:txBody>
                    <a:bodyPr/>
                    <a:lstStyle/>
                    <a:p>
                      <a:r>
                        <a:t>R&amp;d</a:t>
                      </a:r>
                    </a:p>
                  </a:txBody>
                  <a:tcPr/>
                </a:tc>
                <a:tc>
                  <a:txBody>
                    <a:bodyPr/>
                    <a:lstStyle/>
                    <a:p>
                      <a:r>
                        <a:t>200</a:t>
                      </a:r>
                    </a:p>
                  </a:txBody>
                  <a:tcPr/>
                </a:tc>
                <a:tc>
                  <a:txBody>
                    <a:bodyPr/>
                    <a:lstStyle/>
                    <a:p>
                      <a:r>
                        <a:t>11</a:t>
                      </a:r>
                    </a:p>
                  </a:txBody>
                  <a:tcPr/>
                </a:tc>
                <a:tc>
                  <a:txBody>
                    <a:bodyPr/>
                    <a:lstStyle/>
                    <a:p>
                      <a:r>
                        <a:t>211</a:t>
                      </a:r>
                    </a:p>
                  </a:txBody>
                  <a:tcPr/>
                </a:tc>
                <a:tc>
                  <a:txBody>
                    <a:bodyPr/>
                    <a:lstStyle/>
                    <a:p>
                      <a:r>
                        <a:t>95%</a:t>
                      </a:r>
                    </a:p>
                  </a:txBody>
                  <a:tcPr/>
                </a:tc>
              </a:tr>
              <a:tr h="182880">
                <a:tc>
                  <a:txBody>
                    <a:bodyPr/>
                    <a:lstStyle/>
                    <a:p>
                      <a:r>
                        <a:t>Krsg</a:t>
                      </a:r>
                    </a:p>
                  </a:txBody>
                  <a:tcPr/>
                </a:tc>
                <a:tc>
                  <a:txBody>
                    <a:bodyPr/>
                    <a:lstStyle/>
                    <a:p>
                      <a:r>
                        <a:t>958</a:t>
                      </a:r>
                    </a:p>
                  </a:txBody>
                  <a:tcPr/>
                </a:tc>
                <a:tc>
                  <a:txBody>
                    <a:bodyPr/>
                    <a:lstStyle/>
                    <a:p>
                      <a:r>
                        <a:t>84</a:t>
                      </a:r>
                    </a:p>
                  </a:txBody>
                  <a:tcPr/>
                </a:tc>
                <a:tc>
                  <a:txBody>
                    <a:bodyPr/>
                    <a:lstStyle/>
                    <a:p>
                      <a:r>
                        <a:t>1042</a:t>
                      </a:r>
                    </a:p>
                  </a:txBody>
                  <a:tcPr/>
                </a:tc>
                <a:tc>
                  <a:txBody>
                    <a:bodyPr/>
                    <a:lstStyle/>
                    <a:p>
                      <a:r>
                        <a:t>92%</a:t>
                      </a:r>
                    </a:p>
                  </a:txBody>
                  <a:tcPr/>
                </a:tc>
              </a:tr>
              <a:tr h="182880">
                <a:tc>
                  <a:txBody>
                    <a:bodyPr/>
                    <a:lstStyle/>
                    <a:p>
                      <a:r>
                        <a:t>Pondy formulations</a:t>
                      </a:r>
                    </a:p>
                  </a:txBody>
                  <a:tcPr/>
                </a:tc>
                <a:tc>
                  <a:txBody>
                    <a:bodyPr/>
                    <a:lstStyle/>
                    <a:p>
                      <a:r>
                        <a:t>610</a:t>
                      </a:r>
                    </a:p>
                  </a:txBody>
                  <a:tcPr/>
                </a:tc>
                <a:tc>
                  <a:txBody>
                    <a:bodyPr/>
                    <a:lstStyle/>
                    <a:p>
                      <a:r>
                        <a:t>75</a:t>
                      </a:r>
                    </a:p>
                  </a:txBody>
                  <a:tcPr/>
                </a:tc>
                <a:tc>
                  <a:txBody>
                    <a:bodyPr/>
                    <a:lstStyle/>
                    <a:p>
                      <a:r>
                        <a:t>685</a:t>
                      </a:r>
                    </a:p>
                  </a:txBody>
                  <a:tcPr/>
                </a:tc>
                <a:tc>
                  <a:txBody>
                    <a:bodyPr/>
                    <a:lstStyle/>
                    <a:p>
                      <a:r>
                        <a:t>89%</a:t>
                      </a:r>
                    </a:p>
                  </a:txBody>
                  <a:tcPr/>
                </a:tc>
              </a:tr>
              <a:tr h="182880">
                <a:tc>
                  <a:txBody>
                    <a:bodyPr/>
                    <a:lstStyle/>
                    <a:p>
                      <a:r>
                        <a:t>Alathur</a:t>
                      </a:r>
                    </a:p>
                  </a:txBody>
                  <a:tcPr/>
                </a:tc>
                <a:tc>
                  <a:txBody>
                    <a:bodyPr/>
                    <a:lstStyle/>
                    <a:p>
                      <a:r>
                        <a:t>278</a:t>
                      </a:r>
                    </a:p>
                  </a:txBody>
                  <a:tcPr/>
                </a:tc>
                <a:tc>
                  <a:txBody>
                    <a:bodyPr/>
                    <a:lstStyle/>
                    <a:p>
                      <a:r>
                        <a:t>60</a:t>
                      </a:r>
                    </a:p>
                  </a:txBody>
                  <a:tcPr/>
                </a:tc>
                <a:tc>
                  <a:txBody>
                    <a:bodyPr/>
                    <a:lstStyle/>
                    <a:p>
                      <a:r>
                        <a:t>338</a:t>
                      </a:r>
                    </a:p>
                  </a:txBody>
                  <a:tcPr/>
                </a:tc>
                <a:tc>
                  <a:txBody>
                    <a:bodyPr/>
                    <a:lstStyle/>
                    <a:p>
                      <a:r>
                        <a:t>82%</a:t>
                      </a:r>
                    </a:p>
                  </a:txBody>
                  <a:tcPr/>
                </a:tc>
              </a:tr>
              <a:tr h="182880">
                <a:tc>
                  <a:txBody>
                    <a:bodyPr/>
                    <a:lstStyle/>
                    <a:p>
                      <a:r>
                        <a:t>Other</a:t>
                      </a:r>
                    </a:p>
                  </a:txBody>
                  <a:tcPr/>
                </a:tc>
                <a:tc>
                  <a:txBody>
                    <a:bodyPr/>
                    <a:lstStyle/>
                    <a:p>
                      <a:r>
                        <a:t>32</a:t>
                      </a:r>
                    </a:p>
                  </a:txBody>
                  <a:tcPr/>
                </a:tc>
                <a:tc>
                  <a:txBody>
                    <a:bodyPr/>
                    <a:lstStyle/>
                    <a:p>
                      <a:r>
                        <a:t>35</a:t>
                      </a:r>
                    </a:p>
                  </a:txBody>
                  <a:tcPr/>
                </a:tc>
                <a:tc>
                  <a:txBody>
                    <a:bodyPr/>
                    <a:lstStyle/>
                    <a:p>
                      <a:r>
                        <a:t>67</a:t>
                      </a:r>
                    </a:p>
                  </a:txBody>
                  <a:tcPr/>
                </a:tc>
                <a:tc>
                  <a:txBody>
                    <a:bodyPr/>
                    <a:lstStyle/>
                    <a:p>
                      <a:r>
                        <a:t>48%</a:t>
                      </a:r>
                    </a:p>
                  </a:txBody>
                  <a:tcPr/>
                </a:tc>
              </a:tr>
              <a:tr h="182880">
                <a:tc>
                  <a:txBody>
                    <a:bodyPr/>
                    <a:lstStyle/>
                    <a:p>
                      <a:r>
                        <a:t>Total</a:t>
                      </a:r>
                    </a:p>
                  </a:txBody>
                  <a:tcPr/>
                </a:tc>
                <a:tc>
                  <a:txBody>
                    <a:bodyPr/>
                    <a:lstStyle/>
                    <a:p>
                      <a:r>
                        <a:t>2501</a:t>
                      </a:r>
                    </a:p>
                  </a:txBody>
                  <a:tcPr/>
                </a:tc>
                <a:tc>
                  <a:txBody>
                    <a:bodyPr/>
                    <a:lstStyle/>
                    <a:p>
                      <a:r>
                        <a:t>536</a:t>
                      </a:r>
                    </a:p>
                  </a:txBody>
                  <a:tcPr/>
                </a:tc>
                <a:tc>
                  <a:txBody>
                    <a:bodyPr/>
                    <a:lstStyle/>
                    <a:p>
                      <a:r>
                        <a:t>3037</a:t>
                      </a:r>
                    </a:p>
                  </a:txBody>
                  <a:tcPr/>
                </a:tc>
                <a:tc>
                  <a:txBody>
                    <a:bodyPr/>
                    <a:lstStyle/>
                    <a:p>
                      <a:r>
                        <a:t>82%</a:t>
                      </a:r>
                    </a:p>
                  </a:txBody>
                  <a:tcPr/>
                </a:tc>
              </a:tr>
            </a:tbl>
          </a:graphicData>
        </a:graphic>
      </p:graphicFrame>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There are factors that make identification meaningful. Which of these are you most associated with?</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365760">
                <a:tc>
                  <a:txBody>
                    <a:bodyPr/>
                    <a:lstStyle/>
                    <a:p>
                      <a:r>
                        <a:rPr sz="1600"/>
                        <a:t>ನಾನು ಮಾಡಿದ ನಿರ್ದಿಷ್ಟ ವಿಷಯದ ಬಗ್ಗೆ</a:t>
                      </a:r>
                    </a:p>
                  </a:txBody>
                  <a:tcPr/>
                </a:tc>
                <a:tc>
                  <a:txBody>
                    <a:bodyPr/>
                    <a:lstStyle/>
                    <a:p>
                      <a:r>
                        <a:rPr sz="1600"/>
                        <a:t>34%</a:t>
                      </a:r>
                    </a:p>
                  </a:txBody>
                  <a:tcPr/>
                </a:tc>
                <a:tc>
                  <a:txBody>
                    <a:bodyPr/>
                    <a:lstStyle/>
                    <a:p>
                      <a:r>
                        <a:rPr sz="1600"/>
                        <a:t>32%</a:t>
                      </a:r>
                    </a:p>
                  </a:txBody>
                  <a:tcPr/>
                </a:tc>
                <a:tc>
                  <a:txBody>
                    <a:bodyPr/>
                    <a:lstStyle/>
                    <a:p>
                      <a:r>
                        <a:rPr sz="1600"/>
                        <a:t>0%</a:t>
                      </a:r>
                    </a:p>
                  </a:txBody>
                  <a:tcPr/>
                </a:tc>
                <a:tc>
                  <a:txBody>
                    <a:bodyPr/>
                    <a:lstStyle/>
                    <a:p>
                      <a:r>
                        <a:rPr sz="1600"/>
                        <a:t>35%</a:t>
                      </a:r>
                    </a:p>
                  </a:txBody>
                  <a:tcPr/>
                </a:tc>
                <a:tc>
                  <a:txBody>
                    <a:bodyPr/>
                    <a:lstStyle/>
                    <a:p>
                      <a:r>
                        <a:rPr sz="1600"/>
                        <a:t>100%</a:t>
                      </a:r>
                    </a:p>
                  </a:txBody>
                  <a:tcPr/>
                </a:tc>
              </a:tr>
              <a:tr h="365760">
                <a:tc>
                  <a:txBody>
                    <a:bodyPr/>
                    <a:lstStyle/>
                    <a:p>
                      <a:r>
                        <a:rPr sz="1600"/>
                        <a:t>ಇದು ಒಬ್ಬ ವ್ಯಕ್ತಿಯಾಗಿ ನನ್ನ ಬಗ್ಗೆ ಅಥವಾ ನಾನು ಗೌರವಿಸುವ ಯಾವುದನ್ನಾದರೂ ಕುರಿತು?</a:t>
                      </a:r>
                    </a:p>
                  </a:txBody>
                  <a:tcPr/>
                </a:tc>
                <a:tc>
                  <a:txBody>
                    <a:bodyPr/>
                    <a:lstStyle/>
                    <a:p>
                      <a:r>
                        <a:rPr sz="1600"/>
                        <a:t>25%</a:t>
                      </a:r>
                    </a:p>
                  </a:txBody>
                  <a:tcPr/>
                </a:tc>
                <a:tc>
                  <a:txBody>
                    <a:bodyPr/>
                    <a:lstStyle/>
                    <a:p>
                      <a:r>
                        <a:rPr sz="1600"/>
                        <a:t>24%</a:t>
                      </a:r>
                    </a:p>
                  </a:txBody>
                  <a:tcPr/>
                </a:tc>
                <a:tc>
                  <a:txBody>
                    <a:bodyPr/>
                    <a:lstStyle/>
                    <a:p>
                      <a:r>
                        <a:rPr sz="1600"/>
                        <a:t>0%</a:t>
                      </a:r>
                    </a:p>
                  </a:txBody>
                  <a:tcPr/>
                </a:tc>
                <a:tc>
                  <a:txBody>
                    <a:bodyPr/>
                    <a:lstStyle/>
                    <a:p>
                      <a:r>
                        <a:rPr sz="1600"/>
                        <a:t>8%</a:t>
                      </a:r>
                    </a:p>
                  </a:txBody>
                  <a:tcPr/>
                </a:tc>
                <a:tc>
                  <a:txBody>
                    <a:bodyPr/>
                    <a:lstStyle/>
                    <a:p>
                      <a:r>
                        <a:rPr sz="1600"/>
                        <a:t>0%</a:t>
                      </a:r>
                    </a:p>
                  </a:txBody>
                  <a:tcPr/>
                </a:tc>
              </a:tr>
              <a:tr h="365760">
                <a:tc>
                  <a:txBody>
                    <a:bodyPr/>
                    <a:lstStyle/>
                    <a:p>
                      <a:r>
                        <a:rPr sz="1600"/>
                        <a:t>ನನಗೆ ಗುರುತಿಸುವಿಕೆಯನ್ನು ಕಳುಹಿಸಿದ ವ್ಯಕ್ತಿಗೆ ನಾನು ಯಾವ ರೀತಿಯಲ್ಲಿ ವ್ಯತ್ಯಾಸವನ್ನು ಮಾಡಿದೆ ಎಂಬುದರ ಕುರಿತು</a:t>
                      </a:r>
                    </a:p>
                  </a:txBody>
                  <a:tcPr/>
                </a:tc>
                <a:tc>
                  <a:txBody>
                    <a:bodyPr/>
                    <a:lstStyle/>
                    <a:p>
                      <a:r>
                        <a:rPr sz="1600"/>
                        <a:t>40%</a:t>
                      </a:r>
                    </a:p>
                  </a:txBody>
                  <a:tcPr/>
                </a:tc>
                <a:tc>
                  <a:txBody>
                    <a:bodyPr/>
                    <a:lstStyle/>
                    <a:p>
                      <a:r>
                        <a:rPr sz="1600"/>
                        <a:t>43%</a:t>
                      </a:r>
                    </a:p>
                  </a:txBody>
                  <a:tcPr/>
                </a:tc>
                <a:tc>
                  <a:txBody>
                    <a:bodyPr/>
                    <a:lstStyle/>
                    <a:p>
                      <a:r>
                        <a:rPr sz="1600"/>
                        <a:t>0%</a:t>
                      </a:r>
                    </a:p>
                  </a:txBody>
                  <a:tcPr/>
                </a:tc>
                <a:tc>
                  <a:txBody>
                    <a:bodyPr/>
                    <a:lstStyle/>
                    <a:p>
                      <a:r>
                        <a:rPr sz="1600"/>
                        <a:t>58%</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365760">
                <a:tc>
                  <a:txBody>
                    <a:bodyPr/>
                    <a:lstStyle/>
                    <a:p>
                      <a:r>
                        <a:rPr sz="1600"/>
                        <a:t>ನಾನು ಮಾಡಿದ ನಿರ್ದಿಷ್ಟ ವಿಷಯದ ಬಗ್ಗೆ</a:t>
                      </a:r>
                    </a:p>
                  </a:txBody>
                  <a:tcPr/>
                </a:tc>
                <a:tc>
                  <a:txBody>
                    <a:bodyPr/>
                    <a:lstStyle/>
                    <a:p>
                      <a:r>
                        <a:rPr sz="1600"/>
                        <a:t>41%</a:t>
                      </a:r>
                    </a:p>
                  </a:txBody>
                  <a:tcPr/>
                </a:tc>
                <a:tc>
                  <a:txBody>
                    <a:bodyPr/>
                    <a:lstStyle/>
                    <a:p>
                      <a:r>
                        <a:rPr sz="1600"/>
                        <a:t>45%</a:t>
                      </a:r>
                    </a:p>
                  </a:txBody>
                  <a:tcPr/>
                </a:tc>
                <a:tc>
                  <a:txBody>
                    <a:bodyPr/>
                    <a:lstStyle/>
                    <a:p>
                      <a:r>
                        <a:rPr sz="1600"/>
                        <a:t>35%</a:t>
                      </a:r>
                    </a:p>
                  </a:txBody>
                  <a:tcPr/>
                </a:tc>
                <a:tc>
                  <a:txBody>
                    <a:bodyPr/>
                    <a:lstStyle/>
                    <a:p>
                      <a:r>
                        <a:rPr sz="1600"/>
                        <a:t>40%</a:t>
                      </a:r>
                    </a:p>
                  </a:txBody>
                  <a:tcPr/>
                </a:tc>
                <a:tc>
                  <a:txBody>
                    <a:bodyPr/>
                    <a:lstStyle/>
                    <a:p>
                      <a:r>
                        <a:rPr sz="1600"/>
                        <a:t>11%</a:t>
                      </a:r>
                    </a:p>
                  </a:txBody>
                  <a:tcPr/>
                </a:tc>
              </a:tr>
              <a:tr h="365760">
                <a:tc>
                  <a:txBody>
                    <a:bodyPr/>
                    <a:lstStyle/>
                    <a:p>
                      <a:r>
                        <a:rPr sz="1600"/>
                        <a:t>ಇದು ಒಬ್ಬ ವ್ಯಕ್ತಿಯಾಗಿ ನನ್ನ ಬಗ್ಗೆ ಅಥವಾ ನಾನು ಗೌರವಿಸುವ ಯಾವುದನ್ನಾದರೂ ಕುರಿತು?</a:t>
                      </a:r>
                    </a:p>
                  </a:txBody>
                  <a:tcPr/>
                </a:tc>
                <a:tc>
                  <a:txBody>
                    <a:bodyPr/>
                    <a:lstStyle/>
                    <a:p>
                      <a:r>
                        <a:rPr sz="1600"/>
                        <a:t>19%</a:t>
                      </a:r>
                    </a:p>
                  </a:txBody>
                  <a:tcPr/>
                </a:tc>
                <a:tc>
                  <a:txBody>
                    <a:bodyPr/>
                    <a:lstStyle/>
                    <a:p>
                      <a:r>
                        <a:rPr sz="1600"/>
                        <a:t>18%</a:t>
                      </a:r>
                    </a:p>
                  </a:txBody>
                  <a:tcPr/>
                </a:tc>
                <a:tc>
                  <a:txBody>
                    <a:bodyPr/>
                    <a:lstStyle/>
                    <a:p>
                      <a:r>
                        <a:rPr sz="1600"/>
                        <a:t>20%</a:t>
                      </a:r>
                    </a:p>
                  </a:txBody>
                  <a:tcPr/>
                </a:tc>
                <a:tc>
                  <a:txBody>
                    <a:bodyPr/>
                    <a:lstStyle/>
                    <a:p>
                      <a:r>
                        <a:rPr sz="1600"/>
                        <a:t>0%</a:t>
                      </a:r>
                    </a:p>
                  </a:txBody>
                  <a:tcPr/>
                </a:tc>
                <a:tc>
                  <a:txBody>
                    <a:bodyPr/>
                    <a:lstStyle/>
                    <a:p>
                      <a:r>
                        <a:rPr sz="1600"/>
                        <a:t>33%</a:t>
                      </a:r>
                    </a:p>
                  </a:txBody>
                  <a:tcPr/>
                </a:tc>
              </a:tr>
              <a:tr h="365760">
                <a:tc>
                  <a:txBody>
                    <a:bodyPr/>
                    <a:lstStyle/>
                    <a:p>
                      <a:r>
                        <a:rPr sz="1600"/>
                        <a:t>ನನಗೆ ಗುರುತಿಸುವಿಕೆಯನ್ನು ಕಳುಹಿಸಿದ ವ್ಯಕ್ತಿಗೆ ನಾನು ಯಾವ ರೀತಿಯಲ್ಲಿ ವ್ಯತ್ಯಾಸವನ್ನು ಮಾಡಿದೆ ಎಂಬುದರ ಕುರಿತು</a:t>
                      </a:r>
                    </a:p>
                  </a:txBody>
                  <a:tcPr/>
                </a:tc>
                <a:tc>
                  <a:txBody>
                    <a:bodyPr/>
                    <a:lstStyle/>
                    <a:p>
                      <a:r>
                        <a:rPr sz="1600"/>
                        <a:t>40%</a:t>
                      </a:r>
                    </a:p>
                  </a:txBody>
                  <a:tcPr/>
                </a:tc>
                <a:tc>
                  <a:txBody>
                    <a:bodyPr/>
                    <a:lstStyle/>
                    <a:p>
                      <a:r>
                        <a:rPr sz="1600"/>
                        <a:t>36%</a:t>
                      </a:r>
                    </a:p>
                  </a:txBody>
                  <a:tcPr/>
                </a:tc>
                <a:tc>
                  <a:txBody>
                    <a:bodyPr/>
                    <a:lstStyle/>
                    <a:p>
                      <a:r>
                        <a:rPr sz="1600"/>
                        <a:t>45%</a:t>
                      </a:r>
                    </a:p>
                  </a:txBody>
                  <a:tcPr/>
                </a:tc>
                <a:tc>
                  <a:txBody>
                    <a:bodyPr/>
                    <a:lstStyle/>
                    <a:p>
                      <a:r>
                        <a:rPr sz="1600"/>
                        <a:t>60%</a:t>
                      </a:r>
                    </a:p>
                  </a:txBody>
                  <a:tcPr/>
                </a:tc>
                <a:tc>
                  <a:txBody>
                    <a:bodyPr/>
                    <a:lstStyle/>
                    <a:p>
                      <a:r>
                        <a:rPr sz="1600"/>
                        <a:t>56%</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employees demonstrate behaviors that align with company values, their efforts are recognized and appreciated! Are you aware of the values ​​of your organization?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365760">
                <a:tc>
                  <a:txBody>
                    <a:bodyPr/>
                    <a:lstStyle/>
                    <a:p>
                      <a:r>
                        <a:rPr sz="1600"/>
                        <a:t>ಒಂದು ಮಟ್ಟಿಗೆ ಹೌದು!</a:t>
                      </a:r>
                    </a:p>
                  </a:txBody>
                  <a:tcPr/>
                </a:tc>
                <a:tc>
                  <a:txBody>
                    <a:bodyPr/>
                    <a:lstStyle/>
                    <a:p>
                      <a:r>
                        <a:rPr sz="1600"/>
                        <a:t>50%</a:t>
                      </a:r>
                    </a:p>
                  </a:txBody>
                  <a:tcPr/>
                </a:tc>
                <a:tc>
                  <a:txBody>
                    <a:bodyPr/>
                    <a:lstStyle/>
                    <a:p>
                      <a:r>
                        <a:rPr sz="1600"/>
                        <a:t>74%</a:t>
                      </a:r>
                    </a:p>
                  </a:txBody>
                  <a:tcPr/>
                </a:tc>
                <a:tc>
                  <a:txBody>
                    <a:bodyPr/>
                    <a:lstStyle/>
                    <a:p>
                      <a:r>
                        <a:rPr sz="1600"/>
                        <a:t>0%</a:t>
                      </a:r>
                    </a:p>
                  </a:txBody>
                  <a:tcPr/>
                </a:tc>
                <a:tc>
                  <a:txBody>
                    <a:bodyPr/>
                    <a:lstStyle/>
                    <a:p>
                      <a:r>
                        <a:rPr sz="1600"/>
                        <a:t>53%</a:t>
                      </a:r>
                    </a:p>
                  </a:txBody>
                  <a:tcPr/>
                </a:tc>
                <a:tc>
                  <a:txBody>
                    <a:bodyPr/>
                    <a:lstStyle/>
                    <a:p>
                      <a:r>
                        <a:rPr sz="1600"/>
                        <a:t>100%</a:t>
                      </a:r>
                    </a:p>
                  </a:txBody>
                  <a:tcPr/>
                </a:tc>
              </a:tr>
              <a:tr h="365760">
                <a:tc>
                  <a:txBody>
                    <a:bodyPr/>
                    <a:lstStyle/>
                    <a:p>
                      <a:r>
                        <a:rPr sz="1600"/>
                        <a:t>ನನಗೆ ಮೌಲ್ಯಗಳ ಅರಿವಿಲ್ಲ</a:t>
                      </a:r>
                    </a:p>
                  </a:txBody>
                  <a:tcPr/>
                </a:tc>
                <a:tc>
                  <a:txBody>
                    <a:bodyPr/>
                    <a:lstStyle/>
                    <a:p>
                      <a:r>
                        <a:rPr sz="1600"/>
                        <a:t>6%</a:t>
                      </a:r>
                    </a:p>
                  </a:txBody>
                  <a:tcPr/>
                </a:tc>
                <a:tc>
                  <a:txBody>
                    <a:bodyPr/>
                    <a:lstStyle/>
                    <a:p>
                      <a:r>
                        <a:rPr sz="1600"/>
                        <a:t>3%</a:t>
                      </a:r>
                    </a:p>
                  </a:txBody>
                  <a:tcPr/>
                </a:tc>
                <a:tc>
                  <a:txBody>
                    <a:bodyPr/>
                    <a:lstStyle/>
                    <a:p>
                      <a:r>
                        <a:rPr sz="1600"/>
                        <a:t>0%</a:t>
                      </a:r>
                    </a:p>
                  </a:txBody>
                  <a:tcPr/>
                </a:tc>
                <a:tc>
                  <a:txBody>
                    <a:bodyPr/>
                    <a:lstStyle/>
                    <a:p>
                      <a:r>
                        <a:rPr sz="1600"/>
                        <a:t>13%</a:t>
                      </a:r>
                    </a:p>
                  </a:txBody>
                  <a:tcPr/>
                </a:tc>
                <a:tc>
                  <a:txBody>
                    <a:bodyPr/>
                    <a:lstStyle/>
                    <a:p>
                      <a:r>
                        <a:rPr sz="1600"/>
                        <a:t>0%</a:t>
                      </a:r>
                    </a:p>
                  </a:txBody>
                  <a:tcPr/>
                </a:tc>
              </a:tr>
              <a:tr h="365760">
                <a:tc>
                  <a:txBody>
                    <a:bodyPr/>
                    <a:lstStyle/>
                    <a:p>
                      <a:r>
                        <a:rPr sz="1600"/>
                        <a:t>ನಾನು ಮೌಲ್ಯಗಳ ಬಗ್ಗೆ ಇನ್ನಷ್ಟು ತಿಳಿದುಕೊಳ್ಳಬೇಕು</a:t>
                      </a:r>
                    </a:p>
                  </a:txBody>
                  <a:tcPr/>
                </a:tc>
                <a:tc>
                  <a:txBody>
                    <a:bodyPr/>
                    <a:lstStyle/>
                    <a:p>
                      <a:r>
                        <a:rPr sz="1600"/>
                        <a:t>43%</a:t>
                      </a:r>
                    </a:p>
                  </a:txBody>
                  <a:tcPr/>
                </a:tc>
                <a:tc>
                  <a:txBody>
                    <a:bodyPr/>
                    <a:lstStyle/>
                    <a:p>
                      <a:r>
                        <a:rPr sz="1600"/>
                        <a:t>23%</a:t>
                      </a:r>
                    </a:p>
                  </a:txBody>
                  <a:tcPr/>
                </a:tc>
                <a:tc>
                  <a:txBody>
                    <a:bodyPr/>
                    <a:lstStyle/>
                    <a:p>
                      <a:r>
                        <a:rPr sz="1600"/>
                        <a:t>0%</a:t>
                      </a:r>
                    </a:p>
                  </a:txBody>
                  <a:tcPr/>
                </a:tc>
                <a:tc>
                  <a:txBody>
                    <a:bodyPr/>
                    <a:lstStyle/>
                    <a:p>
                      <a:r>
                        <a:rPr sz="1600"/>
                        <a:t>33%</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365760">
                <a:tc>
                  <a:txBody>
                    <a:bodyPr/>
                    <a:lstStyle/>
                    <a:p>
                      <a:r>
                        <a:rPr sz="1600"/>
                        <a:t>ಒಂದು ಮಟ್ಟಿಗೆ ಹೌದು!</a:t>
                      </a:r>
                    </a:p>
                  </a:txBody>
                  <a:tcPr/>
                </a:tc>
                <a:tc>
                  <a:txBody>
                    <a:bodyPr/>
                    <a:lstStyle/>
                    <a:p>
                      <a:r>
                        <a:rPr sz="1600"/>
                        <a:t>68%</a:t>
                      </a:r>
                    </a:p>
                  </a:txBody>
                  <a:tcPr/>
                </a:tc>
                <a:tc>
                  <a:txBody>
                    <a:bodyPr/>
                    <a:lstStyle/>
                    <a:p>
                      <a:r>
                        <a:rPr sz="1600"/>
                        <a:t>77%</a:t>
                      </a:r>
                    </a:p>
                  </a:txBody>
                  <a:tcPr/>
                </a:tc>
                <a:tc>
                  <a:txBody>
                    <a:bodyPr/>
                    <a:lstStyle/>
                    <a:p>
                      <a:r>
                        <a:rPr sz="1600"/>
                        <a:t>96%</a:t>
                      </a:r>
                    </a:p>
                  </a:txBody>
                  <a:tcPr/>
                </a:tc>
                <a:tc>
                  <a:txBody>
                    <a:bodyPr/>
                    <a:lstStyle/>
                    <a:p>
                      <a:r>
                        <a:rPr sz="1600"/>
                        <a:t>100%</a:t>
                      </a:r>
                    </a:p>
                  </a:txBody>
                  <a:tcPr/>
                </a:tc>
                <a:tc>
                  <a:txBody>
                    <a:bodyPr/>
                    <a:lstStyle/>
                    <a:p>
                      <a:r>
                        <a:rPr sz="1600"/>
                        <a:t>86%</a:t>
                      </a:r>
                    </a:p>
                  </a:txBody>
                  <a:tcPr/>
                </a:tc>
              </a:tr>
              <a:tr h="365760">
                <a:tc>
                  <a:txBody>
                    <a:bodyPr/>
                    <a:lstStyle/>
                    <a:p>
                      <a:r>
                        <a:rPr sz="1600"/>
                        <a:t>ನನಗೆ ಮೌಲ್ಯಗಳ ಅರಿವಿಲ್ಲ</a:t>
                      </a:r>
                    </a:p>
                  </a:txBody>
                  <a:tcPr/>
                </a:tc>
                <a:tc>
                  <a:txBody>
                    <a:bodyPr/>
                    <a:lstStyle/>
                    <a:p>
                      <a:r>
                        <a:rPr sz="1600"/>
                        <a:t>9%</a:t>
                      </a:r>
                    </a:p>
                  </a:txBody>
                  <a:tcPr/>
                </a:tc>
                <a:tc>
                  <a:txBody>
                    <a:bodyPr/>
                    <a:lstStyle/>
                    <a:p>
                      <a:r>
                        <a:rPr sz="1600"/>
                        <a:t>4%</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ನಾನು ಮೌಲ್ಯಗಳ ಬಗ್ಗೆ ಇನ್ನಷ್ಟು ತಿಳಿದುಕೊಳ್ಳಬೇಕು</a:t>
                      </a:r>
                    </a:p>
                  </a:txBody>
                  <a:tcPr/>
                </a:tc>
                <a:tc>
                  <a:txBody>
                    <a:bodyPr/>
                    <a:lstStyle/>
                    <a:p>
                      <a:r>
                        <a:rPr sz="1600"/>
                        <a:t>23%</a:t>
                      </a:r>
                    </a:p>
                  </a:txBody>
                  <a:tcPr/>
                </a:tc>
                <a:tc>
                  <a:txBody>
                    <a:bodyPr/>
                    <a:lstStyle/>
                    <a:p>
                      <a:r>
                        <a:rPr sz="1600"/>
                        <a:t>19%</a:t>
                      </a:r>
                    </a:p>
                  </a:txBody>
                  <a:tcPr/>
                </a:tc>
                <a:tc>
                  <a:txBody>
                    <a:bodyPr/>
                    <a:lstStyle/>
                    <a:p>
                      <a:r>
                        <a:rPr sz="1600"/>
                        <a:t>4%</a:t>
                      </a:r>
                    </a:p>
                  </a:txBody>
                  <a:tcPr/>
                </a:tc>
                <a:tc>
                  <a:txBody>
                    <a:bodyPr/>
                    <a:lstStyle/>
                    <a:p>
                      <a:r>
                        <a:rPr sz="1600"/>
                        <a:t>0%</a:t>
                      </a:r>
                    </a:p>
                  </a:txBody>
                  <a:tcPr/>
                </a:tc>
                <a:tc>
                  <a:txBody>
                    <a:bodyPr/>
                    <a:lstStyle/>
                    <a:p>
                      <a:r>
                        <a:rPr sz="1600"/>
                        <a:t>14%</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Most common distractions at work place include the following: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0480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304800">
                <a:tc>
                  <a:txBody>
                    <a:bodyPr/>
                    <a:lstStyle/>
                    <a:p>
                      <a:r>
                        <a:rPr sz="1600"/>
                        <a:t>Gossiping during work</a:t>
                      </a:r>
                    </a:p>
                  </a:txBody>
                  <a:tcPr/>
                </a:tc>
                <a:tc>
                  <a:txBody>
                    <a:bodyPr/>
                    <a:lstStyle/>
                    <a:p>
                      <a:r>
                        <a:rPr sz="1600"/>
                        <a:t>9%</a:t>
                      </a:r>
                    </a:p>
                  </a:txBody>
                  <a:tcPr/>
                </a:tc>
                <a:tc>
                  <a:txBody>
                    <a:bodyPr/>
                    <a:lstStyle/>
                    <a:p>
                      <a:r>
                        <a:rPr sz="1600"/>
                        <a:t>3%</a:t>
                      </a:r>
                    </a:p>
                  </a:txBody>
                  <a:tcPr/>
                </a:tc>
                <a:tc>
                  <a:txBody>
                    <a:bodyPr/>
                    <a:lstStyle/>
                    <a:p>
                      <a:r>
                        <a:rPr sz="1600"/>
                        <a:t>0%</a:t>
                      </a:r>
                    </a:p>
                  </a:txBody>
                  <a:tcPr/>
                </a:tc>
                <a:tc>
                  <a:txBody>
                    <a:bodyPr/>
                    <a:lstStyle/>
                    <a:p>
                      <a:r>
                        <a:rPr sz="1600"/>
                        <a:t>22%</a:t>
                      </a:r>
                    </a:p>
                  </a:txBody>
                  <a:tcPr/>
                </a:tc>
                <a:tc>
                  <a:txBody>
                    <a:bodyPr/>
                    <a:lstStyle/>
                    <a:p>
                      <a:r>
                        <a:rPr sz="1600"/>
                        <a:t>0%</a:t>
                      </a:r>
                    </a:p>
                  </a:txBody>
                  <a:tcPr/>
                </a:tc>
              </a:tr>
              <a:tr h="304800">
                <a:tc>
                  <a:txBody>
                    <a:bodyPr/>
                    <a:lstStyle/>
                    <a:p>
                      <a:r>
                        <a:rPr sz="1600"/>
                        <a:t>Conversation on mobile phone during work</a:t>
                      </a:r>
                    </a:p>
                  </a:txBody>
                  <a:tcPr/>
                </a:tc>
                <a:tc>
                  <a:txBody>
                    <a:bodyPr/>
                    <a:lstStyle/>
                    <a:p>
                      <a:r>
                        <a:rPr sz="1600"/>
                        <a:t>5%</a:t>
                      </a:r>
                    </a:p>
                  </a:txBody>
                  <a:tcPr/>
                </a:tc>
                <a:tc>
                  <a:txBody>
                    <a:bodyPr/>
                    <a:lstStyle/>
                    <a:p>
                      <a:r>
                        <a:rPr sz="1600"/>
                        <a:t>0%</a:t>
                      </a:r>
                    </a:p>
                  </a:txBody>
                  <a:tcPr/>
                </a:tc>
                <a:tc>
                  <a:txBody>
                    <a:bodyPr/>
                    <a:lstStyle/>
                    <a:p>
                      <a:r>
                        <a:rPr sz="1600"/>
                        <a:t>0%</a:t>
                      </a:r>
                    </a:p>
                  </a:txBody>
                  <a:tcPr/>
                </a:tc>
                <a:tc>
                  <a:txBody>
                    <a:bodyPr/>
                    <a:lstStyle/>
                    <a:p>
                      <a:r>
                        <a:rPr sz="1600"/>
                        <a:t>4%</a:t>
                      </a:r>
                    </a:p>
                  </a:txBody>
                  <a:tcPr/>
                </a:tc>
                <a:tc>
                  <a:txBody>
                    <a:bodyPr/>
                    <a:lstStyle/>
                    <a:p>
                      <a:r>
                        <a:rPr sz="1600"/>
                        <a:t>0%</a:t>
                      </a:r>
                    </a:p>
                  </a:txBody>
                  <a:tcPr/>
                </a:tc>
              </a:tr>
              <a:tr h="304800">
                <a:tc>
                  <a:txBody>
                    <a:bodyPr/>
                    <a:lstStyle/>
                    <a:p>
                      <a:r>
                        <a:rPr sz="1600"/>
                        <a:t>Attending else's queries when your job at critical juncture</a:t>
                      </a:r>
                    </a:p>
                  </a:txBody>
                  <a:tcPr/>
                </a:tc>
                <a:tc>
                  <a:txBody>
                    <a:bodyPr/>
                    <a:lstStyle/>
                    <a:p>
                      <a:r>
                        <a:rPr sz="1600"/>
                        <a:t>11%</a:t>
                      </a:r>
                    </a:p>
                  </a:txBody>
                  <a:tcPr/>
                </a:tc>
                <a:tc>
                  <a:txBody>
                    <a:bodyPr/>
                    <a:lstStyle/>
                    <a:p>
                      <a:r>
                        <a:rPr sz="1600"/>
                        <a:t>7%</a:t>
                      </a:r>
                    </a:p>
                  </a:txBody>
                  <a:tcPr/>
                </a:tc>
                <a:tc>
                  <a:txBody>
                    <a:bodyPr/>
                    <a:lstStyle/>
                    <a:p>
                      <a:r>
                        <a:rPr sz="1600"/>
                        <a:t>0%</a:t>
                      </a:r>
                    </a:p>
                  </a:txBody>
                  <a:tcPr/>
                </a:tc>
                <a:tc>
                  <a:txBody>
                    <a:bodyPr/>
                    <a:lstStyle/>
                    <a:p>
                      <a:r>
                        <a:rPr sz="1600"/>
                        <a:t>4%</a:t>
                      </a:r>
                    </a:p>
                  </a:txBody>
                  <a:tcPr/>
                </a:tc>
                <a:tc>
                  <a:txBody>
                    <a:bodyPr/>
                    <a:lstStyle/>
                    <a:p>
                      <a:r>
                        <a:rPr sz="1600"/>
                        <a:t>0%</a:t>
                      </a:r>
                    </a:p>
                  </a:txBody>
                  <a:tcPr/>
                </a:tc>
              </a:tr>
              <a:tr h="304800">
                <a:tc>
                  <a:txBody>
                    <a:bodyPr/>
                    <a:lstStyle/>
                    <a:p>
                      <a:r>
                        <a:rPr sz="1600"/>
                        <a:t>All above</a:t>
                      </a:r>
                    </a:p>
                  </a:txBody>
                  <a:tcPr/>
                </a:tc>
                <a:tc>
                  <a:txBody>
                    <a:bodyPr/>
                    <a:lstStyle/>
                    <a:p>
                      <a:r>
                        <a:rPr sz="1600"/>
                        <a:t>75%</a:t>
                      </a:r>
                    </a:p>
                  </a:txBody>
                  <a:tcPr/>
                </a:tc>
                <a:tc>
                  <a:txBody>
                    <a:bodyPr/>
                    <a:lstStyle/>
                    <a:p>
                      <a:r>
                        <a:rPr sz="1600"/>
                        <a:t>90%</a:t>
                      </a:r>
                    </a:p>
                  </a:txBody>
                  <a:tcPr/>
                </a:tc>
                <a:tc>
                  <a:txBody>
                    <a:bodyPr/>
                    <a:lstStyle/>
                    <a:p>
                      <a:r>
                        <a:rPr sz="1600"/>
                        <a:t>100%</a:t>
                      </a:r>
                    </a:p>
                  </a:txBody>
                  <a:tcPr/>
                </a:tc>
                <a:tc>
                  <a:txBody>
                    <a:bodyPr/>
                    <a:lstStyle/>
                    <a:p>
                      <a:r>
                        <a:rPr sz="1600"/>
                        <a:t>70%</a:t>
                      </a:r>
                    </a:p>
                  </a:txBody>
                  <a:tcPr/>
                </a:tc>
                <a:tc>
                  <a:txBody>
                    <a:bodyPr/>
                    <a:lstStyle/>
                    <a:p>
                      <a:r>
                        <a:rPr sz="1600"/>
                        <a:t>100%</a:t>
                      </a:r>
                    </a:p>
                  </a:txBody>
                  <a:tcPr/>
                </a:tc>
              </a:tr>
              <a:tr h="3048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0480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304800">
                <a:tc>
                  <a:txBody>
                    <a:bodyPr/>
                    <a:lstStyle/>
                    <a:p>
                      <a:r>
                        <a:rPr sz="1600"/>
                        <a:t>Gossiping during work</a:t>
                      </a:r>
                    </a:p>
                  </a:txBody>
                  <a:tcPr/>
                </a:tc>
                <a:tc>
                  <a:txBody>
                    <a:bodyPr/>
                    <a:lstStyle/>
                    <a:p>
                      <a:r>
                        <a:rPr sz="1600"/>
                        <a:t>7%</a:t>
                      </a:r>
                    </a:p>
                  </a:txBody>
                  <a:tcPr/>
                </a:tc>
                <a:tc>
                  <a:txBody>
                    <a:bodyPr/>
                    <a:lstStyle/>
                    <a:p>
                      <a:r>
                        <a:rPr sz="1600"/>
                        <a:t>8%</a:t>
                      </a:r>
                    </a:p>
                  </a:txBody>
                  <a:tcPr/>
                </a:tc>
                <a:tc>
                  <a:txBody>
                    <a:bodyPr/>
                    <a:lstStyle/>
                    <a:p>
                      <a:r>
                        <a:rPr sz="1600"/>
                        <a:t>0%</a:t>
                      </a:r>
                    </a:p>
                  </a:txBody>
                  <a:tcPr/>
                </a:tc>
                <a:tc>
                  <a:txBody>
                    <a:bodyPr/>
                    <a:lstStyle/>
                    <a:p>
                      <a:r>
                        <a:rPr sz="1600"/>
                        <a:t>25%</a:t>
                      </a:r>
                    </a:p>
                  </a:txBody>
                  <a:tcPr/>
                </a:tc>
                <a:tc>
                  <a:txBody>
                    <a:bodyPr/>
                    <a:lstStyle/>
                    <a:p>
                      <a:r>
                        <a:rPr sz="1600"/>
                        <a:t>0%</a:t>
                      </a:r>
                    </a:p>
                  </a:txBody>
                  <a:tcPr/>
                </a:tc>
              </a:tr>
              <a:tr h="304800">
                <a:tc>
                  <a:txBody>
                    <a:bodyPr/>
                    <a:lstStyle/>
                    <a:p>
                      <a:r>
                        <a:rPr sz="1600"/>
                        <a:t>Conversation on mobile phone during work</a:t>
                      </a:r>
                    </a:p>
                  </a:txBody>
                  <a:tcPr/>
                </a:tc>
                <a:tc>
                  <a:txBody>
                    <a:bodyPr/>
                    <a:lstStyle/>
                    <a:p>
                      <a:r>
                        <a:rPr sz="1600"/>
                        <a:t>5%</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04800">
                <a:tc>
                  <a:txBody>
                    <a:bodyPr/>
                    <a:lstStyle/>
                    <a:p>
                      <a:r>
                        <a:rPr sz="1600"/>
                        <a:t>Attending else's queries when your job at critical juncture</a:t>
                      </a:r>
                    </a:p>
                  </a:txBody>
                  <a:tcPr/>
                </a:tc>
                <a:tc>
                  <a:txBody>
                    <a:bodyPr/>
                    <a:lstStyle/>
                    <a:p>
                      <a:r>
                        <a:rPr sz="1600"/>
                        <a:t>5%</a:t>
                      </a:r>
                    </a:p>
                  </a:txBody>
                  <a:tcPr/>
                </a:tc>
                <a:tc>
                  <a:txBody>
                    <a:bodyPr/>
                    <a:lstStyle/>
                    <a:p>
                      <a:r>
                        <a:rPr sz="1600"/>
                        <a:t>17%</a:t>
                      </a:r>
                    </a:p>
                  </a:txBody>
                  <a:tcPr/>
                </a:tc>
                <a:tc>
                  <a:txBody>
                    <a:bodyPr/>
                    <a:lstStyle/>
                    <a:p>
                      <a:r>
                        <a:rPr sz="1600"/>
                        <a:t>5%</a:t>
                      </a:r>
                    </a:p>
                  </a:txBody>
                  <a:tcPr/>
                </a:tc>
                <a:tc>
                  <a:txBody>
                    <a:bodyPr/>
                    <a:lstStyle/>
                    <a:p>
                      <a:r>
                        <a:rPr sz="1600"/>
                        <a:t>0%</a:t>
                      </a:r>
                    </a:p>
                  </a:txBody>
                  <a:tcPr/>
                </a:tc>
                <a:tc>
                  <a:txBody>
                    <a:bodyPr/>
                    <a:lstStyle/>
                    <a:p>
                      <a:r>
                        <a:rPr sz="1600"/>
                        <a:t>25%</a:t>
                      </a:r>
                    </a:p>
                  </a:txBody>
                  <a:tcPr/>
                </a:tc>
              </a:tr>
              <a:tr h="304800">
                <a:tc>
                  <a:txBody>
                    <a:bodyPr/>
                    <a:lstStyle/>
                    <a:p>
                      <a:r>
                        <a:rPr sz="1600"/>
                        <a:t>All above</a:t>
                      </a:r>
                    </a:p>
                  </a:txBody>
                  <a:tcPr/>
                </a:tc>
                <a:tc>
                  <a:txBody>
                    <a:bodyPr/>
                    <a:lstStyle/>
                    <a:p>
                      <a:r>
                        <a:rPr sz="1600"/>
                        <a:t>83%</a:t>
                      </a:r>
                    </a:p>
                  </a:txBody>
                  <a:tcPr/>
                </a:tc>
                <a:tc>
                  <a:txBody>
                    <a:bodyPr/>
                    <a:lstStyle/>
                    <a:p>
                      <a:r>
                        <a:rPr sz="1600"/>
                        <a:t>75%</a:t>
                      </a:r>
                    </a:p>
                  </a:txBody>
                  <a:tcPr/>
                </a:tc>
                <a:tc>
                  <a:txBody>
                    <a:bodyPr/>
                    <a:lstStyle/>
                    <a:p>
                      <a:r>
                        <a:rPr sz="1600"/>
                        <a:t>95%</a:t>
                      </a:r>
                    </a:p>
                  </a:txBody>
                  <a:tcPr/>
                </a:tc>
                <a:tc>
                  <a:txBody>
                    <a:bodyPr/>
                    <a:lstStyle/>
                    <a:p>
                      <a:r>
                        <a:rPr sz="1600"/>
                        <a:t>75%</a:t>
                      </a:r>
                    </a:p>
                  </a:txBody>
                  <a:tcPr/>
                </a:tc>
                <a:tc>
                  <a:txBody>
                    <a:bodyPr/>
                    <a:lstStyle/>
                    <a:p>
                      <a:r>
                        <a:rPr sz="1600"/>
                        <a:t>75%</a:t>
                      </a:r>
                    </a:p>
                  </a:txBody>
                  <a:tcPr/>
                </a:tc>
              </a:tr>
              <a:tr h="3048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in doubt, it is always recommended to seek clarification and refer relevant procedures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457200">
                <a:tc>
                  <a:txBody>
                    <a:bodyPr/>
                    <a:lstStyle/>
                    <a:p>
                      <a:r>
                        <a:rPr sz="1600"/>
                        <a:t>Agree</a:t>
                      </a:r>
                    </a:p>
                  </a:txBody>
                  <a:tcPr/>
                </a:tc>
                <a:tc>
                  <a:txBody>
                    <a:bodyPr/>
                    <a:lstStyle/>
                    <a:p>
                      <a:r>
                        <a:rPr sz="1600"/>
                        <a:t>99%</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r h="457200">
                <a:tc>
                  <a:txBody>
                    <a:bodyPr/>
                    <a:lstStyle/>
                    <a:p>
                      <a:r>
                        <a:rPr sz="1600"/>
                        <a:t>Disagree</a:t>
                      </a:r>
                    </a:p>
                  </a:txBody>
                  <a:tcPr/>
                </a:tc>
                <a:tc>
                  <a:txBody>
                    <a:bodyPr/>
                    <a:lstStyle/>
                    <a:p>
                      <a:r>
                        <a:rPr sz="1600"/>
                        <a:t>1%</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457200">
                <a:tc>
                  <a:txBody>
                    <a:bodyPr/>
                    <a:lstStyle/>
                    <a:p>
                      <a:r>
                        <a:rPr sz="1600"/>
                        <a:t>Agree</a:t>
                      </a:r>
                    </a:p>
                  </a:txBody>
                  <a:tcPr/>
                </a:tc>
                <a:tc>
                  <a:txBody>
                    <a:bodyPr/>
                    <a:lstStyle/>
                    <a:p>
                      <a:r>
                        <a:rPr sz="1600"/>
                        <a:t>98%</a:t>
                      </a:r>
                    </a:p>
                  </a:txBody>
                  <a:tcPr/>
                </a:tc>
                <a:tc>
                  <a:txBody>
                    <a:bodyPr/>
                    <a:lstStyle/>
                    <a:p>
                      <a:r>
                        <a:rPr sz="1600"/>
                        <a:t>96%</a:t>
                      </a:r>
                    </a:p>
                  </a:txBody>
                  <a:tcPr/>
                </a:tc>
                <a:tc>
                  <a:txBody>
                    <a:bodyPr/>
                    <a:lstStyle/>
                    <a:p>
                      <a:r>
                        <a:rPr sz="1600"/>
                        <a:t>100%</a:t>
                      </a:r>
                    </a:p>
                  </a:txBody>
                  <a:tcPr/>
                </a:tc>
                <a:tc>
                  <a:txBody>
                    <a:bodyPr/>
                    <a:lstStyle/>
                    <a:p>
                      <a:r>
                        <a:rPr sz="1600"/>
                        <a:t>100%</a:t>
                      </a:r>
                    </a:p>
                  </a:txBody>
                  <a:tcPr/>
                </a:tc>
                <a:tc>
                  <a:txBody>
                    <a:bodyPr/>
                    <a:lstStyle/>
                    <a:p>
                      <a:r>
                        <a:rPr sz="1600"/>
                        <a:t>100%</a:t>
                      </a:r>
                    </a:p>
                  </a:txBody>
                  <a:tcPr/>
                </a:tc>
              </a:tr>
              <a:tr h="457200">
                <a:tc>
                  <a:txBody>
                    <a:bodyPr/>
                    <a:lstStyle/>
                    <a:p>
                      <a:r>
                        <a:rPr sz="1600"/>
                        <a:t>Disagree</a:t>
                      </a:r>
                    </a:p>
                  </a:txBody>
                  <a:tcPr/>
                </a:tc>
                <a:tc>
                  <a:txBody>
                    <a:bodyPr/>
                    <a:lstStyle/>
                    <a:p>
                      <a:r>
                        <a:rPr sz="1600"/>
                        <a:t>2%</a:t>
                      </a:r>
                    </a:p>
                  </a:txBody>
                  <a:tcPr/>
                </a:tc>
                <a:tc>
                  <a:txBody>
                    <a:bodyPr/>
                    <a:lstStyle/>
                    <a:p>
                      <a:r>
                        <a:rPr sz="1600"/>
                        <a:t>4%</a:t>
                      </a:r>
                    </a:p>
                  </a:txBody>
                  <a:tcPr/>
                </a:tc>
                <a:tc>
                  <a:txBody>
                    <a:bodyPr/>
                    <a:lstStyle/>
                    <a:p>
                      <a:r>
                        <a:rPr sz="1600"/>
                        <a:t>0%</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Data entry should happen real-time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457200">
                <a:tc>
                  <a:txBody>
                    <a:bodyPr/>
                    <a:lstStyle/>
                    <a:p>
                      <a:r>
                        <a:rPr sz="1600"/>
                        <a:t>Agree</a:t>
                      </a:r>
                    </a:p>
                  </a:txBody>
                  <a:tcPr/>
                </a:tc>
                <a:tc>
                  <a:txBody>
                    <a:bodyPr/>
                    <a:lstStyle/>
                    <a:p>
                      <a:r>
                        <a:rPr sz="1600"/>
                        <a:t>97%</a:t>
                      </a:r>
                    </a:p>
                  </a:txBody>
                  <a:tcPr/>
                </a:tc>
                <a:tc>
                  <a:txBody>
                    <a:bodyPr/>
                    <a:lstStyle/>
                    <a:p>
                      <a:r>
                        <a:rPr sz="1600"/>
                        <a:t>94%</a:t>
                      </a:r>
                    </a:p>
                  </a:txBody>
                  <a:tcPr/>
                </a:tc>
                <a:tc>
                  <a:txBody>
                    <a:bodyPr/>
                    <a:lstStyle/>
                    <a:p>
                      <a:r>
                        <a:rPr sz="1600"/>
                        <a:t>0%</a:t>
                      </a:r>
                    </a:p>
                  </a:txBody>
                  <a:tcPr/>
                </a:tc>
                <a:tc>
                  <a:txBody>
                    <a:bodyPr/>
                    <a:lstStyle/>
                    <a:p>
                      <a:r>
                        <a:rPr sz="1600"/>
                        <a:t>96%</a:t>
                      </a:r>
                    </a:p>
                  </a:txBody>
                  <a:tcPr/>
                </a:tc>
                <a:tc>
                  <a:txBody>
                    <a:bodyPr/>
                    <a:lstStyle/>
                    <a:p>
                      <a:r>
                        <a:rPr sz="1600"/>
                        <a:t>100%</a:t>
                      </a:r>
                    </a:p>
                  </a:txBody>
                  <a:tcPr/>
                </a:tc>
              </a:tr>
              <a:tr h="457200">
                <a:tc>
                  <a:txBody>
                    <a:bodyPr/>
                    <a:lstStyle/>
                    <a:p>
                      <a:r>
                        <a:rPr sz="1600"/>
                        <a:t>Disagree</a:t>
                      </a:r>
                    </a:p>
                  </a:txBody>
                  <a:tcPr/>
                </a:tc>
                <a:tc>
                  <a:txBody>
                    <a:bodyPr/>
                    <a:lstStyle/>
                    <a:p>
                      <a:r>
                        <a:rPr sz="1600"/>
                        <a:t>3%</a:t>
                      </a:r>
                    </a:p>
                  </a:txBody>
                  <a:tcPr/>
                </a:tc>
                <a:tc>
                  <a:txBody>
                    <a:bodyPr/>
                    <a:lstStyle/>
                    <a:p>
                      <a:r>
                        <a:rPr sz="1600"/>
                        <a:t>6%</a:t>
                      </a:r>
                    </a:p>
                  </a:txBody>
                  <a:tcPr/>
                </a:tc>
                <a:tc>
                  <a:txBody>
                    <a:bodyPr/>
                    <a:lstStyle/>
                    <a:p>
                      <a:r>
                        <a:rPr sz="1600"/>
                        <a:t>0%</a:t>
                      </a:r>
                    </a:p>
                  </a:txBody>
                  <a:tcPr/>
                </a:tc>
                <a:tc>
                  <a:txBody>
                    <a:bodyPr/>
                    <a:lstStyle/>
                    <a:p>
                      <a:r>
                        <a:rPr sz="1600"/>
                        <a:t>4%</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457200">
                <a:tc>
                  <a:txBody>
                    <a:bodyPr/>
                    <a:lstStyle/>
                    <a:p>
                      <a:r>
                        <a:rPr sz="1600"/>
                        <a:t>Agree</a:t>
                      </a:r>
                    </a:p>
                  </a:txBody>
                  <a:tcPr/>
                </a:tc>
                <a:tc>
                  <a:txBody>
                    <a:bodyPr/>
                    <a:lstStyle/>
                    <a:p>
                      <a:r>
                        <a:rPr sz="1600"/>
                        <a:t>96%</a:t>
                      </a:r>
                    </a:p>
                  </a:txBody>
                  <a:tcPr/>
                </a:tc>
                <a:tc>
                  <a:txBody>
                    <a:bodyPr/>
                    <a:lstStyle/>
                    <a:p>
                      <a:r>
                        <a:rPr sz="1600"/>
                        <a:t>88%</a:t>
                      </a:r>
                    </a:p>
                  </a:txBody>
                  <a:tcPr/>
                </a:tc>
                <a:tc>
                  <a:txBody>
                    <a:bodyPr/>
                    <a:lstStyle/>
                    <a:p>
                      <a:r>
                        <a:rPr sz="1600"/>
                        <a:t>100%</a:t>
                      </a:r>
                    </a:p>
                  </a:txBody>
                  <a:tcPr/>
                </a:tc>
                <a:tc>
                  <a:txBody>
                    <a:bodyPr/>
                    <a:lstStyle/>
                    <a:p>
                      <a:r>
                        <a:rPr sz="1600"/>
                        <a:t>100%</a:t>
                      </a:r>
                    </a:p>
                  </a:txBody>
                  <a:tcPr/>
                </a:tc>
                <a:tc>
                  <a:txBody>
                    <a:bodyPr/>
                    <a:lstStyle/>
                    <a:p>
                      <a:r>
                        <a:rPr sz="1600"/>
                        <a:t>89%</a:t>
                      </a:r>
                    </a:p>
                  </a:txBody>
                  <a:tcPr/>
                </a:tc>
              </a:tr>
              <a:tr h="457200">
                <a:tc>
                  <a:txBody>
                    <a:bodyPr/>
                    <a:lstStyle/>
                    <a:p>
                      <a:r>
                        <a:rPr sz="1600"/>
                        <a:t>Disagree</a:t>
                      </a:r>
                    </a:p>
                  </a:txBody>
                  <a:tcPr/>
                </a:tc>
                <a:tc>
                  <a:txBody>
                    <a:bodyPr/>
                    <a:lstStyle/>
                    <a:p>
                      <a:r>
                        <a:rPr sz="1600"/>
                        <a:t>4%</a:t>
                      </a:r>
                    </a:p>
                  </a:txBody>
                  <a:tcPr/>
                </a:tc>
                <a:tc>
                  <a:txBody>
                    <a:bodyPr/>
                    <a:lstStyle/>
                    <a:p>
                      <a:r>
                        <a:rPr sz="1600"/>
                        <a:t>12%</a:t>
                      </a:r>
                    </a:p>
                  </a:txBody>
                  <a:tcPr/>
                </a:tc>
                <a:tc>
                  <a:txBody>
                    <a:bodyPr/>
                    <a:lstStyle/>
                    <a:p>
                      <a:r>
                        <a:rPr sz="1600"/>
                        <a:t>0%</a:t>
                      </a:r>
                    </a:p>
                  </a:txBody>
                  <a:tcPr/>
                </a:tc>
                <a:tc>
                  <a:txBody>
                    <a:bodyPr/>
                    <a:lstStyle/>
                    <a:p>
                      <a:r>
                        <a:rPr sz="1600"/>
                        <a:t>0%</a:t>
                      </a:r>
                    </a:p>
                  </a:txBody>
                  <a:tcPr/>
                </a:tc>
                <a:tc>
                  <a:txBody>
                    <a:bodyPr/>
                    <a:lstStyle/>
                    <a:p>
                      <a:r>
                        <a:rPr sz="1600"/>
                        <a:t>11%</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Test samples should not be re-run unless written procedures are followed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457200">
                <a:tc>
                  <a:txBody>
                    <a:bodyPr/>
                    <a:lstStyle/>
                    <a:p>
                      <a:r>
                        <a:rPr sz="1600"/>
                        <a:t>Agree</a:t>
                      </a:r>
                    </a:p>
                  </a:txBody>
                  <a:tcPr/>
                </a:tc>
                <a:tc>
                  <a:txBody>
                    <a:bodyPr/>
                    <a:lstStyle/>
                    <a:p>
                      <a:r>
                        <a:rPr sz="1600"/>
                        <a:t>91%</a:t>
                      </a:r>
                    </a:p>
                  </a:txBody>
                  <a:tcPr/>
                </a:tc>
                <a:tc>
                  <a:txBody>
                    <a:bodyPr/>
                    <a:lstStyle/>
                    <a:p>
                      <a:r>
                        <a:rPr sz="1600"/>
                        <a:t>91%</a:t>
                      </a:r>
                    </a:p>
                  </a:txBody>
                  <a:tcPr/>
                </a:tc>
                <a:tc>
                  <a:txBody>
                    <a:bodyPr/>
                    <a:lstStyle/>
                    <a:p>
                      <a:r>
                        <a:rPr sz="1600"/>
                        <a:t>0%</a:t>
                      </a:r>
                    </a:p>
                  </a:txBody>
                  <a:tcPr/>
                </a:tc>
                <a:tc>
                  <a:txBody>
                    <a:bodyPr/>
                    <a:lstStyle/>
                    <a:p>
                      <a:r>
                        <a:rPr sz="1600"/>
                        <a:t>90%</a:t>
                      </a:r>
                    </a:p>
                  </a:txBody>
                  <a:tcPr/>
                </a:tc>
                <a:tc>
                  <a:txBody>
                    <a:bodyPr/>
                    <a:lstStyle/>
                    <a:p>
                      <a:r>
                        <a:rPr sz="1600"/>
                        <a:t>100%</a:t>
                      </a:r>
                    </a:p>
                  </a:txBody>
                  <a:tcPr/>
                </a:tc>
              </a:tr>
              <a:tr h="457200">
                <a:tc>
                  <a:txBody>
                    <a:bodyPr/>
                    <a:lstStyle/>
                    <a:p>
                      <a:r>
                        <a:rPr sz="1600"/>
                        <a:t>Disagree</a:t>
                      </a:r>
                    </a:p>
                  </a:txBody>
                  <a:tcPr/>
                </a:tc>
                <a:tc>
                  <a:txBody>
                    <a:bodyPr/>
                    <a:lstStyle/>
                    <a:p>
                      <a:r>
                        <a:rPr sz="1600"/>
                        <a:t>9%</a:t>
                      </a:r>
                    </a:p>
                  </a:txBody>
                  <a:tcPr/>
                </a:tc>
                <a:tc>
                  <a:txBody>
                    <a:bodyPr/>
                    <a:lstStyle/>
                    <a:p>
                      <a:r>
                        <a:rPr sz="1600"/>
                        <a:t>9%</a:t>
                      </a:r>
                    </a:p>
                  </a:txBody>
                  <a:tcPr/>
                </a:tc>
                <a:tc>
                  <a:txBody>
                    <a:bodyPr/>
                    <a:lstStyle/>
                    <a:p>
                      <a:r>
                        <a:rPr sz="1600"/>
                        <a:t>0%</a:t>
                      </a:r>
                    </a:p>
                  </a:txBody>
                  <a:tcPr/>
                </a:tc>
                <a:tc>
                  <a:txBody>
                    <a:bodyPr/>
                    <a:lstStyle/>
                    <a:p>
                      <a:r>
                        <a:rPr sz="1600"/>
                        <a:t>10%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457200">
                <a:tc>
                  <a:txBody>
                    <a:bodyPr/>
                    <a:lstStyle/>
                    <a:p>
                      <a:r>
                        <a:rPr sz="1600"/>
                        <a:t>Agree</a:t>
                      </a:r>
                    </a:p>
                  </a:txBody>
                  <a:tcPr/>
                </a:tc>
                <a:tc>
                  <a:txBody>
                    <a:bodyPr/>
                    <a:lstStyle/>
                    <a:p>
                      <a:r>
                        <a:rPr sz="1600"/>
                        <a:t>97%</a:t>
                      </a:r>
                    </a:p>
                  </a:txBody>
                  <a:tcPr/>
                </a:tc>
                <a:tc>
                  <a:txBody>
                    <a:bodyPr/>
                    <a:lstStyle/>
                    <a:p>
                      <a:r>
                        <a:rPr sz="1600"/>
                        <a:t>100%</a:t>
                      </a:r>
                    </a:p>
                  </a:txBody>
                  <a:tcPr/>
                </a:tc>
                <a:tc>
                  <a:txBody>
                    <a:bodyPr/>
                    <a:lstStyle/>
                    <a:p>
                      <a:r>
                        <a:rPr sz="1600"/>
                        <a:t>94%</a:t>
                      </a:r>
                    </a:p>
                  </a:txBody>
                  <a:tcPr/>
                </a:tc>
                <a:tc>
                  <a:txBody>
                    <a:bodyPr/>
                    <a:lstStyle/>
                    <a:p>
                      <a:r>
                        <a:rPr sz="1600"/>
                        <a:t>100%</a:t>
                      </a:r>
                    </a:p>
                  </a:txBody>
                  <a:tcPr/>
                </a:tc>
                <a:tc>
                  <a:txBody>
                    <a:bodyPr/>
                    <a:lstStyle/>
                    <a:p>
                      <a:r>
                        <a:rPr sz="1600"/>
                        <a:t>100%</a:t>
                      </a:r>
                    </a:p>
                  </a:txBody>
                  <a:tcPr/>
                </a:tc>
              </a:tr>
              <a:tr h="457200">
                <a:tc>
                  <a:txBody>
                    <a:bodyPr/>
                    <a:lstStyle/>
                    <a:p>
                      <a:r>
                        <a:rPr sz="1600"/>
                        <a:t>Disagree</a:t>
                      </a:r>
                    </a:p>
                  </a:txBody>
                  <a:tcPr/>
                </a:tc>
                <a:tc>
                  <a:txBody>
                    <a:bodyPr/>
                    <a:lstStyle/>
                    <a:p>
                      <a:r>
                        <a:rPr sz="1600"/>
                        <a:t>3%</a:t>
                      </a:r>
                    </a:p>
                  </a:txBody>
                  <a:tcPr/>
                </a:tc>
                <a:tc>
                  <a:txBody>
                    <a:bodyPr/>
                    <a:lstStyle/>
                    <a:p>
                      <a:r>
                        <a:rPr sz="1600"/>
                        <a:t>0%</a:t>
                      </a:r>
                    </a:p>
                  </a:txBody>
                  <a:tcPr/>
                </a:tc>
                <a:tc>
                  <a:txBody>
                    <a:bodyPr/>
                    <a:lstStyle/>
                    <a:p>
                      <a:r>
                        <a:rPr sz="1600"/>
                        <a:t>6%</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Do not discard data generated during manufacturing, testing and development for any reason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457200">
                <a:tc>
                  <a:txBody>
                    <a:bodyPr/>
                    <a:lstStyle/>
                    <a:p>
                      <a:r>
                        <a:rPr sz="1600"/>
                        <a:t>Agree</a:t>
                      </a:r>
                    </a:p>
                  </a:txBody>
                  <a:tcPr/>
                </a:tc>
                <a:tc>
                  <a:txBody>
                    <a:bodyPr/>
                    <a:lstStyle/>
                    <a:p>
                      <a:r>
                        <a:rPr sz="1600"/>
                        <a:t>95%</a:t>
                      </a:r>
                    </a:p>
                  </a:txBody>
                  <a:tcPr/>
                </a:tc>
                <a:tc>
                  <a:txBody>
                    <a:bodyPr/>
                    <a:lstStyle/>
                    <a:p>
                      <a:r>
                        <a:rPr sz="1600"/>
                        <a:t>95%</a:t>
                      </a:r>
                    </a:p>
                  </a:txBody>
                  <a:tcPr/>
                </a:tc>
                <a:tc>
                  <a:txBody>
                    <a:bodyPr/>
                    <a:lstStyle/>
                    <a:p>
                      <a:r>
                        <a:rPr sz="1600"/>
                        <a:t>0%</a:t>
                      </a:r>
                    </a:p>
                  </a:txBody>
                  <a:tcPr/>
                </a:tc>
                <a:tc>
                  <a:txBody>
                    <a:bodyPr/>
                    <a:lstStyle/>
                    <a:p>
                      <a:r>
                        <a:rPr sz="1600"/>
                        <a:t>82%</a:t>
                      </a:r>
                    </a:p>
                  </a:txBody>
                  <a:tcPr/>
                </a:tc>
                <a:tc>
                  <a:txBody>
                    <a:bodyPr/>
                    <a:lstStyle/>
                    <a:p>
                      <a:r>
                        <a:rPr sz="1600"/>
                        <a:t>100%</a:t>
                      </a:r>
                    </a:p>
                  </a:txBody>
                  <a:tcPr/>
                </a:tc>
              </a:tr>
              <a:tr h="457200">
                <a:tc>
                  <a:txBody>
                    <a:bodyPr/>
                    <a:lstStyle/>
                    <a:p>
                      <a:r>
                        <a:rPr sz="1600"/>
                        <a:t>Disagree</a:t>
                      </a:r>
                    </a:p>
                  </a:txBody>
                  <a:tcPr/>
                </a:tc>
                <a:tc>
                  <a:txBody>
                    <a:bodyPr/>
                    <a:lstStyle/>
                    <a:p>
                      <a:r>
                        <a:rPr sz="1600"/>
                        <a:t>5%</a:t>
                      </a:r>
                    </a:p>
                  </a:txBody>
                  <a:tcPr/>
                </a:tc>
                <a:tc>
                  <a:txBody>
                    <a:bodyPr/>
                    <a:lstStyle/>
                    <a:p>
                      <a:r>
                        <a:rPr sz="1600"/>
                        <a:t>5%</a:t>
                      </a:r>
                    </a:p>
                  </a:txBody>
                  <a:tcPr/>
                </a:tc>
                <a:tc>
                  <a:txBody>
                    <a:bodyPr/>
                    <a:lstStyle/>
                    <a:p>
                      <a:r>
                        <a:rPr sz="1600"/>
                        <a:t>0%</a:t>
                      </a:r>
                    </a:p>
                  </a:txBody>
                  <a:tcPr/>
                </a:tc>
                <a:tc>
                  <a:txBody>
                    <a:bodyPr/>
                    <a:lstStyle/>
                    <a:p>
                      <a:r>
                        <a:rPr sz="1600"/>
                        <a:t>18%</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457200">
                <a:tc>
                  <a:txBody>
                    <a:bodyPr/>
                    <a:lstStyle/>
                    <a:p>
                      <a:r>
                        <a:rPr sz="1600"/>
                        <a:t>Agree</a:t>
                      </a:r>
                    </a:p>
                  </a:txBody>
                  <a:tcPr/>
                </a:tc>
                <a:tc>
                  <a:txBody>
                    <a:bodyPr/>
                    <a:lstStyle/>
                    <a:p>
                      <a:r>
                        <a:rPr sz="1600"/>
                        <a:t>95%</a:t>
                      </a:r>
                    </a:p>
                  </a:txBody>
                  <a:tcPr/>
                </a:tc>
                <a:tc>
                  <a:txBody>
                    <a:bodyPr/>
                    <a:lstStyle/>
                    <a:p>
                      <a:r>
                        <a:rPr sz="1600"/>
                        <a:t>97%</a:t>
                      </a:r>
                    </a:p>
                  </a:txBody>
                  <a:tcPr/>
                </a:tc>
                <a:tc>
                  <a:txBody>
                    <a:bodyPr/>
                    <a:lstStyle/>
                    <a:p>
                      <a:r>
                        <a:rPr sz="1600"/>
                        <a:t>100%</a:t>
                      </a:r>
                    </a:p>
                  </a:txBody>
                  <a:tcPr/>
                </a:tc>
                <a:tc>
                  <a:txBody>
                    <a:bodyPr/>
                    <a:lstStyle/>
                    <a:p>
                      <a:r>
                        <a:rPr sz="1600"/>
                        <a:t>100%</a:t>
                      </a:r>
                    </a:p>
                  </a:txBody>
                  <a:tcPr/>
                </a:tc>
                <a:tc>
                  <a:txBody>
                    <a:bodyPr/>
                    <a:lstStyle/>
                    <a:p>
                      <a:r>
                        <a:rPr sz="1600"/>
                        <a:t>70%</a:t>
                      </a:r>
                    </a:p>
                  </a:txBody>
                  <a:tcPr/>
                </a:tc>
              </a:tr>
              <a:tr h="457200">
                <a:tc>
                  <a:txBody>
                    <a:bodyPr/>
                    <a:lstStyle/>
                    <a:p>
                      <a:r>
                        <a:rPr sz="1600"/>
                        <a:t>Disagree</a:t>
                      </a:r>
                    </a:p>
                  </a:txBody>
                  <a:tcPr/>
                </a:tc>
                <a:tc>
                  <a:txBody>
                    <a:bodyPr/>
                    <a:lstStyle/>
                    <a:p>
                      <a:r>
                        <a:rPr sz="1600"/>
                        <a:t>5%</a:t>
                      </a:r>
                    </a:p>
                  </a:txBody>
                  <a:tcPr/>
                </a:tc>
                <a:tc>
                  <a:txBody>
                    <a:bodyPr/>
                    <a:lstStyle/>
                    <a:p>
                      <a:r>
                        <a:rPr sz="1600"/>
                        <a:t>3%</a:t>
                      </a:r>
                    </a:p>
                  </a:txBody>
                  <a:tcPr/>
                </a:tc>
                <a:tc>
                  <a:txBody>
                    <a:bodyPr/>
                    <a:lstStyle/>
                    <a:p>
                      <a:r>
                        <a:rPr sz="1600"/>
                        <a:t>0%</a:t>
                      </a:r>
                    </a:p>
                  </a:txBody>
                  <a:tcPr/>
                </a:tc>
                <a:tc>
                  <a:txBody>
                    <a:bodyPr/>
                    <a:lstStyle/>
                    <a:p>
                      <a:r>
                        <a:rPr sz="1600"/>
                        <a:t>0%</a:t>
                      </a:r>
                    </a:p>
                  </a:txBody>
                  <a:tcPr/>
                </a:tc>
                <a:tc>
                  <a:txBody>
                    <a:bodyPr/>
                    <a:lstStyle/>
                    <a:p>
                      <a:r>
                        <a:rPr sz="1600"/>
                        <a:t>30%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Sharing of your password to others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457200">
                <a:tc>
                  <a:txBody>
                    <a:bodyPr/>
                    <a:lstStyle/>
                    <a:p>
                      <a:r>
                        <a:rPr sz="1600"/>
                        <a:t>Agree</a:t>
                      </a:r>
                    </a:p>
                  </a:txBody>
                  <a:tcPr/>
                </a:tc>
                <a:tc>
                  <a:txBody>
                    <a:bodyPr/>
                    <a:lstStyle/>
                    <a:p>
                      <a:r>
                        <a:rPr sz="1600"/>
                        <a:t>21%</a:t>
                      </a:r>
                    </a:p>
                  </a:txBody>
                  <a:tcPr/>
                </a:tc>
                <a:tc>
                  <a:txBody>
                    <a:bodyPr/>
                    <a:lstStyle/>
                    <a:p>
                      <a:r>
                        <a:rPr sz="1600"/>
                        <a:t>5%</a:t>
                      </a:r>
                    </a:p>
                  </a:txBody>
                  <a:tcPr/>
                </a:tc>
                <a:tc>
                  <a:txBody>
                    <a:bodyPr/>
                    <a:lstStyle/>
                    <a:p>
                      <a:r>
                        <a:rPr sz="1600"/>
                        <a:t>0%</a:t>
                      </a:r>
                    </a:p>
                  </a:txBody>
                  <a:tcPr/>
                </a:tc>
                <a:tc>
                  <a:txBody>
                    <a:bodyPr/>
                    <a:lstStyle/>
                    <a:p>
                      <a:r>
                        <a:rPr sz="1600"/>
                        <a:t>18%</a:t>
                      </a:r>
                    </a:p>
                  </a:txBody>
                  <a:tcPr/>
                </a:tc>
                <a:tc>
                  <a:txBody>
                    <a:bodyPr/>
                    <a:lstStyle/>
                    <a:p>
                      <a:r>
                        <a:rPr sz="1600"/>
                        <a:t>0%</a:t>
                      </a:r>
                    </a:p>
                  </a:txBody>
                  <a:tcPr/>
                </a:tc>
              </a:tr>
              <a:tr h="457200">
                <a:tc>
                  <a:txBody>
                    <a:bodyPr/>
                    <a:lstStyle/>
                    <a:p>
                      <a:r>
                        <a:rPr sz="1600"/>
                        <a:t>Disagree</a:t>
                      </a:r>
                    </a:p>
                  </a:txBody>
                  <a:tcPr/>
                </a:tc>
                <a:tc>
                  <a:txBody>
                    <a:bodyPr/>
                    <a:lstStyle/>
                    <a:p>
                      <a:r>
                        <a:rPr sz="1600"/>
                        <a:t>79%</a:t>
                      </a:r>
                    </a:p>
                  </a:txBody>
                  <a:tcPr/>
                </a:tc>
                <a:tc>
                  <a:txBody>
                    <a:bodyPr/>
                    <a:lstStyle/>
                    <a:p>
                      <a:r>
                        <a:rPr sz="1600"/>
                        <a:t>95%</a:t>
                      </a:r>
                    </a:p>
                  </a:txBody>
                  <a:tcPr/>
                </a:tc>
                <a:tc>
                  <a:txBody>
                    <a:bodyPr/>
                    <a:lstStyle/>
                    <a:p>
                      <a:r>
                        <a:rPr sz="1600"/>
                        <a:t>100%</a:t>
                      </a:r>
                    </a:p>
                  </a:txBody>
                  <a:tcPr/>
                </a:tc>
                <a:tc>
                  <a:txBody>
                    <a:bodyPr/>
                    <a:lstStyle/>
                    <a:p>
                      <a:r>
                        <a:rPr sz="1600"/>
                        <a:t>82%</a:t>
                      </a:r>
                    </a:p>
                  </a:txBody>
                  <a:tcPr/>
                </a:tc>
                <a:tc>
                  <a:txBody>
                    <a:bodyPr/>
                    <a:lstStyle/>
                    <a:p>
                      <a:r>
                        <a:rPr sz="1600"/>
                        <a:t>100%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457200">
                <a:tc>
                  <a:txBody>
                    <a:bodyPr/>
                    <a:lstStyle/>
                    <a:p>
                      <a:r>
                        <a:rPr sz="1600"/>
                        <a:t>Agree</a:t>
                      </a:r>
                    </a:p>
                  </a:txBody>
                  <a:tcPr/>
                </a:tc>
                <a:tc>
                  <a:txBody>
                    <a:bodyPr/>
                    <a:lstStyle/>
                    <a:p>
                      <a:r>
                        <a:rPr sz="1600"/>
                        <a:t>11%</a:t>
                      </a:r>
                    </a:p>
                  </a:txBody>
                  <a:tcPr/>
                </a:tc>
                <a:tc>
                  <a:txBody>
                    <a:bodyPr/>
                    <a:lstStyle/>
                    <a:p>
                      <a:r>
                        <a:rPr sz="1600"/>
                        <a:t>30%</a:t>
                      </a:r>
                    </a:p>
                  </a:txBody>
                  <a:tcPr/>
                </a:tc>
                <a:tc>
                  <a:txBody>
                    <a:bodyPr/>
                    <a:lstStyle/>
                    <a:p>
                      <a:r>
                        <a:rPr sz="1600"/>
                        <a:t>0%</a:t>
                      </a:r>
                    </a:p>
                  </a:txBody>
                  <a:tcPr/>
                </a:tc>
                <a:tc>
                  <a:txBody>
                    <a:bodyPr/>
                    <a:lstStyle/>
                    <a:p>
                      <a:r>
                        <a:rPr sz="1600"/>
                        <a:t>0%</a:t>
                      </a:r>
                    </a:p>
                  </a:txBody>
                  <a:tcPr/>
                </a:tc>
                <a:tc>
                  <a:txBody>
                    <a:bodyPr/>
                    <a:lstStyle/>
                    <a:p>
                      <a:r>
                        <a:rPr sz="1600"/>
                        <a:t>0%</a:t>
                      </a:r>
                    </a:p>
                  </a:txBody>
                  <a:tcPr/>
                </a:tc>
              </a:tr>
              <a:tr h="457200">
                <a:tc>
                  <a:txBody>
                    <a:bodyPr/>
                    <a:lstStyle/>
                    <a:p>
                      <a:r>
                        <a:rPr sz="1600"/>
                        <a:t>Disagree</a:t>
                      </a:r>
                    </a:p>
                  </a:txBody>
                  <a:tcPr/>
                </a:tc>
                <a:tc>
                  <a:txBody>
                    <a:bodyPr/>
                    <a:lstStyle/>
                    <a:p>
                      <a:r>
                        <a:rPr sz="1600"/>
                        <a:t>89%</a:t>
                      </a:r>
                    </a:p>
                  </a:txBody>
                  <a:tcPr/>
                </a:tc>
                <a:tc>
                  <a:txBody>
                    <a:bodyPr/>
                    <a:lstStyle/>
                    <a:p>
                      <a:r>
                        <a:rPr sz="1600"/>
                        <a:t>70%</a:t>
                      </a:r>
                    </a:p>
                  </a:txBody>
                  <a:tcPr/>
                </a:tc>
                <a:tc>
                  <a:txBody>
                    <a:bodyPr/>
                    <a:lstStyle/>
                    <a:p>
                      <a:r>
                        <a:rPr sz="1600"/>
                        <a:t>100%</a:t>
                      </a:r>
                    </a:p>
                  </a:txBody>
                  <a:tcPr/>
                </a:tc>
                <a:tc>
                  <a:txBody>
                    <a:bodyPr/>
                    <a:lstStyle/>
                    <a:p>
                      <a:r>
                        <a:rPr sz="1600"/>
                        <a:t>100%</a:t>
                      </a:r>
                    </a:p>
                  </a:txBody>
                  <a:tcPr/>
                </a:tc>
                <a:tc>
                  <a:txBody>
                    <a:bodyPr/>
                    <a:lstStyle/>
                    <a:p>
                      <a:r>
                        <a:rPr sz="1600"/>
                        <a:t>100%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Using someone else's password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457200">
                <a:tc>
                  <a:txBody>
                    <a:bodyPr/>
                    <a:lstStyle/>
                    <a:p>
                      <a:r>
                        <a:rPr sz="1600"/>
                        <a:t>Agree</a:t>
                      </a:r>
                    </a:p>
                  </a:txBody>
                  <a:tcPr/>
                </a:tc>
                <a:tc>
                  <a:txBody>
                    <a:bodyPr/>
                    <a:lstStyle/>
                    <a:p>
                      <a:r>
                        <a:rPr sz="1600"/>
                        <a:t>14%</a:t>
                      </a:r>
                    </a:p>
                  </a:txBody>
                  <a:tcPr/>
                </a:tc>
                <a:tc>
                  <a:txBody>
                    <a:bodyPr/>
                    <a:lstStyle/>
                    <a:p>
                      <a:r>
                        <a:rPr sz="1600"/>
                        <a:t>3%</a:t>
                      </a:r>
                    </a:p>
                  </a:txBody>
                  <a:tcPr/>
                </a:tc>
                <a:tc>
                  <a:txBody>
                    <a:bodyPr/>
                    <a:lstStyle/>
                    <a:p>
                      <a:r>
                        <a:rPr sz="1600"/>
                        <a:t>0%</a:t>
                      </a:r>
                    </a:p>
                  </a:txBody>
                  <a:tcPr/>
                </a:tc>
                <a:tc>
                  <a:txBody>
                    <a:bodyPr/>
                    <a:lstStyle/>
                    <a:p>
                      <a:r>
                        <a:rPr sz="1600"/>
                        <a:t>9%</a:t>
                      </a:r>
                    </a:p>
                  </a:txBody>
                  <a:tcPr/>
                </a:tc>
                <a:tc>
                  <a:txBody>
                    <a:bodyPr/>
                    <a:lstStyle/>
                    <a:p>
                      <a:r>
                        <a:rPr sz="1600"/>
                        <a:t>0%</a:t>
                      </a:r>
                    </a:p>
                  </a:txBody>
                  <a:tcPr/>
                </a:tc>
              </a:tr>
              <a:tr h="457200">
                <a:tc>
                  <a:txBody>
                    <a:bodyPr/>
                    <a:lstStyle/>
                    <a:p>
                      <a:r>
                        <a:rPr sz="1600"/>
                        <a:t>Disagree</a:t>
                      </a:r>
                    </a:p>
                  </a:txBody>
                  <a:tcPr/>
                </a:tc>
                <a:tc>
                  <a:txBody>
                    <a:bodyPr/>
                    <a:lstStyle/>
                    <a:p>
                      <a:r>
                        <a:rPr sz="1600"/>
                        <a:t>86%</a:t>
                      </a:r>
                    </a:p>
                  </a:txBody>
                  <a:tcPr/>
                </a:tc>
                <a:tc>
                  <a:txBody>
                    <a:bodyPr/>
                    <a:lstStyle/>
                    <a:p>
                      <a:r>
                        <a:rPr sz="1600"/>
                        <a:t>97%</a:t>
                      </a:r>
                    </a:p>
                  </a:txBody>
                  <a:tcPr/>
                </a:tc>
                <a:tc>
                  <a:txBody>
                    <a:bodyPr/>
                    <a:lstStyle/>
                    <a:p>
                      <a:r>
                        <a:rPr sz="1600"/>
                        <a:t>100%</a:t>
                      </a:r>
                    </a:p>
                  </a:txBody>
                  <a:tcPr/>
                </a:tc>
                <a:tc>
                  <a:txBody>
                    <a:bodyPr/>
                    <a:lstStyle/>
                    <a:p>
                      <a:r>
                        <a:rPr sz="1600"/>
                        <a:t>91%</a:t>
                      </a:r>
                    </a:p>
                  </a:txBody>
                  <a:tcPr/>
                </a:tc>
                <a:tc>
                  <a:txBody>
                    <a:bodyPr/>
                    <a:lstStyle/>
                    <a:p>
                      <a:r>
                        <a:rPr sz="1600"/>
                        <a:t>100%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457200">
                <a:tc>
                  <a:txBody>
                    <a:bodyPr/>
                    <a:lstStyle/>
                    <a:p>
                      <a:r>
                        <a:rPr sz="1600"/>
                        <a:t>Agree</a:t>
                      </a:r>
                    </a:p>
                  </a:txBody>
                  <a:tcPr/>
                </a:tc>
                <a:tc>
                  <a:txBody>
                    <a:bodyPr/>
                    <a:lstStyle/>
                    <a:p>
                      <a:r>
                        <a:rPr sz="1600"/>
                        <a:t>4%</a:t>
                      </a:r>
                    </a:p>
                  </a:txBody>
                  <a:tcPr/>
                </a:tc>
                <a:tc>
                  <a:txBody>
                    <a:bodyPr/>
                    <a:lstStyle/>
                    <a:p>
                      <a:r>
                        <a:rPr sz="1600"/>
                        <a:t>17%</a:t>
                      </a:r>
                    </a:p>
                  </a:txBody>
                  <a:tcPr/>
                </a:tc>
                <a:tc>
                  <a:txBody>
                    <a:bodyPr/>
                    <a:lstStyle/>
                    <a:p>
                      <a:r>
                        <a:rPr sz="1600"/>
                        <a:t>0%</a:t>
                      </a:r>
                    </a:p>
                  </a:txBody>
                  <a:tcPr/>
                </a:tc>
                <a:tc>
                  <a:txBody>
                    <a:bodyPr/>
                    <a:lstStyle/>
                    <a:p>
                      <a:r>
                        <a:rPr sz="1600"/>
                        <a:t>25%</a:t>
                      </a:r>
                    </a:p>
                  </a:txBody>
                  <a:tcPr/>
                </a:tc>
                <a:tc>
                  <a:txBody>
                    <a:bodyPr/>
                    <a:lstStyle/>
                    <a:p>
                      <a:r>
                        <a:rPr sz="1600"/>
                        <a:t>0%</a:t>
                      </a:r>
                    </a:p>
                  </a:txBody>
                  <a:tcPr/>
                </a:tc>
              </a:tr>
              <a:tr h="457200">
                <a:tc>
                  <a:txBody>
                    <a:bodyPr/>
                    <a:lstStyle/>
                    <a:p>
                      <a:r>
                        <a:rPr sz="1600"/>
                        <a:t>Disagree</a:t>
                      </a:r>
                    </a:p>
                  </a:txBody>
                  <a:tcPr/>
                </a:tc>
                <a:tc>
                  <a:txBody>
                    <a:bodyPr/>
                    <a:lstStyle/>
                    <a:p>
                      <a:r>
                        <a:rPr sz="1600"/>
                        <a:t>96%</a:t>
                      </a:r>
                    </a:p>
                  </a:txBody>
                  <a:tcPr/>
                </a:tc>
                <a:tc>
                  <a:txBody>
                    <a:bodyPr/>
                    <a:lstStyle/>
                    <a:p>
                      <a:r>
                        <a:rPr sz="1600"/>
                        <a:t>83%</a:t>
                      </a:r>
                    </a:p>
                  </a:txBody>
                  <a:tcPr/>
                </a:tc>
                <a:tc>
                  <a:txBody>
                    <a:bodyPr/>
                    <a:lstStyle/>
                    <a:p>
                      <a:r>
                        <a:rPr sz="1600"/>
                        <a:t>100%</a:t>
                      </a:r>
                    </a:p>
                  </a:txBody>
                  <a:tcPr/>
                </a:tc>
                <a:tc>
                  <a:txBody>
                    <a:bodyPr/>
                    <a:lstStyle/>
                    <a:p>
                      <a:r>
                        <a:rPr sz="1600"/>
                        <a:t>75%</a:t>
                      </a:r>
                    </a:p>
                  </a:txBody>
                  <a:tcPr/>
                </a:tc>
                <a:tc>
                  <a:txBody>
                    <a:bodyPr/>
                    <a:lstStyle/>
                    <a:p>
                      <a:r>
                        <a:rPr sz="1600"/>
                        <a:t>100%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Re-integration of chromatogram for the purpose of passing results not permitted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457200">
                <a:tc>
                  <a:txBody>
                    <a:bodyPr/>
                    <a:lstStyle/>
                    <a:p>
                      <a:r>
                        <a:rPr sz="1600"/>
                        <a:t>Agree</a:t>
                      </a:r>
                    </a:p>
                  </a:txBody>
                  <a:tcPr/>
                </a:tc>
                <a:tc>
                  <a:txBody>
                    <a:bodyPr/>
                    <a:lstStyle/>
                    <a:p>
                      <a:r>
                        <a:rPr sz="1600"/>
                        <a:t>83%</a:t>
                      </a:r>
                    </a:p>
                  </a:txBody>
                  <a:tcPr/>
                </a:tc>
                <a:tc>
                  <a:txBody>
                    <a:bodyPr/>
                    <a:lstStyle/>
                    <a:p>
                      <a:r>
                        <a:rPr sz="1600"/>
                        <a:t>92%</a:t>
                      </a:r>
                    </a:p>
                  </a:txBody>
                  <a:tcPr/>
                </a:tc>
                <a:tc>
                  <a:txBody>
                    <a:bodyPr/>
                    <a:lstStyle/>
                    <a:p>
                      <a:r>
                        <a:rPr sz="1600"/>
                        <a:t>100%</a:t>
                      </a:r>
                    </a:p>
                  </a:txBody>
                  <a:tcPr/>
                </a:tc>
                <a:tc>
                  <a:txBody>
                    <a:bodyPr/>
                    <a:lstStyle/>
                    <a:p>
                      <a:r>
                        <a:rPr sz="1600"/>
                        <a:t>81%</a:t>
                      </a:r>
                    </a:p>
                  </a:txBody>
                  <a:tcPr/>
                </a:tc>
                <a:tc>
                  <a:txBody>
                    <a:bodyPr/>
                    <a:lstStyle/>
                    <a:p>
                      <a:r>
                        <a:rPr sz="1600"/>
                        <a:t>100%</a:t>
                      </a:r>
                    </a:p>
                  </a:txBody>
                  <a:tcPr/>
                </a:tc>
              </a:tr>
              <a:tr h="457200">
                <a:tc>
                  <a:txBody>
                    <a:bodyPr/>
                    <a:lstStyle/>
                    <a:p>
                      <a:r>
                        <a:rPr sz="1600"/>
                        <a:t>Disagree</a:t>
                      </a:r>
                    </a:p>
                  </a:txBody>
                  <a:tcPr/>
                </a:tc>
                <a:tc>
                  <a:txBody>
                    <a:bodyPr/>
                    <a:lstStyle/>
                    <a:p>
                      <a:r>
                        <a:rPr sz="1600"/>
                        <a:t>17%</a:t>
                      </a:r>
                    </a:p>
                  </a:txBody>
                  <a:tcPr/>
                </a:tc>
                <a:tc>
                  <a:txBody>
                    <a:bodyPr/>
                    <a:lstStyle/>
                    <a:p>
                      <a:r>
                        <a:rPr sz="1600"/>
                        <a:t>8%</a:t>
                      </a:r>
                    </a:p>
                  </a:txBody>
                  <a:tcPr/>
                </a:tc>
                <a:tc>
                  <a:txBody>
                    <a:bodyPr/>
                    <a:lstStyle/>
                    <a:p>
                      <a:r>
                        <a:rPr sz="1600"/>
                        <a:t>0%</a:t>
                      </a:r>
                    </a:p>
                  </a:txBody>
                  <a:tcPr/>
                </a:tc>
                <a:tc>
                  <a:txBody>
                    <a:bodyPr/>
                    <a:lstStyle/>
                    <a:p>
                      <a:r>
                        <a:rPr sz="1600"/>
                        <a:t>19%</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457200">
                <a:tc>
                  <a:txBody>
                    <a:bodyPr/>
                    <a:lstStyle/>
                    <a:p>
                      <a:r>
                        <a:rPr sz="1600"/>
                        <a:t>Agree</a:t>
                      </a:r>
                    </a:p>
                  </a:txBody>
                  <a:tcPr/>
                </a:tc>
                <a:tc>
                  <a:txBody>
                    <a:bodyPr/>
                    <a:lstStyle/>
                    <a:p>
                      <a:r>
                        <a:rPr sz="1600"/>
                        <a:t>83%</a:t>
                      </a:r>
                    </a:p>
                  </a:txBody>
                  <a:tcPr/>
                </a:tc>
                <a:tc>
                  <a:txBody>
                    <a:bodyPr/>
                    <a:lstStyle/>
                    <a:p>
                      <a:r>
                        <a:rPr sz="1600"/>
                        <a:t>74%</a:t>
                      </a:r>
                    </a:p>
                  </a:txBody>
                  <a:tcPr/>
                </a:tc>
                <a:tc>
                  <a:txBody>
                    <a:bodyPr/>
                    <a:lstStyle/>
                    <a:p>
                      <a:r>
                        <a:rPr sz="1600"/>
                        <a:t>100%</a:t>
                      </a:r>
                    </a:p>
                  </a:txBody>
                  <a:tcPr/>
                </a:tc>
                <a:tc>
                  <a:txBody>
                    <a:bodyPr/>
                    <a:lstStyle/>
                    <a:p>
                      <a:r>
                        <a:rPr sz="1600"/>
                        <a:t>100%</a:t>
                      </a:r>
                    </a:p>
                  </a:txBody>
                  <a:tcPr/>
                </a:tc>
                <a:tc>
                  <a:txBody>
                    <a:bodyPr/>
                    <a:lstStyle/>
                    <a:p>
                      <a:r>
                        <a:rPr sz="1600"/>
                        <a:t>75%</a:t>
                      </a:r>
                    </a:p>
                  </a:txBody>
                  <a:tcPr/>
                </a:tc>
              </a:tr>
              <a:tr h="457200">
                <a:tc>
                  <a:txBody>
                    <a:bodyPr/>
                    <a:lstStyle/>
                    <a:p>
                      <a:r>
                        <a:rPr sz="1600"/>
                        <a:t>Disagree</a:t>
                      </a:r>
                    </a:p>
                  </a:txBody>
                  <a:tcPr/>
                </a:tc>
                <a:tc>
                  <a:txBody>
                    <a:bodyPr/>
                    <a:lstStyle/>
                    <a:p>
                      <a:r>
                        <a:rPr sz="1600"/>
                        <a:t>17%</a:t>
                      </a:r>
                    </a:p>
                  </a:txBody>
                  <a:tcPr/>
                </a:tc>
                <a:tc>
                  <a:txBody>
                    <a:bodyPr/>
                    <a:lstStyle/>
                    <a:p>
                      <a:r>
                        <a:rPr sz="1600"/>
                        <a:t>26%</a:t>
                      </a:r>
                    </a:p>
                  </a:txBody>
                  <a:tcPr/>
                </a:tc>
                <a:tc>
                  <a:txBody>
                    <a:bodyPr/>
                    <a:lstStyle/>
                    <a:p>
                      <a:r>
                        <a:rPr sz="1600"/>
                        <a:t>0%</a:t>
                      </a:r>
                    </a:p>
                  </a:txBody>
                  <a:tcPr/>
                </a:tc>
                <a:tc>
                  <a:txBody>
                    <a:bodyPr/>
                    <a:lstStyle/>
                    <a:p>
                      <a:r>
                        <a:rPr sz="1600"/>
                        <a:t>0%</a:t>
                      </a:r>
                    </a:p>
                  </a:txBody>
                  <a:tcPr/>
                </a:tc>
                <a:tc>
                  <a:txBody>
                    <a:bodyPr/>
                    <a:lstStyle/>
                    <a:p>
                      <a:r>
                        <a:rPr sz="1600"/>
                        <a:t>25%</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45720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457200">
                <a:tc>
                  <a:txBody>
                    <a:bodyPr/>
                    <a:lstStyle/>
                    <a:p>
                      <a:r>
                        <a:t>Spg</a:t>
                      </a:r>
                    </a:p>
                  </a:txBody>
                  <a:tcPr/>
                </a:tc>
                <a:tc>
                  <a:txBody>
                    <a:bodyPr/>
                    <a:lstStyle/>
                    <a:p>
                      <a:r>
                        <a:t>3</a:t>
                      </a:r>
                    </a:p>
                  </a:txBody>
                  <a:tcPr/>
                </a:tc>
                <a:tc>
                  <a:txBody>
                    <a:bodyPr/>
                    <a:lstStyle/>
                    <a:p>
                      <a:r>
                        <a:t>13</a:t>
                      </a:r>
                    </a:p>
                  </a:txBody>
                  <a:tcPr/>
                </a:tc>
                <a:tc>
                  <a:txBody>
                    <a:bodyPr/>
                    <a:lstStyle/>
                    <a:p>
                      <a:r>
                        <a:t>16</a:t>
                      </a:r>
                    </a:p>
                  </a:txBody>
                  <a:tcPr/>
                </a:tc>
                <a:tc>
                  <a:txBody>
                    <a:bodyPr/>
                    <a:lstStyle/>
                    <a:p>
                      <a:r>
                        <a:t>19%</a:t>
                      </a:r>
                    </a:p>
                  </a:txBody>
                  <a:tcPr/>
                </a:tc>
              </a:tr>
              <a:tr h="457200">
                <a:tc>
                  <a:txBody>
                    <a:bodyPr/>
                    <a:lstStyle/>
                    <a:p>
                      <a:r>
                        <a:t>Seml</a:t>
                      </a:r>
                    </a:p>
                  </a:txBody>
                  <a:tcPr/>
                </a:tc>
                <a:tc>
                  <a:txBody>
                    <a:bodyPr/>
                    <a:lstStyle/>
                    <a:p>
                      <a:r>
                        <a:t>137</a:t>
                      </a:r>
                    </a:p>
                  </a:txBody>
                  <a:tcPr/>
                </a:tc>
                <a:tc>
                  <a:txBody>
                    <a:bodyPr/>
                    <a:lstStyle/>
                    <a:p>
                      <a:r>
                        <a:t>2</a:t>
                      </a:r>
                    </a:p>
                  </a:txBody>
                  <a:tcPr/>
                </a:tc>
                <a:tc>
                  <a:txBody>
                    <a:bodyPr/>
                    <a:lstStyle/>
                    <a:p>
                      <a:r>
                        <a:t>139</a:t>
                      </a:r>
                    </a:p>
                  </a:txBody>
                  <a:tcPr/>
                </a:tc>
                <a:tc>
                  <a:txBody>
                    <a:bodyPr/>
                    <a:lstStyle/>
                    <a:p>
                      <a:r>
                        <a:t>99%</a:t>
                      </a:r>
                    </a:p>
                  </a:txBody>
                  <a:tcPr/>
                </a:tc>
              </a:tr>
              <a:tr h="457200">
                <a:tc>
                  <a:txBody>
                    <a:bodyPr/>
                    <a:lstStyle/>
                    <a:p>
                      <a:r>
                        <a:t>Total</a:t>
                      </a:r>
                    </a:p>
                  </a:txBody>
                  <a:tcPr/>
                </a:tc>
                <a:tc>
                  <a:txBody>
                    <a:bodyPr/>
                    <a:lstStyle/>
                    <a:p>
                      <a:r>
                        <a:t>140</a:t>
                      </a:r>
                    </a:p>
                  </a:txBody>
                  <a:tcPr/>
                </a:tc>
                <a:tc>
                  <a:txBody>
                    <a:bodyPr/>
                    <a:lstStyle/>
                    <a:p>
                      <a:r>
                        <a:t>15</a:t>
                      </a:r>
                    </a:p>
                  </a:txBody>
                  <a:tcPr/>
                </a:tc>
                <a:tc>
                  <a:txBody>
                    <a:bodyPr/>
                    <a:lstStyle/>
                    <a:p>
                      <a:r>
                        <a:t>155</a:t>
                      </a:r>
                    </a:p>
                  </a:txBody>
                  <a:tcPr/>
                </a:tc>
                <a:tc>
                  <a:txBody>
                    <a:bodyPr/>
                    <a:lstStyle/>
                    <a:p>
                      <a:r>
                        <a:t>90%</a:t>
                      </a:r>
                    </a:p>
                  </a:txBody>
                  <a:tcPr/>
                </a:tc>
              </a:tr>
            </a:tbl>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Usage of  un-authorized sheets / blank paper, personal diary, sticky notes to write raw data is not permitted.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457200">
                <a:tc>
                  <a:txBody>
                    <a:bodyPr/>
                    <a:lstStyle/>
                    <a:p>
                      <a:r>
                        <a:rPr sz="1600"/>
                        <a:t>Agree</a:t>
                      </a:r>
                    </a:p>
                  </a:txBody>
                  <a:tcPr/>
                </a:tc>
                <a:tc>
                  <a:txBody>
                    <a:bodyPr/>
                    <a:lstStyle/>
                    <a:p>
                      <a:r>
                        <a:rPr sz="1600"/>
                        <a:t>89%</a:t>
                      </a:r>
                    </a:p>
                  </a:txBody>
                  <a:tcPr/>
                </a:tc>
                <a:tc>
                  <a:txBody>
                    <a:bodyPr/>
                    <a:lstStyle/>
                    <a:p>
                      <a:r>
                        <a:rPr sz="1600"/>
                        <a:t>97%</a:t>
                      </a:r>
                    </a:p>
                  </a:txBody>
                  <a:tcPr/>
                </a:tc>
                <a:tc>
                  <a:txBody>
                    <a:bodyPr/>
                    <a:lstStyle/>
                    <a:p>
                      <a:r>
                        <a:rPr sz="1600"/>
                        <a:t>0%</a:t>
                      </a:r>
                    </a:p>
                  </a:txBody>
                  <a:tcPr/>
                </a:tc>
                <a:tc>
                  <a:txBody>
                    <a:bodyPr/>
                    <a:lstStyle/>
                    <a:p>
                      <a:r>
                        <a:rPr sz="1600"/>
                        <a:t>100%</a:t>
                      </a:r>
                    </a:p>
                  </a:txBody>
                  <a:tcPr/>
                </a:tc>
                <a:tc>
                  <a:txBody>
                    <a:bodyPr/>
                    <a:lstStyle/>
                    <a:p>
                      <a:r>
                        <a:rPr sz="1600"/>
                        <a:t>100%</a:t>
                      </a:r>
                    </a:p>
                  </a:txBody>
                  <a:tcPr/>
                </a:tc>
              </a:tr>
              <a:tr h="457200">
                <a:tc>
                  <a:txBody>
                    <a:bodyPr/>
                    <a:lstStyle/>
                    <a:p>
                      <a:r>
                        <a:rPr sz="1600"/>
                        <a:t>Disagree</a:t>
                      </a:r>
                    </a:p>
                  </a:txBody>
                  <a:tcPr/>
                </a:tc>
                <a:tc>
                  <a:txBody>
                    <a:bodyPr/>
                    <a:lstStyle/>
                    <a:p>
                      <a:r>
                        <a:rPr sz="1600"/>
                        <a:t>11%</a:t>
                      </a:r>
                    </a:p>
                  </a:txBody>
                  <a:tcPr/>
                </a:tc>
                <a:tc>
                  <a:txBody>
                    <a:bodyPr/>
                    <a:lstStyle/>
                    <a:p>
                      <a:r>
                        <a:rPr sz="1600"/>
                        <a:t>3%</a:t>
                      </a:r>
                    </a:p>
                  </a:txBody>
                  <a:tcPr/>
                </a:tc>
                <a:tc>
                  <a:txBody>
                    <a:bodyPr/>
                    <a:lstStyle/>
                    <a:p>
                      <a:r>
                        <a:rPr sz="1600"/>
                        <a:t>0%</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457200">
                <a:tc>
                  <a:txBody>
                    <a:bodyPr/>
                    <a:lstStyle/>
                    <a:p>
                      <a:r>
                        <a:rPr sz="1600"/>
                        <a:t>Agree</a:t>
                      </a:r>
                    </a:p>
                  </a:txBody>
                  <a:tcPr/>
                </a:tc>
                <a:tc>
                  <a:txBody>
                    <a:bodyPr/>
                    <a:lstStyle/>
                    <a:p>
                      <a:r>
                        <a:rPr sz="1600"/>
                        <a:t>94%</a:t>
                      </a:r>
                    </a:p>
                  </a:txBody>
                  <a:tcPr/>
                </a:tc>
                <a:tc>
                  <a:txBody>
                    <a:bodyPr/>
                    <a:lstStyle/>
                    <a:p>
                      <a:r>
                        <a:rPr sz="1600"/>
                        <a:t>96%</a:t>
                      </a:r>
                    </a:p>
                  </a:txBody>
                  <a:tcPr/>
                </a:tc>
                <a:tc>
                  <a:txBody>
                    <a:bodyPr/>
                    <a:lstStyle/>
                    <a:p>
                      <a:r>
                        <a:rPr sz="1600"/>
                        <a:t>100%</a:t>
                      </a:r>
                    </a:p>
                  </a:txBody>
                  <a:tcPr/>
                </a:tc>
                <a:tc>
                  <a:txBody>
                    <a:bodyPr/>
                    <a:lstStyle/>
                    <a:p>
                      <a:r>
                        <a:rPr sz="1600"/>
                        <a:t>100%</a:t>
                      </a:r>
                    </a:p>
                  </a:txBody>
                  <a:tcPr/>
                </a:tc>
                <a:tc>
                  <a:txBody>
                    <a:bodyPr/>
                    <a:lstStyle/>
                    <a:p>
                      <a:r>
                        <a:rPr sz="1600"/>
                        <a:t>100%</a:t>
                      </a:r>
                    </a:p>
                  </a:txBody>
                  <a:tcPr/>
                </a:tc>
              </a:tr>
              <a:tr h="457200">
                <a:tc>
                  <a:txBody>
                    <a:bodyPr/>
                    <a:lstStyle/>
                    <a:p>
                      <a:r>
                        <a:rPr sz="1600"/>
                        <a:t>Disagree</a:t>
                      </a:r>
                    </a:p>
                  </a:txBody>
                  <a:tcPr/>
                </a:tc>
                <a:tc>
                  <a:txBody>
                    <a:bodyPr/>
                    <a:lstStyle/>
                    <a:p>
                      <a:r>
                        <a:rPr sz="1600"/>
                        <a:t>6%</a:t>
                      </a:r>
                    </a:p>
                  </a:txBody>
                  <a:tcPr/>
                </a:tc>
                <a:tc>
                  <a:txBody>
                    <a:bodyPr/>
                    <a:lstStyle/>
                    <a:p>
                      <a:r>
                        <a:rPr sz="1600"/>
                        <a:t>4%</a:t>
                      </a:r>
                    </a:p>
                  </a:txBody>
                  <a:tcPr/>
                </a:tc>
                <a:tc>
                  <a:txBody>
                    <a:bodyPr/>
                    <a:lstStyle/>
                    <a:p>
                      <a:r>
                        <a:rPr sz="1600"/>
                        <a:t>0%</a:t>
                      </a:r>
                    </a:p>
                  </a:txBody>
                  <a:tcPr/>
                </a:tc>
                <a:tc>
                  <a:txBody>
                    <a:bodyPr/>
                    <a:lstStyle/>
                    <a:p>
                      <a:r>
                        <a:rPr sz="1600"/>
                        <a:t>0%</a:t>
                      </a:r>
                    </a:p>
                  </a:txBody>
                  <a:tcPr/>
                </a:tc>
                <a:tc>
                  <a:txBody>
                    <a:bodyPr/>
                    <a:lstStyle/>
                    <a:p>
                      <a:r>
                        <a:rPr sz="1600"/>
                        <a:t>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Saving of electronic data in folders other than those which are written in procedures is acceptable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457200">
                <a:tc>
                  <a:txBody>
                    <a:bodyPr/>
                    <a:lstStyle/>
                    <a:p>
                      <a:r>
                        <a:rPr sz="1600"/>
                        <a:t>Agree</a:t>
                      </a:r>
                    </a:p>
                  </a:txBody>
                  <a:tcPr/>
                </a:tc>
                <a:tc>
                  <a:txBody>
                    <a:bodyPr/>
                    <a:lstStyle/>
                    <a:p>
                      <a:r>
                        <a:rPr sz="1600"/>
                        <a:t>57%</a:t>
                      </a:r>
                    </a:p>
                  </a:txBody>
                  <a:tcPr/>
                </a:tc>
                <a:tc>
                  <a:txBody>
                    <a:bodyPr/>
                    <a:lstStyle/>
                    <a:p>
                      <a:r>
                        <a:rPr sz="1600"/>
                        <a:t>46%</a:t>
                      </a:r>
                    </a:p>
                  </a:txBody>
                  <a:tcPr/>
                </a:tc>
                <a:tc>
                  <a:txBody>
                    <a:bodyPr/>
                    <a:lstStyle/>
                    <a:p>
                      <a:r>
                        <a:rPr sz="1600"/>
                        <a:t>0%</a:t>
                      </a:r>
                    </a:p>
                  </a:txBody>
                  <a:tcPr/>
                </a:tc>
                <a:tc>
                  <a:txBody>
                    <a:bodyPr/>
                    <a:lstStyle/>
                    <a:p>
                      <a:r>
                        <a:rPr sz="1600"/>
                        <a:t>48%</a:t>
                      </a:r>
                    </a:p>
                  </a:txBody>
                  <a:tcPr/>
                </a:tc>
                <a:tc>
                  <a:txBody>
                    <a:bodyPr/>
                    <a:lstStyle/>
                    <a:p>
                      <a:r>
                        <a:rPr sz="1600"/>
                        <a:t>0%</a:t>
                      </a:r>
                    </a:p>
                  </a:txBody>
                  <a:tcPr/>
                </a:tc>
              </a:tr>
              <a:tr h="457200">
                <a:tc>
                  <a:txBody>
                    <a:bodyPr/>
                    <a:lstStyle/>
                    <a:p>
                      <a:r>
                        <a:rPr sz="1600"/>
                        <a:t>Disagree</a:t>
                      </a:r>
                    </a:p>
                  </a:txBody>
                  <a:tcPr/>
                </a:tc>
                <a:tc>
                  <a:txBody>
                    <a:bodyPr/>
                    <a:lstStyle/>
                    <a:p>
                      <a:r>
                        <a:rPr sz="1600"/>
                        <a:t>43%</a:t>
                      </a:r>
                    </a:p>
                  </a:txBody>
                  <a:tcPr/>
                </a:tc>
                <a:tc>
                  <a:txBody>
                    <a:bodyPr/>
                    <a:lstStyle/>
                    <a:p>
                      <a:r>
                        <a:rPr sz="1600"/>
                        <a:t>54%</a:t>
                      </a:r>
                    </a:p>
                  </a:txBody>
                  <a:tcPr/>
                </a:tc>
                <a:tc>
                  <a:txBody>
                    <a:bodyPr/>
                    <a:lstStyle/>
                    <a:p>
                      <a:r>
                        <a:rPr sz="1600"/>
                        <a:t>0%</a:t>
                      </a:r>
                    </a:p>
                  </a:txBody>
                  <a:tcPr/>
                </a:tc>
                <a:tc>
                  <a:txBody>
                    <a:bodyPr/>
                    <a:lstStyle/>
                    <a:p>
                      <a:r>
                        <a:rPr sz="1600"/>
                        <a:t>52%</a:t>
                      </a:r>
                    </a:p>
                  </a:txBody>
                  <a:tcPr/>
                </a:tc>
                <a:tc>
                  <a:txBody>
                    <a:bodyPr/>
                    <a:lstStyle/>
                    <a:p>
                      <a:r>
                        <a:rPr sz="1600"/>
                        <a:t>100%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457200">
                <a:tc>
                  <a:txBody>
                    <a:bodyPr/>
                    <a:lstStyle/>
                    <a:p>
                      <a:r>
                        <a:rPr sz="1600"/>
                        <a:t>Agree</a:t>
                      </a:r>
                    </a:p>
                  </a:txBody>
                  <a:tcPr/>
                </a:tc>
                <a:tc>
                  <a:txBody>
                    <a:bodyPr/>
                    <a:lstStyle/>
                    <a:p>
                      <a:r>
                        <a:rPr sz="1600"/>
                        <a:t>50%</a:t>
                      </a:r>
                    </a:p>
                  </a:txBody>
                  <a:tcPr/>
                </a:tc>
                <a:tc>
                  <a:txBody>
                    <a:bodyPr/>
                    <a:lstStyle/>
                    <a:p>
                      <a:r>
                        <a:rPr sz="1600"/>
                        <a:t>50%</a:t>
                      </a:r>
                    </a:p>
                  </a:txBody>
                  <a:tcPr/>
                </a:tc>
                <a:tc>
                  <a:txBody>
                    <a:bodyPr/>
                    <a:lstStyle/>
                    <a:p>
                      <a:r>
                        <a:rPr sz="1600"/>
                        <a:t>10%</a:t>
                      </a:r>
                    </a:p>
                  </a:txBody>
                  <a:tcPr/>
                </a:tc>
                <a:tc>
                  <a:txBody>
                    <a:bodyPr/>
                    <a:lstStyle/>
                    <a:p>
                      <a:r>
                        <a:rPr sz="1600"/>
                        <a:t>33%</a:t>
                      </a:r>
                    </a:p>
                  </a:txBody>
                  <a:tcPr/>
                </a:tc>
                <a:tc>
                  <a:txBody>
                    <a:bodyPr/>
                    <a:lstStyle/>
                    <a:p>
                      <a:r>
                        <a:rPr sz="1600"/>
                        <a:t>50%</a:t>
                      </a:r>
                    </a:p>
                  </a:txBody>
                  <a:tcPr/>
                </a:tc>
              </a:tr>
              <a:tr h="457200">
                <a:tc>
                  <a:txBody>
                    <a:bodyPr/>
                    <a:lstStyle/>
                    <a:p>
                      <a:r>
                        <a:rPr sz="1600"/>
                        <a:t>Disagree</a:t>
                      </a:r>
                    </a:p>
                  </a:txBody>
                  <a:tcPr/>
                </a:tc>
                <a:tc>
                  <a:txBody>
                    <a:bodyPr/>
                    <a:lstStyle/>
                    <a:p>
                      <a:r>
                        <a:rPr sz="1600"/>
                        <a:t>50%</a:t>
                      </a:r>
                    </a:p>
                  </a:txBody>
                  <a:tcPr/>
                </a:tc>
                <a:tc>
                  <a:txBody>
                    <a:bodyPr/>
                    <a:lstStyle/>
                    <a:p>
                      <a:r>
                        <a:rPr sz="1600"/>
                        <a:t>50%</a:t>
                      </a:r>
                    </a:p>
                  </a:txBody>
                  <a:tcPr/>
                </a:tc>
                <a:tc>
                  <a:txBody>
                    <a:bodyPr/>
                    <a:lstStyle/>
                    <a:p>
                      <a:r>
                        <a:rPr sz="1600"/>
                        <a:t>90%</a:t>
                      </a:r>
                    </a:p>
                  </a:txBody>
                  <a:tcPr/>
                </a:tc>
                <a:tc>
                  <a:txBody>
                    <a:bodyPr/>
                    <a:lstStyle/>
                    <a:p>
                      <a:r>
                        <a:rPr sz="1600"/>
                        <a:t>67%</a:t>
                      </a:r>
                    </a:p>
                  </a:txBody>
                  <a:tcPr/>
                </a:tc>
                <a:tc>
                  <a:txBody>
                    <a:bodyPr/>
                    <a:lstStyle/>
                    <a:p>
                      <a:r>
                        <a:rPr sz="1600"/>
                        <a:t>50%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If nobody is watching my job, I can do the things any which way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457200">
                <a:tc>
                  <a:txBody>
                    <a:bodyPr/>
                    <a:lstStyle/>
                    <a:p>
                      <a:r>
                        <a:rPr sz="1600"/>
                        <a:t>Agree</a:t>
                      </a:r>
                    </a:p>
                  </a:txBody>
                  <a:tcPr/>
                </a:tc>
                <a:tc>
                  <a:txBody>
                    <a:bodyPr/>
                    <a:lstStyle/>
                    <a:p>
                      <a:r>
                        <a:rPr sz="1600"/>
                        <a:t>22%</a:t>
                      </a:r>
                    </a:p>
                  </a:txBody>
                  <a:tcPr/>
                </a:tc>
                <a:tc>
                  <a:txBody>
                    <a:bodyPr/>
                    <a:lstStyle/>
                    <a:p>
                      <a:r>
                        <a:rPr sz="1600"/>
                        <a:t>9%</a:t>
                      </a:r>
                    </a:p>
                  </a:txBody>
                  <a:tcPr/>
                </a:tc>
                <a:tc>
                  <a:txBody>
                    <a:bodyPr/>
                    <a:lstStyle/>
                    <a:p>
                      <a:r>
                        <a:rPr sz="1600"/>
                        <a:t>0%</a:t>
                      </a:r>
                    </a:p>
                  </a:txBody>
                  <a:tcPr/>
                </a:tc>
                <a:tc>
                  <a:txBody>
                    <a:bodyPr/>
                    <a:lstStyle/>
                    <a:p>
                      <a:r>
                        <a:rPr sz="1600"/>
                        <a:t>18%</a:t>
                      </a:r>
                    </a:p>
                  </a:txBody>
                  <a:tcPr/>
                </a:tc>
                <a:tc>
                  <a:txBody>
                    <a:bodyPr/>
                    <a:lstStyle/>
                    <a:p>
                      <a:r>
                        <a:rPr sz="1600"/>
                        <a:t>0%</a:t>
                      </a:r>
                    </a:p>
                  </a:txBody>
                  <a:tcPr/>
                </a:tc>
              </a:tr>
              <a:tr h="457200">
                <a:tc>
                  <a:txBody>
                    <a:bodyPr/>
                    <a:lstStyle/>
                    <a:p>
                      <a:r>
                        <a:rPr sz="1600"/>
                        <a:t>Disagree</a:t>
                      </a:r>
                    </a:p>
                  </a:txBody>
                  <a:tcPr/>
                </a:tc>
                <a:tc>
                  <a:txBody>
                    <a:bodyPr/>
                    <a:lstStyle/>
                    <a:p>
                      <a:r>
                        <a:rPr sz="1600"/>
                        <a:t>78%</a:t>
                      </a:r>
                    </a:p>
                  </a:txBody>
                  <a:tcPr/>
                </a:tc>
                <a:tc>
                  <a:txBody>
                    <a:bodyPr/>
                    <a:lstStyle/>
                    <a:p>
                      <a:r>
                        <a:rPr sz="1600"/>
                        <a:t>91%</a:t>
                      </a:r>
                    </a:p>
                  </a:txBody>
                  <a:tcPr/>
                </a:tc>
                <a:tc>
                  <a:txBody>
                    <a:bodyPr/>
                    <a:lstStyle/>
                    <a:p>
                      <a:r>
                        <a:rPr sz="1600"/>
                        <a:t>0%</a:t>
                      </a:r>
                    </a:p>
                  </a:txBody>
                  <a:tcPr/>
                </a:tc>
                <a:tc>
                  <a:txBody>
                    <a:bodyPr/>
                    <a:lstStyle/>
                    <a:p>
                      <a:r>
                        <a:rPr sz="1600"/>
                        <a:t>82%</a:t>
                      </a:r>
                    </a:p>
                  </a:txBody>
                  <a:tcPr/>
                </a:tc>
                <a:tc>
                  <a:txBody>
                    <a:bodyPr/>
                    <a:lstStyle/>
                    <a:p>
                      <a:r>
                        <a:rPr sz="1600"/>
                        <a:t>100%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45720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457200">
                <a:tc>
                  <a:txBody>
                    <a:bodyPr/>
                    <a:lstStyle/>
                    <a:p>
                      <a:r>
                        <a:rPr sz="1600"/>
                        <a:t>Agree</a:t>
                      </a:r>
                    </a:p>
                  </a:txBody>
                  <a:tcPr/>
                </a:tc>
                <a:tc>
                  <a:txBody>
                    <a:bodyPr/>
                    <a:lstStyle/>
                    <a:p>
                      <a:r>
                        <a:rPr sz="1600"/>
                        <a:t>17%</a:t>
                      </a:r>
                    </a:p>
                  </a:txBody>
                  <a:tcPr/>
                </a:tc>
                <a:tc>
                  <a:txBody>
                    <a:bodyPr/>
                    <a:lstStyle/>
                    <a:p>
                      <a:r>
                        <a:rPr sz="1600"/>
                        <a:t>26%</a:t>
                      </a:r>
                    </a:p>
                  </a:txBody>
                  <a:tcPr/>
                </a:tc>
                <a:tc>
                  <a:txBody>
                    <a:bodyPr/>
                    <a:lstStyle/>
                    <a:p>
                      <a:r>
                        <a:rPr sz="1600"/>
                        <a:t>0%</a:t>
                      </a:r>
                    </a:p>
                  </a:txBody>
                  <a:tcPr/>
                </a:tc>
                <a:tc>
                  <a:txBody>
                    <a:bodyPr/>
                    <a:lstStyle/>
                    <a:p>
                      <a:r>
                        <a:rPr sz="1600"/>
                        <a:t>0%</a:t>
                      </a:r>
                    </a:p>
                  </a:txBody>
                  <a:tcPr/>
                </a:tc>
                <a:tc>
                  <a:txBody>
                    <a:bodyPr/>
                    <a:lstStyle/>
                    <a:p>
                      <a:r>
                        <a:rPr sz="1600"/>
                        <a:t>0%</a:t>
                      </a:r>
                    </a:p>
                  </a:txBody>
                  <a:tcPr/>
                </a:tc>
              </a:tr>
              <a:tr h="457200">
                <a:tc>
                  <a:txBody>
                    <a:bodyPr/>
                    <a:lstStyle/>
                    <a:p>
                      <a:r>
                        <a:rPr sz="1600"/>
                        <a:t>Disagree</a:t>
                      </a:r>
                    </a:p>
                  </a:txBody>
                  <a:tcPr/>
                </a:tc>
                <a:tc>
                  <a:txBody>
                    <a:bodyPr/>
                    <a:lstStyle/>
                    <a:p>
                      <a:r>
                        <a:rPr sz="1600"/>
                        <a:t>83%</a:t>
                      </a:r>
                    </a:p>
                  </a:txBody>
                  <a:tcPr/>
                </a:tc>
                <a:tc>
                  <a:txBody>
                    <a:bodyPr/>
                    <a:lstStyle/>
                    <a:p>
                      <a:r>
                        <a:rPr sz="1600"/>
                        <a:t>74%</a:t>
                      </a:r>
                    </a:p>
                  </a:txBody>
                  <a:tcPr/>
                </a:tc>
                <a:tc>
                  <a:txBody>
                    <a:bodyPr/>
                    <a:lstStyle/>
                    <a:p>
                      <a:r>
                        <a:rPr sz="1600"/>
                        <a:t>100%</a:t>
                      </a:r>
                    </a:p>
                  </a:txBody>
                  <a:tcPr/>
                </a:tc>
                <a:tc>
                  <a:txBody>
                    <a:bodyPr/>
                    <a:lstStyle/>
                    <a:p>
                      <a:r>
                        <a:rPr sz="1600"/>
                        <a:t>100%</a:t>
                      </a:r>
                    </a:p>
                  </a:txBody>
                  <a:tcPr/>
                </a:tc>
                <a:tc>
                  <a:txBody>
                    <a:bodyPr/>
                    <a:lstStyle/>
                    <a:p>
                      <a:r>
                        <a:rPr sz="1600"/>
                        <a:t>100%</a:t>
                      </a:r>
                    </a:p>
                  </a:txBody>
                  <a:tcPr/>
                </a:tc>
              </a:tr>
              <a:tr h="45720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Who do you think will make it to the next level?</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261257">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261257">
                <a:tc>
                  <a:txBody>
                    <a:bodyPr/>
                    <a:lstStyle/>
                    <a:p>
                      <a:r>
                        <a:rPr sz="1600"/>
                        <a:t>Arya</a:t>
                      </a:r>
                    </a:p>
                  </a:txBody>
                  <a:tcPr/>
                </a:tc>
                <a:tc>
                  <a:txBody>
                    <a:bodyPr/>
                    <a:lstStyle/>
                    <a:p>
                      <a:r>
                        <a:rPr sz="1600"/>
                        <a:t>29%</a:t>
                      </a:r>
                    </a:p>
                  </a:txBody>
                  <a:tcPr/>
                </a:tc>
                <a:tc>
                  <a:txBody>
                    <a:bodyPr/>
                    <a:lstStyle/>
                    <a:p>
                      <a:r>
                        <a:rPr sz="1600"/>
                        <a:t>31%</a:t>
                      </a:r>
                    </a:p>
                  </a:txBody>
                  <a:tcPr/>
                </a:tc>
                <a:tc>
                  <a:txBody>
                    <a:bodyPr/>
                    <a:lstStyle/>
                    <a:p>
                      <a:r>
                        <a:rPr sz="1600"/>
                        <a:t>0%</a:t>
                      </a:r>
                    </a:p>
                  </a:txBody>
                  <a:tcPr/>
                </a:tc>
                <a:tc>
                  <a:txBody>
                    <a:bodyPr/>
                    <a:lstStyle/>
                    <a:p>
                      <a:r>
                        <a:rPr sz="1600"/>
                        <a:t>27%</a:t>
                      </a:r>
                    </a:p>
                  </a:txBody>
                  <a:tcPr/>
                </a:tc>
                <a:tc>
                  <a:txBody>
                    <a:bodyPr/>
                    <a:lstStyle/>
                    <a:p>
                      <a:r>
                        <a:rPr sz="1600"/>
                        <a:t>0%</a:t>
                      </a:r>
                    </a:p>
                  </a:txBody>
                  <a:tcPr/>
                </a:tc>
              </a:tr>
              <a:tr h="261257">
                <a:tc>
                  <a:txBody>
                    <a:bodyPr/>
                    <a:lstStyle/>
                    <a:p>
                      <a:r>
                        <a:rPr sz="1600"/>
                        <a:t>Kumar</a:t>
                      </a:r>
                    </a:p>
                  </a:txBody>
                  <a:tcPr/>
                </a:tc>
                <a:tc>
                  <a:txBody>
                    <a:bodyPr/>
                    <a:lstStyle/>
                    <a:p>
                      <a:r>
                        <a:rPr sz="1600"/>
                        <a:t>21%</a:t>
                      </a:r>
                    </a:p>
                  </a:txBody>
                  <a:tcPr/>
                </a:tc>
                <a:tc>
                  <a:txBody>
                    <a:bodyPr/>
                    <a:lstStyle/>
                    <a:p>
                      <a:r>
                        <a:rPr sz="1600"/>
                        <a:t>28%</a:t>
                      </a:r>
                    </a:p>
                  </a:txBody>
                  <a:tcPr/>
                </a:tc>
                <a:tc>
                  <a:txBody>
                    <a:bodyPr/>
                    <a:lstStyle/>
                    <a:p>
                      <a:r>
                        <a:rPr sz="1600"/>
                        <a:t>0%</a:t>
                      </a:r>
                    </a:p>
                  </a:txBody>
                  <a:tcPr/>
                </a:tc>
                <a:tc>
                  <a:txBody>
                    <a:bodyPr/>
                    <a:lstStyle/>
                    <a:p>
                      <a:r>
                        <a:rPr sz="1600"/>
                        <a:t>18%</a:t>
                      </a:r>
                    </a:p>
                  </a:txBody>
                  <a:tcPr/>
                </a:tc>
                <a:tc>
                  <a:txBody>
                    <a:bodyPr/>
                    <a:lstStyle/>
                    <a:p>
                      <a:r>
                        <a:rPr sz="1600"/>
                        <a:t>0%</a:t>
                      </a:r>
                    </a:p>
                  </a:txBody>
                  <a:tcPr/>
                </a:tc>
              </a:tr>
              <a:tr h="261257">
                <a:tc>
                  <a:txBody>
                    <a:bodyPr/>
                    <a:lstStyle/>
                    <a:p>
                      <a:r>
                        <a:rPr sz="1600"/>
                        <a:t>Ali</a:t>
                      </a:r>
                    </a:p>
                  </a:txBody>
                  <a:tcPr/>
                </a:tc>
                <a:tc>
                  <a:txBody>
                    <a:bodyPr/>
                    <a:lstStyle/>
                    <a:p>
                      <a:r>
                        <a:rPr sz="1600"/>
                        <a:t>24%</a:t>
                      </a:r>
                    </a:p>
                  </a:txBody>
                  <a:tcPr/>
                </a:tc>
                <a:tc>
                  <a:txBody>
                    <a:bodyPr/>
                    <a:lstStyle/>
                    <a:p>
                      <a:r>
                        <a:rPr sz="1600"/>
                        <a:t>31%</a:t>
                      </a:r>
                    </a:p>
                  </a:txBody>
                  <a:tcPr/>
                </a:tc>
                <a:tc>
                  <a:txBody>
                    <a:bodyPr/>
                    <a:lstStyle/>
                    <a:p>
                      <a:r>
                        <a:rPr sz="1600"/>
                        <a:t>0%</a:t>
                      </a:r>
                    </a:p>
                  </a:txBody>
                  <a:tcPr/>
                </a:tc>
                <a:tc>
                  <a:txBody>
                    <a:bodyPr/>
                    <a:lstStyle/>
                    <a:p>
                      <a:r>
                        <a:rPr sz="1600"/>
                        <a:t>36%</a:t>
                      </a:r>
                    </a:p>
                  </a:txBody>
                  <a:tcPr/>
                </a:tc>
                <a:tc>
                  <a:txBody>
                    <a:bodyPr/>
                    <a:lstStyle/>
                    <a:p>
                      <a:r>
                        <a:rPr sz="1600"/>
                        <a:t>100%</a:t>
                      </a:r>
                    </a:p>
                  </a:txBody>
                  <a:tcPr/>
                </a:tc>
              </a:tr>
              <a:tr h="261257">
                <a:tc>
                  <a:txBody>
                    <a:bodyPr/>
                    <a:lstStyle/>
                    <a:p>
                      <a:r>
                        <a:rPr sz="1600"/>
                        <a:t>Sara</a:t>
                      </a:r>
                    </a:p>
                  </a:txBody>
                  <a:tcPr/>
                </a:tc>
                <a:tc>
                  <a:txBody>
                    <a:bodyPr/>
                    <a:lstStyle/>
                    <a:p>
                      <a:r>
                        <a:rPr sz="1600"/>
                        <a:t>14%</a:t>
                      </a:r>
                    </a:p>
                  </a:txBody>
                  <a:tcPr/>
                </a:tc>
                <a:tc>
                  <a:txBody>
                    <a:bodyPr/>
                    <a:lstStyle/>
                    <a:p>
                      <a:r>
                        <a:rPr sz="1600"/>
                        <a:t>6%</a:t>
                      </a:r>
                    </a:p>
                  </a:txBody>
                  <a:tcPr/>
                </a:tc>
                <a:tc>
                  <a:txBody>
                    <a:bodyPr/>
                    <a:lstStyle/>
                    <a:p>
                      <a:r>
                        <a:rPr sz="1600"/>
                        <a:t>0%</a:t>
                      </a:r>
                    </a:p>
                  </a:txBody>
                  <a:tcPr/>
                </a:tc>
                <a:tc>
                  <a:txBody>
                    <a:bodyPr/>
                    <a:lstStyle/>
                    <a:p>
                      <a:r>
                        <a:rPr sz="1600"/>
                        <a:t>14%</a:t>
                      </a:r>
                    </a:p>
                  </a:txBody>
                  <a:tcPr/>
                </a:tc>
                <a:tc>
                  <a:txBody>
                    <a:bodyPr/>
                    <a:lstStyle/>
                    <a:p>
                      <a:r>
                        <a:rPr sz="1600"/>
                        <a:t>0%</a:t>
                      </a:r>
                    </a:p>
                  </a:txBody>
                  <a:tcPr/>
                </a:tc>
              </a:tr>
              <a:tr h="261257">
                <a:tc>
                  <a:txBody>
                    <a:bodyPr/>
                    <a:lstStyle/>
                    <a:p>
                      <a:r>
                        <a:rPr sz="1600"/>
                        <a:t>Joe</a:t>
                      </a:r>
                    </a:p>
                  </a:txBody>
                  <a:tcPr/>
                </a:tc>
                <a:tc>
                  <a:txBody>
                    <a:bodyPr/>
                    <a:lstStyle/>
                    <a:p>
                      <a:r>
                        <a:rPr sz="1600"/>
                        <a:t>11%</a:t>
                      </a:r>
                    </a:p>
                  </a:txBody>
                  <a:tcPr/>
                </a:tc>
                <a:tc>
                  <a:txBody>
                    <a:bodyPr/>
                    <a:lstStyle/>
                    <a:p>
                      <a:r>
                        <a:rPr sz="1600"/>
                        <a:t>3%</a:t>
                      </a:r>
                    </a:p>
                  </a:txBody>
                  <a:tcPr/>
                </a:tc>
                <a:tc>
                  <a:txBody>
                    <a:bodyPr/>
                    <a:lstStyle/>
                    <a:p>
                      <a:r>
                        <a:rPr sz="1600"/>
                        <a:t>0%</a:t>
                      </a:r>
                    </a:p>
                  </a:txBody>
                  <a:tcPr/>
                </a:tc>
                <a:tc>
                  <a:txBody>
                    <a:bodyPr/>
                    <a:lstStyle/>
                    <a:p>
                      <a:r>
                        <a:rPr sz="1600"/>
                        <a:t>5%</a:t>
                      </a:r>
                    </a:p>
                  </a:txBody>
                  <a:tcPr/>
                </a:tc>
                <a:tc>
                  <a:txBody>
                    <a:bodyPr/>
                    <a:lstStyle/>
                    <a:p>
                      <a:r>
                        <a:rPr sz="1600"/>
                        <a:t>0%</a:t>
                      </a:r>
                    </a:p>
                  </a:txBody>
                  <a:tcPr/>
                </a:tc>
              </a:tr>
              <a:tr h="261258">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261257">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261257">
                <a:tc>
                  <a:txBody>
                    <a:bodyPr/>
                    <a:lstStyle/>
                    <a:p>
                      <a:r>
                        <a:rPr sz="1600"/>
                        <a:t>Arya</a:t>
                      </a:r>
                    </a:p>
                  </a:txBody>
                  <a:tcPr/>
                </a:tc>
                <a:tc>
                  <a:txBody>
                    <a:bodyPr/>
                    <a:lstStyle/>
                    <a:p>
                      <a:r>
                        <a:rPr sz="1600"/>
                        <a:t>33%</a:t>
                      </a:r>
                    </a:p>
                  </a:txBody>
                  <a:tcPr/>
                </a:tc>
                <a:tc>
                  <a:txBody>
                    <a:bodyPr/>
                    <a:lstStyle/>
                    <a:p>
                      <a:r>
                        <a:rPr sz="1600"/>
                        <a:t>44%</a:t>
                      </a:r>
                    </a:p>
                  </a:txBody>
                  <a:tcPr/>
                </a:tc>
                <a:tc>
                  <a:txBody>
                    <a:bodyPr/>
                    <a:lstStyle/>
                    <a:p>
                      <a:r>
                        <a:rPr sz="1600"/>
                        <a:t>13%</a:t>
                      </a:r>
                    </a:p>
                  </a:txBody>
                  <a:tcPr/>
                </a:tc>
                <a:tc>
                  <a:txBody>
                    <a:bodyPr/>
                    <a:lstStyle/>
                    <a:p>
                      <a:r>
                        <a:rPr sz="1600"/>
                        <a:t>50%</a:t>
                      </a:r>
                    </a:p>
                  </a:txBody>
                  <a:tcPr/>
                </a:tc>
                <a:tc>
                  <a:txBody>
                    <a:bodyPr/>
                    <a:lstStyle/>
                    <a:p>
                      <a:r>
                        <a:rPr sz="1600"/>
                        <a:t>40%</a:t>
                      </a:r>
                    </a:p>
                  </a:txBody>
                  <a:tcPr/>
                </a:tc>
              </a:tr>
              <a:tr h="261257">
                <a:tc>
                  <a:txBody>
                    <a:bodyPr/>
                    <a:lstStyle/>
                    <a:p>
                      <a:r>
                        <a:rPr sz="1600"/>
                        <a:t>Kumar</a:t>
                      </a:r>
                    </a:p>
                  </a:txBody>
                  <a:tcPr/>
                </a:tc>
                <a:tc>
                  <a:txBody>
                    <a:bodyPr/>
                    <a:lstStyle/>
                    <a:p>
                      <a:r>
                        <a:rPr sz="1600"/>
                        <a:t>20%</a:t>
                      </a:r>
                    </a:p>
                  </a:txBody>
                  <a:tcPr/>
                </a:tc>
                <a:tc>
                  <a:txBody>
                    <a:bodyPr/>
                    <a:lstStyle/>
                    <a:p>
                      <a:r>
                        <a:rPr sz="1600"/>
                        <a:t>6%</a:t>
                      </a:r>
                    </a:p>
                  </a:txBody>
                  <a:tcPr/>
                </a:tc>
                <a:tc>
                  <a:txBody>
                    <a:bodyPr/>
                    <a:lstStyle/>
                    <a:p>
                      <a:r>
                        <a:rPr sz="1600"/>
                        <a:t>20%</a:t>
                      </a:r>
                    </a:p>
                  </a:txBody>
                  <a:tcPr/>
                </a:tc>
                <a:tc>
                  <a:txBody>
                    <a:bodyPr/>
                    <a:lstStyle/>
                    <a:p>
                      <a:r>
                        <a:rPr sz="1600"/>
                        <a:t>0%</a:t>
                      </a:r>
                    </a:p>
                  </a:txBody>
                  <a:tcPr/>
                </a:tc>
                <a:tc>
                  <a:txBody>
                    <a:bodyPr/>
                    <a:lstStyle/>
                    <a:p>
                      <a:r>
                        <a:rPr sz="1600"/>
                        <a:t>20%</a:t>
                      </a:r>
                    </a:p>
                  </a:txBody>
                  <a:tcPr/>
                </a:tc>
              </a:tr>
              <a:tr h="261257">
                <a:tc>
                  <a:txBody>
                    <a:bodyPr/>
                    <a:lstStyle/>
                    <a:p>
                      <a:r>
                        <a:rPr sz="1600"/>
                        <a:t>Ali</a:t>
                      </a:r>
                    </a:p>
                  </a:txBody>
                  <a:tcPr/>
                </a:tc>
                <a:tc>
                  <a:txBody>
                    <a:bodyPr/>
                    <a:lstStyle/>
                    <a:p>
                      <a:r>
                        <a:rPr sz="1600"/>
                        <a:t>24%</a:t>
                      </a:r>
                    </a:p>
                  </a:txBody>
                  <a:tcPr/>
                </a:tc>
                <a:tc>
                  <a:txBody>
                    <a:bodyPr/>
                    <a:lstStyle/>
                    <a:p>
                      <a:r>
                        <a:rPr sz="1600"/>
                        <a:t>11%</a:t>
                      </a:r>
                    </a:p>
                  </a:txBody>
                  <a:tcPr/>
                </a:tc>
                <a:tc>
                  <a:txBody>
                    <a:bodyPr/>
                    <a:lstStyle/>
                    <a:p>
                      <a:r>
                        <a:rPr sz="1600"/>
                        <a:t>40%</a:t>
                      </a:r>
                    </a:p>
                  </a:txBody>
                  <a:tcPr/>
                </a:tc>
                <a:tc>
                  <a:txBody>
                    <a:bodyPr/>
                    <a:lstStyle/>
                    <a:p>
                      <a:r>
                        <a:rPr sz="1600"/>
                        <a:t>0%</a:t>
                      </a:r>
                    </a:p>
                  </a:txBody>
                  <a:tcPr/>
                </a:tc>
                <a:tc>
                  <a:txBody>
                    <a:bodyPr/>
                    <a:lstStyle/>
                    <a:p>
                      <a:r>
                        <a:rPr sz="1600"/>
                        <a:t>0%</a:t>
                      </a:r>
                    </a:p>
                  </a:txBody>
                  <a:tcPr/>
                </a:tc>
              </a:tr>
              <a:tr h="261257">
                <a:tc>
                  <a:txBody>
                    <a:bodyPr/>
                    <a:lstStyle/>
                    <a:p>
                      <a:r>
                        <a:rPr sz="1600"/>
                        <a:t>Sara</a:t>
                      </a:r>
                    </a:p>
                  </a:txBody>
                  <a:tcPr/>
                </a:tc>
                <a:tc>
                  <a:txBody>
                    <a:bodyPr/>
                    <a:lstStyle/>
                    <a:p>
                      <a:r>
                        <a:rPr sz="1600"/>
                        <a:t>14%</a:t>
                      </a:r>
                    </a:p>
                  </a:txBody>
                  <a:tcPr/>
                </a:tc>
                <a:tc>
                  <a:txBody>
                    <a:bodyPr/>
                    <a:lstStyle/>
                    <a:p>
                      <a:r>
                        <a:rPr sz="1600"/>
                        <a:t>17%</a:t>
                      </a:r>
                    </a:p>
                  </a:txBody>
                  <a:tcPr/>
                </a:tc>
                <a:tc>
                  <a:txBody>
                    <a:bodyPr/>
                    <a:lstStyle/>
                    <a:p>
                      <a:r>
                        <a:rPr sz="1600"/>
                        <a:t>7%</a:t>
                      </a:r>
                    </a:p>
                  </a:txBody>
                  <a:tcPr/>
                </a:tc>
                <a:tc>
                  <a:txBody>
                    <a:bodyPr/>
                    <a:lstStyle/>
                    <a:p>
                      <a:r>
                        <a:rPr sz="1600"/>
                        <a:t>50%</a:t>
                      </a:r>
                    </a:p>
                  </a:txBody>
                  <a:tcPr/>
                </a:tc>
                <a:tc>
                  <a:txBody>
                    <a:bodyPr/>
                    <a:lstStyle/>
                    <a:p>
                      <a:r>
                        <a:rPr sz="1600"/>
                        <a:t>20%</a:t>
                      </a:r>
                    </a:p>
                  </a:txBody>
                  <a:tcPr/>
                </a:tc>
              </a:tr>
              <a:tr h="261257">
                <a:tc>
                  <a:txBody>
                    <a:bodyPr/>
                    <a:lstStyle/>
                    <a:p>
                      <a:r>
                        <a:rPr sz="1600"/>
                        <a:t>Joe</a:t>
                      </a:r>
                    </a:p>
                  </a:txBody>
                  <a:tcPr/>
                </a:tc>
                <a:tc>
                  <a:txBody>
                    <a:bodyPr/>
                    <a:lstStyle/>
                    <a:p>
                      <a:r>
                        <a:rPr sz="1600"/>
                        <a:t>8%</a:t>
                      </a:r>
                    </a:p>
                  </a:txBody>
                  <a:tcPr/>
                </a:tc>
                <a:tc>
                  <a:txBody>
                    <a:bodyPr/>
                    <a:lstStyle/>
                    <a:p>
                      <a:r>
                        <a:rPr sz="1600"/>
                        <a:t>22%</a:t>
                      </a:r>
                    </a:p>
                  </a:txBody>
                  <a:tcPr/>
                </a:tc>
                <a:tc>
                  <a:txBody>
                    <a:bodyPr/>
                    <a:lstStyle/>
                    <a:p>
                      <a:r>
                        <a:rPr sz="1600"/>
                        <a:t>20%</a:t>
                      </a:r>
                    </a:p>
                  </a:txBody>
                  <a:tcPr/>
                </a:tc>
                <a:tc>
                  <a:txBody>
                    <a:bodyPr/>
                    <a:lstStyle/>
                    <a:p>
                      <a:r>
                        <a:rPr sz="1600"/>
                        <a:t>0%</a:t>
                      </a:r>
                    </a:p>
                  </a:txBody>
                  <a:tcPr/>
                </a:tc>
                <a:tc>
                  <a:txBody>
                    <a:bodyPr/>
                    <a:lstStyle/>
                    <a:p>
                      <a:r>
                        <a:rPr sz="1600"/>
                        <a:t>20%</a:t>
                      </a:r>
                    </a:p>
                  </a:txBody>
                  <a:tcPr/>
                </a:tc>
              </a:tr>
              <a:tr h="261258">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uploads/thought/BEVKgyuyFDL6LYd3YB8zxb3ZbyKyHo8k11u8aoAo.jpg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365760">
                <a:tc>
                  <a:txBody>
                    <a:bodyPr/>
                    <a:lstStyle/>
                    <a:p>
                      <a:r>
                        <a:rPr sz="1600"/>
                        <a:t>A</a:t>
                      </a:r>
                    </a:p>
                  </a:txBody>
                  <a:tcPr/>
                </a:tc>
                <a:tc>
                  <a:txBody>
                    <a:bodyPr/>
                    <a:lstStyle/>
                    <a:p>
                      <a:r>
                        <a:rPr sz="1600"/>
                        <a:t>41%</a:t>
                      </a:r>
                    </a:p>
                  </a:txBody>
                  <a:tcPr/>
                </a:tc>
                <a:tc>
                  <a:txBody>
                    <a:bodyPr/>
                    <a:lstStyle/>
                    <a:p>
                      <a:r>
                        <a:rPr sz="1600"/>
                        <a:t>29%</a:t>
                      </a:r>
                    </a:p>
                  </a:txBody>
                  <a:tcPr/>
                </a:tc>
                <a:tc>
                  <a:txBody>
                    <a:bodyPr/>
                    <a:lstStyle/>
                    <a:p>
                      <a:r>
                        <a:rPr sz="1600"/>
                        <a:t>0%</a:t>
                      </a:r>
                    </a:p>
                  </a:txBody>
                  <a:tcPr/>
                </a:tc>
                <a:tc>
                  <a:txBody>
                    <a:bodyPr/>
                    <a:lstStyle/>
                    <a:p>
                      <a:r>
                        <a:rPr sz="1600"/>
                        <a:t>48%</a:t>
                      </a:r>
                    </a:p>
                  </a:txBody>
                  <a:tcPr/>
                </a:tc>
                <a:tc>
                  <a:txBody>
                    <a:bodyPr/>
                    <a:lstStyle/>
                    <a:p>
                      <a:r>
                        <a:rPr sz="1600"/>
                        <a:t>100%</a:t>
                      </a:r>
                    </a:p>
                  </a:txBody>
                  <a:tcPr/>
                </a:tc>
              </a:tr>
              <a:tr h="365760">
                <a:tc>
                  <a:txBody>
                    <a:bodyPr/>
                    <a:lstStyle/>
                    <a:p>
                      <a:r>
                        <a:rPr sz="1600"/>
                        <a:t>B</a:t>
                      </a:r>
                    </a:p>
                  </a:txBody>
                  <a:tcPr/>
                </a:tc>
                <a:tc>
                  <a:txBody>
                    <a:bodyPr/>
                    <a:lstStyle/>
                    <a:p>
                      <a:r>
                        <a:rPr sz="1600"/>
                        <a:t>27%</a:t>
                      </a:r>
                    </a:p>
                  </a:txBody>
                  <a:tcPr/>
                </a:tc>
                <a:tc>
                  <a:txBody>
                    <a:bodyPr/>
                    <a:lstStyle/>
                    <a:p>
                      <a:r>
                        <a:rPr sz="1600"/>
                        <a:t>16%</a:t>
                      </a:r>
                    </a:p>
                  </a:txBody>
                  <a:tcPr/>
                </a:tc>
                <a:tc>
                  <a:txBody>
                    <a:bodyPr/>
                    <a:lstStyle/>
                    <a:p>
                      <a:r>
                        <a:rPr sz="1600"/>
                        <a:t>0%</a:t>
                      </a:r>
                    </a:p>
                  </a:txBody>
                  <a:tcPr/>
                </a:tc>
                <a:tc>
                  <a:txBody>
                    <a:bodyPr/>
                    <a:lstStyle/>
                    <a:p>
                      <a:r>
                        <a:rPr sz="1600"/>
                        <a:t>9%</a:t>
                      </a:r>
                    </a:p>
                  </a:txBody>
                  <a:tcPr/>
                </a:tc>
                <a:tc>
                  <a:txBody>
                    <a:bodyPr/>
                    <a:lstStyle/>
                    <a:p>
                      <a:r>
                        <a:rPr sz="1600"/>
                        <a:t>0%</a:t>
                      </a:r>
                    </a:p>
                  </a:txBody>
                  <a:tcPr/>
                </a:tc>
              </a:tr>
              <a:tr h="365760">
                <a:tc>
                  <a:txBody>
                    <a:bodyPr/>
                    <a:lstStyle/>
                    <a:p>
                      <a:r>
                        <a:rPr sz="1600"/>
                        <a:t>C</a:t>
                      </a:r>
                    </a:p>
                  </a:txBody>
                  <a:tcPr/>
                </a:tc>
                <a:tc>
                  <a:txBody>
                    <a:bodyPr/>
                    <a:lstStyle/>
                    <a:p>
                      <a:r>
                        <a:rPr sz="1600"/>
                        <a:t>32%</a:t>
                      </a:r>
                    </a:p>
                  </a:txBody>
                  <a:tcPr/>
                </a:tc>
                <a:tc>
                  <a:txBody>
                    <a:bodyPr/>
                    <a:lstStyle/>
                    <a:p>
                      <a:r>
                        <a:rPr sz="1600"/>
                        <a:t>55%</a:t>
                      </a:r>
                    </a:p>
                  </a:txBody>
                  <a:tcPr/>
                </a:tc>
                <a:tc>
                  <a:txBody>
                    <a:bodyPr/>
                    <a:lstStyle/>
                    <a:p>
                      <a:r>
                        <a:rPr sz="1600"/>
                        <a:t>0%</a:t>
                      </a:r>
                    </a:p>
                  </a:txBody>
                  <a:tcPr/>
                </a:tc>
                <a:tc>
                  <a:txBody>
                    <a:bodyPr/>
                    <a:lstStyle/>
                    <a:p>
                      <a:r>
                        <a:rPr sz="1600"/>
                        <a:t>43%</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365760">
                <a:tc>
                  <a:txBody>
                    <a:bodyPr/>
                    <a:lstStyle/>
                    <a:p>
                      <a:r>
                        <a:rPr sz="1600"/>
                        <a:t>A</a:t>
                      </a:r>
                    </a:p>
                  </a:txBody>
                  <a:tcPr/>
                </a:tc>
                <a:tc>
                  <a:txBody>
                    <a:bodyPr/>
                    <a:lstStyle/>
                    <a:p>
                      <a:r>
                        <a:rPr sz="1600"/>
                        <a:t>28%</a:t>
                      </a:r>
                    </a:p>
                  </a:txBody>
                  <a:tcPr/>
                </a:tc>
                <a:tc>
                  <a:txBody>
                    <a:bodyPr/>
                    <a:lstStyle/>
                    <a:p>
                      <a:r>
                        <a:rPr sz="1600"/>
                        <a:t>56%</a:t>
                      </a:r>
                    </a:p>
                  </a:txBody>
                  <a:tcPr/>
                </a:tc>
                <a:tc>
                  <a:txBody>
                    <a:bodyPr/>
                    <a:lstStyle/>
                    <a:p>
                      <a:r>
                        <a:rPr sz="1600"/>
                        <a:t>13%</a:t>
                      </a:r>
                    </a:p>
                  </a:txBody>
                  <a:tcPr/>
                </a:tc>
                <a:tc>
                  <a:txBody>
                    <a:bodyPr/>
                    <a:lstStyle/>
                    <a:p>
                      <a:r>
                        <a:rPr sz="1600"/>
                        <a:t>75%</a:t>
                      </a:r>
                    </a:p>
                  </a:txBody>
                  <a:tcPr/>
                </a:tc>
                <a:tc>
                  <a:txBody>
                    <a:bodyPr/>
                    <a:lstStyle/>
                    <a:p>
                      <a:r>
                        <a:rPr sz="1600"/>
                        <a:t>17%</a:t>
                      </a:r>
                    </a:p>
                  </a:txBody>
                  <a:tcPr/>
                </a:tc>
              </a:tr>
              <a:tr h="365760">
                <a:tc>
                  <a:txBody>
                    <a:bodyPr/>
                    <a:lstStyle/>
                    <a:p>
                      <a:r>
                        <a:rPr sz="1600"/>
                        <a:t>B</a:t>
                      </a:r>
                    </a:p>
                  </a:txBody>
                  <a:tcPr/>
                </a:tc>
                <a:tc>
                  <a:txBody>
                    <a:bodyPr/>
                    <a:lstStyle/>
                    <a:p>
                      <a:r>
                        <a:rPr sz="1600"/>
                        <a:t>21%</a:t>
                      </a:r>
                    </a:p>
                  </a:txBody>
                  <a:tcPr/>
                </a:tc>
                <a:tc>
                  <a:txBody>
                    <a:bodyPr/>
                    <a:lstStyle/>
                    <a:p>
                      <a:r>
                        <a:rPr sz="1600"/>
                        <a:t>0%</a:t>
                      </a:r>
                    </a:p>
                  </a:txBody>
                  <a:tcPr/>
                </a:tc>
                <a:tc>
                  <a:txBody>
                    <a:bodyPr/>
                    <a:lstStyle/>
                    <a:p>
                      <a:r>
                        <a:rPr sz="1600"/>
                        <a:t>13%</a:t>
                      </a:r>
                    </a:p>
                  </a:txBody>
                  <a:tcPr/>
                </a:tc>
                <a:tc>
                  <a:txBody>
                    <a:bodyPr/>
                    <a:lstStyle/>
                    <a:p>
                      <a:r>
                        <a:rPr sz="1600"/>
                        <a:t>0%</a:t>
                      </a:r>
                    </a:p>
                  </a:txBody>
                  <a:tcPr/>
                </a:tc>
                <a:tc>
                  <a:txBody>
                    <a:bodyPr/>
                    <a:lstStyle/>
                    <a:p>
                      <a:r>
                        <a:rPr sz="1600"/>
                        <a:t>0%</a:t>
                      </a:r>
                    </a:p>
                  </a:txBody>
                  <a:tcPr/>
                </a:tc>
              </a:tr>
              <a:tr h="365760">
                <a:tc>
                  <a:txBody>
                    <a:bodyPr/>
                    <a:lstStyle/>
                    <a:p>
                      <a:r>
                        <a:rPr sz="1600"/>
                        <a:t>C</a:t>
                      </a:r>
                    </a:p>
                  </a:txBody>
                  <a:tcPr/>
                </a:tc>
                <a:tc>
                  <a:txBody>
                    <a:bodyPr/>
                    <a:lstStyle/>
                    <a:p>
                      <a:r>
                        <a:rPr sz="1600"/>
                        <a:t>51%</a:t>
                      </a:r>
                    </a:p>
                  </a:txBody>
                  <a:tcPr/>
                </a:tc>
                <a:tc>
                  <a:txBody>
                    <a:bodyPr/>
                    <a:lstStyle/>
                    <a:p>
                      <a:r>
                        <a:rPr sz="1600"/>
                        <a:t>44%</a:t>
                      </a:r>
                    </a:p>
                  </a:txBody>
                  <a:tcPr/>
                </a:tc>
                <a:tc>
                  <a:txBody>
                    <a:bodyPr/>
                    <a:lstStyle/>
                    <a:p>
                      <a:r>
                        <a:rPr sz="1600"/>
                        <a:t>73%</a:t>
                      </a:r>
                    </a:p>
                  </a:txBody>
                  <a:tcPr/>
                </a:tc>
                <a:tc>
                  <a:txBody>
                    <a:bodyPr/>
                    <a:lstStyle/>
                    <a:p>
                      <a:r>
                        <a:rPr sz="1600"/>
                        <a:t>25%</a:t>
                      </a:r>
                    </a:p>
                  </a:txBody>
                  <a:tcPr/>
                </a:tc>
                <a:tc>
                  <a:txBody>
                    <a:bodyPr/>
                    <a:lstStyle/>
                    <a:p>
                      <a:r>
                        <a:rPr sz="1600"/>
                        <a:t>83%</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uploads/thought/7khIHNjj1sUOS0YAxvEL6yvJ1h4TwRKrYDNUnCVY.jpg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514600" y="13716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Krsg</a:t>
                      </a:r>
                    </a:p>
                  </a:txBody>
                  <a:tcPr/>
                </a:tc>
                <a:tc>
                  <a:txBody>
                    <a:bodyPr/>
                    <a:lstStyle/>
                    <a:p>
                      <a:r>
                        <a:rPr sz="1600"/>
                        <a:t>R&amp;d</a:t>
                      </a:r>
                    </a:p>
                  </a:txBody>
                  <a:tcPr/>
                </a:tc>
                <a:tc>
                  <a:txBody>
                    <a:bodyPr/>
                    <a:lstStyle/>
                    <a:p>
                      <a:r>
                        <a:rPr sz="1600"/>
                        <a:t>Spg</a:t>
                      </a:r>
                    </a:p>
                  </a:txBody>
                  <a:tcPr/>
                </a:tc>
                <a:tc>
                  <a:txBody>
                    <a:bodyPr/>
                    <a:lstStyle/>
                    <a:p>
                      <a:r>
                        <a:rPr sz="1600"/>
                        <a:t>Alathur</a:t>
                      </a:r>
                    </a:p>
                  </a:txBody>
                  <a:tcPr/>
                </a:tc>
                <a:tc>
                  <a:txBody>
                    <a:bodyPr/>
                    <a:lstStyle/>
                    <a:p>
                      <a:r>
                        <a:rPr sz="1600"/>
                        <a:t>Other</a:t>
                      </a:r>
                    </a:p>
                  </a:txBody>
                  <a:tcPr/>
                </a:tc>
              </a:tr>
              <a:tr h="365760">
                <a:tc>
                  <a:txBody>
                    <a:bodyPr/>
                    <a:lstStyle/>
                    <a:p>
                      <a:r>
                        <a:rPr sz="1600"/>
                        <a:t>A</a:t>
                      </a:r>
                    </a:p>
                  </a:txBody>
                  <a:tcPr/>
                </a:tc>
                <a:tc>
                  <a:txBody>
                    <a:bodyPr/>
                    <a:lstStyle/>
                    <a:p>
                      <a:r>
                        <a:rPr sz="1600"/>
                        <a:t>36%</a:t>
                      </a:r>
                    </a:p>
                  </a:txBody>
                  <a:tcPr/>
                </a:tc>
                <a:tc>
                  <a:txBody>
                    <a:bodyPr/>
                    <a:lstStyle/>
                    <a:p>
                      <a:r>
                        <a:rPr sz="1600"/>
                        <a:t>0%</a:t>
                      </a:r>
                    </a:p>
                  </a:txBody>
                  <a:tcPr/>
                </a:tc>
                <a:tc>
                  <a:txBody>
                    <a:bodyPr/>
                    <a:lstStyle/>
                    <a:p>
                      <a:r>
                        <a:rPr sz="1600"/>
                        <a:t>0%</a:t>
                      </a:r>
                    </a:p>
                  </a:txBody>
                  <a:tcPr/>
                </a:tc>
                <a:tc>
                  <a:txBody>
                    <a:bodyPr/>
                    <a:lstStyle/>
                    <a:p>
                      <a:r>
                        <a:rPr sz="1600"/>
                        <a:t>50%</a:t>
                      </a:r>
                    </a:p>
                  </a:txBody>
                  <a:tcPr/>
                </a:tc>
                <a:tc>
                  <a:txBody>
                    <a:bodyPr/>
                    <a:lstStyle/>
                    <a:p>
                      <a:r>
                        <a:rPr sz="1600"/>
                        <a:t>0%</a:t>
                      </a:r>
                    </a:p>
                  </a:txBody>
                  <a:tcPr/>
                </a:tc>
              </a:tr>
              <a:tr h="365760">
                <a:tc>
                  <a:txBody>
                    <a:bodyPr/>
                    <a:lstStyle/>
                    <a:p>
                      <a:r>
                        <a:rPr sz="1600"/>
                        <a:t>B</a:t>
                      </a:r>
                    </a:p>
                  </a:txBody>
                  <a:tcPr/>
                </a:tc>
                <a:tc>
                  <a:txBody>
                    <a:bodyPr/>
                    <a:lstStyle/>
                    <a:p>
                      <a:r>
                        <a:rPr sz="1600"/>
                        <a:t>6%</a:t>
                      </a:r>
                    </a:p>
                  </a:txBody>
                  <a:tcPr/>
                </a:tc>
                <a:tc>
                  <a:txBody>
                    <a:bodyPr/>
                    <a:lstStyle/>
                    <a:p>
                      <a:r>
                        <a:rPr sz="1600"/>
                        <a:t>0%</a:t>
                      </a:r>
                    </a:p>
                  </a:txBody>
                  <a:tcPr/>
                </a:tc>
                <a:tc>
                  <a:txBody>
                    <a:bodyPr/>
                    <a:lstStyle/>
                    <a:p>
                      <a:r>
                        <a:rPr sz="1600"/>
                        <a:t>0%</a:t>
                      </a:r>
                    </a:p>
                  </a:txBody>
                  <a:tcPr/>
                </a:tc>
                <a:tc>
                  <a:txBody>
                    <a:bodyPr/>
                    <a:lstStyle/>
                    <a:p>
                      <a:r>
                        <a:rPr sz="1600"/>
                        <a:t>50%</a:t>
                      </a:r>
                    </a:p>
                  </a:txBody>
                  <a:tcPr/>
                </a:tc>
                <a:tc>
                  <a:txBody>
                    <a:bodyPr/>
                    <a:lstStyle/>
                    <a:p>
                      <a:r>
                        <a:rPr sz="1600"/>
                        <a:t>0%</a:t>
                      </a:r>
                    </a:p>
                  </a:txBody>
                  <a:tcPr/>
                </a:tc>
              </a:tr>
              <a:tr h="365760">
                <a:tc>
                  <a:txBody>
                    <a:bodyPr/>
                    <a:lstStyle/>
                    <a:p>
                      <a:r>
                        <a:rPr sz="1600"/>
                        <a:t>C</a:t>
                      </a:r>
                    </a:p>
                  </a:txBody>
                  <a:tcPr/>
                </a:tc>
                <a:tc>
                  <a:txBody>
                    <a:bodyPr/>
                    <a:lstStyle/>
                    <a:p>
                      <a:r>
                        <a:rPr sz="1600"/>
                        <a:t>58%</a:t>
                      </a:r>
                    </a:p>
                  </a:txBody>
                  <a:tcPr/>
                </a:tc>
                <a:tc>
                  <a:txBody>
                    <a:bodyPr/>
                    <a:lstStyle/>
                    <a:p>
                      <a:r>
                        <a:rPr sz="1600"/>
                        <a:t>100%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Total</a:t>
                      </a:r>
                    </a:p>
                  </a:txBody>
                  <a:tcPr/>
                </a:tc>
                <a:tc>
                  <a:txBody>
                    <a:bodyPr/>
                    <a:lstStyle/>
                    <a:p>
                      <a:r>
                        <a:rPr sz="1600"/>
                        <a:t>100%</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0%</a:t>
                      </a:r>
                    </a:p>
                  </a:txBody>
                  <a:tcPr/>
                </a:tc>
              </a:tr>
            </a:tbl>
          </a:graphicData>
        </a:graphic>
      </p:graphicFrame>
      <p:graphicFrame>
        <p:nvGraphicFramePr>
          <p:cNvPr id="5" name="Table 4"/>
          <p:cNvGraphicFramePr>
            <a:graphicFrameLocks noGrp="1"/>
          </p:cNvGraphicFramePr>
          <p:nvPr/>
        </p:nvGraphicFramePr>
        <p:xfrm>
          <a:off x="2514600" y="3886200"/>
          <a:ext cx="64008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tblGrid>
              <a:tr h="365760">
                <a:tc>
                  <a:txBody>
                    <a:bodyPr/>
                    <a:lstStyle/>
                    <a:p>
                      <a:r>
                        <a:rPr sz="1600"/>
                        <a:t>Response</a:t>
                      </a:r>
                    </a:p>
                  </a:txBody>
                  <a:tcPr/>
                </a:tc>
                <a:tc>
                  <a:txBody>
                    <a:bodyPr/>
                    <a:lstStyle/>
                    <a:p>
                      <a:r>
                        <a:rPr sz="1600"/>
                        <a:t>Pondy formulations</a:t>
                      </a:r>
                    </a:p>
                  </a:txBody>
                  <a:tcPr/>
                </a:tc>
                <a:tc>
                  <a:txBody>
                    <a:bodyPr/>
                    <a:lstStyle/>
                    <a:p>
                      <a:r>
                        <a:rPr sz="1600"/>
                        <a:t>Seml</a:t>
                      </a:r>
                    </a:p>
                  </a:txBody>
                  <a:tcPr/>
                </a:tc>
                <a:tc>
                  <a:txBody>
                    <a:bodyPr/>
                    <a:lstStyle/>
                    <a:p>
                      <a:r>
                        <a:rPr sz="1600"/>
                        <a:t>Corporate</a:t>
                      </a:r>
                    </a:p>
                  </a:txBody>
                  <a:tcPr/>
                </a:tc>
                <a:tc>
                  <a:txBody>
                    <a:bodyPr/>
                    <a:lstStyle/>
                    <a:p>
                      <a:r>
                        <a:rPr sz="1600"/>
                        <a:t>Ucl</a:t>
                      </a:r>
                    </a:p>
                  </a:txBody>
                  <a:tcPr/>
                </a:tc>
                <a:tc>
                  <a:txBody>
                    <a:bodyPr/>
                    <a:lstStyle/>
                    <a:p>
                      <a:r>
                        <a:rPr sz="1600"/>
                        <a:t>Arcolab</a:t>
                      </a:r>
                    </a:p>
                  </a:txBody>
                  <a:tcPr/>
                </a:tc>
              </a:tr>
              <a:tr h="365760">
                <a:tc>
                  <a:txBody>
                    <a:bodyPr/>
                    <a:lstStyle/>
                    <a:p>
                      <a:r>
                        <a:rPr sz="1600"/>
                        <a:t>A</a:t>
                      </a:r>
                    </a:p>
                  </a:txBody>
                  <a:tcPr/>
                </a:tc>
                <a:tc>
                  <a:txBody>
                    <a:bodyPr/>
                    <a:lstStyle/>
                    <a:p>
                      <a:r>
                        <a:rPr sz="1600"/>
                        <a:t>21%</a:t>
                      </a:r>
                    </a:p>
                  </a:txBody>
                  <a:tcPr/>
                </a:tc>
                <a:tc>
                  <a:txBody>
                    <a:bodyPr/>
                    <a:lstStyle/>
                    <a:p>
                      <a:r>
                        <a:rPr sz="1600"/>
                        <a:t>0%</a:t>
                      </a:r>
                    </a:p>
                  </a:txBody>
                  <a:tcPr/>
                </a:tc>
                <a:tc>
                  <a:txBody>
                    <a:bodyPr/>
                    <a:lstStyle/>
                    <a:p>
                      <a:r>
                        <a:rPr sz="1600"/>
                        <a:t>100%</a:t>
                      </a:r>
                    </a:p>
                  </a:txBody>
                  <a:tcPr/>
                </a:tc>
                <a:tc>
                  <a:txBody>
                    <a:bodyPr/>
                    <a:lstStyle/>
                    <a:p>
                      <a:r>
                        <a:rPr sz="1600"/>
                        <a:t>0%</a:t>
                      </a:r>
                    </a:p>
                  </a:txBody>
                  <a:tcPr/>
                </a:tc>
                <a:tc>
                  <a:txBody>
                    <a:bodyPr/>
                    <a:lstStyle/>
                    <a:p>
                      <a:r>
                        <a:rPr sz="1600"/>
                        <a:t>0%</a:t>
                      </a:r>
                    </a:p>
                  </a:txBody>
                  <a:tcPr/>
                </a:tc>
              </a:tr>
              <a:tr h="365760">
                <a:tc>
                  <a:txBody>
                    <a:bodyPr/>
                    <a:lstStyle/>
                    <a:p>
                      <a:r>
                        <a:rPr sz="1600"/>
                        <a:t>B</a:t>
                      </a:r>
                    </a:p>
                  </a:txBody>
                  <a:tcPr/>
                </a:tc>
                <a:tc>
                  <a:txBody>
                    <a:bodyPr/>
                    <a:lstStyle/>
                    <a:p>
                      <a:r>
                        <a:rPr sz="1600"/>
                        <a:t>5%</a:t>
                      </a:r>
                    </a:p>
                  </a:txBody>
                  <a:tcPr/>
                </a:tc>
                <a:tc>
                  <a:txBody>
                    <a:bodyPr/>
                    <a:lstStyle/>
                    <a:p>
                      <a:r>
                        <a:rPr sz="1600"/>
                        <a:t>0%</a:t>
                      </a:r>
                    </a:p>
                  </a:txBody>
                  <a:tcPr/>
                </a:tc>
                <a:tc>
                  <a:txBody>
                    <a:bodyPr/>
                    <a:lstStyle/>
                    <a:p>
                      <a:r>
                        <a:rPr sz="1600"/>
                        <a:t>0%</a:t>
                      </a:r>
                    </a:p>
                  </a:txBody>
                  <a:tcPr/>
                </a:tc>
                <a:tc>
                  <a:txBody>
                    <a:bodyPr/>
                    <a:lstStyle/>
                    <a:p>
                      <a:r>
                        <a:rPr sz="1600"/>
                        <a:t>0%</a:t>
                      </a:r>
                    </a:p>
                  </a:txBody>
                  <a:tcPr/>
                </a:tc>
                <a:tc>
                  <a:txBody>
                    <a:bodyPr/>
                    <a:lstStyle/>
                    <a:p>
                      <a:r>
                        <a:rPr sz="1600"/>
                        <a:t>0%</a:t>
                      </a:r>
                    </a:p>
                  </a:txBody>
                  <a:tcPr/>
                </a:tc>
              </a:tr>
              <a:tr h="365760">
                <a:tc>
                  <a:txBody>
                    <a:bodyPr/>
                    <a:lstStyle/>
                    <a:p>
                      <a:r>
                        <a:rPr sz="1600"/>
                        <a:t>C</a:t>
                      </a:r>
                    </a:p>
                  </a:txBody>
                  <a:tcPr/>
                </a:tc>
                <a:tc>
                  <a:txBody>
                    <a:bodyPr/>
                    <a:lstStyle/>
                    <a:p>
                      <a:r>
                        <a:rPr sz="1600"/>
                        <a:t>74%</a:t>
                      </a:r>
                    </a:p>
                  </a:txBody>
                  <a:tcPr/>
                </a:tc>
                <a:tc>
                  <a:txBody>
                    <a:bodyPr/>
                    <a:lstStyle/>
                    <a:p>
                      <a:r>
                        <a:rPr sz="1600"/>
                        <a:t>0%</a:t>
                      </a:r>
                    </a:p>
                  </a:txBody>
                  <a:tcPr/>
                </a:tc>
                <a:tc>
                  <a:txBody>
                    <a:bodyPr/>
                    <a:lstStyle/>
                    <a:p>
                      <a:r>
                        <a:rPr sz="1600"/>
                        <a:t>0%</a:t>
                      </a:r>
                    </a:p>
                  </a:txBody>
                  <a:tcPr/>
                </a:tc>
                <a:tc>
                  <a:txBody>
                    <a:bodyPr/>
                    <a:lstStyle/>
                    <a:p>
                      <a:r>
                        <a:rPr sz="1600"/>
                        <a:t>100%</a:t>
                      </a:r>
                    </a:p>
                  </a:txBody>
                  <a:tcPr/>
                </a:tc>
                <a:tc>
                  <a:txBody>
                    <a:bodyPr/>
                    <a:lstStyle/>
                    <a:p>
                      <a:r>
                        <a:rPr sz="1600"/>
                        <a:t>100%</a:t>
                      </a:r>
                    </a:p>
                  </a:txBody>
                  <a:tcPr/>
                </a:tc>
              </a:tr>
              <a:tr h="365760">
                <a:tc>
                  <a:txBody>
                    <a:bodyPr/>
                    <a:lstStyle/>
                    <a:p>
                      <a:r>
                        <a:rPr sz="1600"/>
                        <a:t>Total</a:t>
                      </a:r>
                    </a:p>
                  </a:txBody>
                  <a:tcPr/>
                </a:tc>
                <a:tc>
                  <a:txBody>
                    <a:bodyPr/>
                    <a:lstStyle/>
                    <a:p>
                      <a:r>
                        <a:rPr sz="1600"/>
                        <a:t>100%</a:t>
                      </a:r>
                    </a:p>
                  </a:txBody>
                  <a:tcPr/>
                </a:tc>
                <a:tc>
                  <a:txBody>
                    <a:bodyPr/>
                    <a:lstStyle/>
                    <a:p>
                      <a:r>
                        <a:rPr sz="1600"/>
                        <a:t>0%</a:t>
                      </a:r>
                    </a:p>
                  </a:txBody>
                  <a:tcPr/>
                </a:tc>
                <a:tc>
                  <a:txBody>
                    <a:bodyPr/>
                    <a:lstStyle/>
                    <a:p>
                      <a:r>
                        <a:rPr sz="1600"/>
                        <a:t>100%</a:t>
                      </a:r>
                    </a:p>
                  </a:txBody>
                  <a:tcPr/>
                </a:tc>
                <a:tc>
                  <a:txBody>
                    <a:bodyPr/>
                    <a:lstStyle/>
                    <a:p>
                      <a:r>
                        <a:rPr sz="1600"/>
                        <a:t>100%</a:t>
                      </a:r>
                    </a:p>
                  </a:txBody>
                  <a:tcPr/>
                </a:tc>
                <a:tc>
                  <a:txBody>
                    <a:bodyPr/>
                    <a:lstStyle/>
                    <a:p>
                      <a:r>
                        <a:rPr sz="1600"/>
                        <a:t>100%</a:t>
                      </a:r>
                    </a:p>
                  </a:txBody>
                  <a:tcPr/>
                </a:tc>
              </a:tr>
            </a:tbl>
          </a:graphicData>
        </a:graphic>
      </p:graphicFrame>
      <p:graphicFrame>
        <p:nvGraphicFramePr>
          <p:cNvPr id="6" name="Chart 5"/>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182880">
                <a:tc>
                  <a:txBody>
                    <a:bodyPr/>
                    <a:lstStyle/>
                    <a:p/>
                  </a:txBody>
                  <a:tcPr/>
                </a:tc>
                <a:tc>
                  <a:txBody>
                    <a:bodyPr/>
                    <a:lstStyle/>
                    <a:p>
                      <a:r>
                        <a:t>Active Listening</a:t>
                      </a:r>
                    </a:p>
                  </a:txBody>
                  <a:tcPr/>
                </a:tc>
                <a:tc>
                  <a:txBody>
                    <a:bodyPr/>
                    <a:lstStyle/>
                    <a:p>
                      <a:r>
                        <a:t>Coping with Change</a:t>
                      </a:r>
                    </a:p>
                  </a:txBody>
                  <a:tcPr/>
                </a:tc>
                <a:tc>
                  <a:txBody>
                    <a:bodyPr/>
                    <a:lstStyle/>
                    <a:p>
                      <a:r>
                        <a:t>Dealing with Crises</a:t>
                      </a:r>
                    </a:p>
                  </a:txBody>
                  <a:tcPr/>
                </a:tc>
                <a:tc>
                  <a:txBody>
                    <a:bodyPr/>
                    <a:lstStyle/>
                    <a:p>
                      <a:r>
                        <a:t>Excellence</a:t>
                      </a:r>
                    </a:p>
                  </a:txBody>
                  <a:tcPr/>
                </a:tc>
                <a:tc>
                  <a:txBody>
                    <a:bodyPr/>
                    <a:lstStyle/>
                    <a:p>
                      <a:r>
                        <a:t>Feedback Skills</a:t>
                      </a:r>
                    </a:p>
                  </a:txBody>
                  <a:tcPr/>
                </a:tc>
              </a:tr>
              <a:tr h="182880">
                <a:tc>
                  <a:txBody>
                    <a:bodyPr/>
                    <a:lstStyle/>
                    <a:p>
                      <a:r>
                        <a:t>Alathur</a:t>
                      </a:r>
                    </a:p>
                  </a:txBody>
                  <a:tcPr/>
                </a:tc>
                <a:tc>
                  <a:txBody>
                    <a:bodyPr/>
                    <a:lstStyle/>
                    <a:p>
                      <a:r>
                        <a:t>21</a:t>
                      </a:r>
                    </a:p>
                  </a:txBody>
                  <a:tcPr/>
                </a:tc>
                <a:tc>
                  <a:txBody>
                    <a:bodyPr/>
                    <a:lstStyle/>
                    <a:p>
                      <a:r>
                        <a:t>246</a:t>
                      </a:r>
                    </a:p>
                  </a:txBody>
                  <a:tcPr/>
                </a:tc>
                <a:tc>
                  <a:txBody>
                    <a:bodyPr/>
                    <a:lstStyle/>
                    <a:p>
                      <a:r>
                        <a:t>15</a:t>
                      </a:r>
                    </a:p>
                  </a:txBody>
                  <a:tcPr/>
                </a:tc>
                <a:tc>
                  <a:txBody>
                    <a:bodyPr/>
                    <a:lstStyle/>
                    <a:p>
                      <a:r>
                        <a:t>11</a:t>
                      </a:r>
                    </a:p>
                  </a:txBody>
                  <a:tcPr/>
                </a:tc>
                <a:tc>
                  <a:txBody>
                    <a:bodyPr/>
                    <a:lstStyle/>
                    <a:p>
                      <a:r>
                        <a:t>143</a:t>
                      </a:r>
                    </a:p>
                  </a:txBody>
                  <a:tcPr/>
                </a:tc>
              </a:tr>
              <a:tr h="182880">
                <a:tc>
                  <a:txBody>
                    <a:bodyPr/>
                    <a:lstStyle/>
                    <a:p>
                      <a:r>
                        <a:t>Arcolab</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Corporate</a:t>
                      </a:r>
                    </a:p>
                  </a:txBody>
                  <a:tcPr/>
                </a:tc>
                <a:tc>
                  <a:txBody>
                    <a:bodyPr/>
                    <a:lstStyle/>
                    <a:p>
                      <a:r>
                        <a:t>11</a:t>
                      </a:r>
                    </a:p>
                  </a:txBody>
                  <a:tcPr/>
                </a:tc>
                <a:tc>
                  <a:txBody>
                    <a:bodyPr/>
                    <a:lstStyle/>
                    <a:p>
                      <a:r>
                        <a:t>98</a:t>
                      </a:r>
                    </a:p>
                  </a:txBody>
                  <a:tcPr/>
                </a:tc>
                <a:tc>
                  <a:txBody>
                    <a:bodyPr/>
                    <a:lstStyle/>
                    <a:p>
                      <a:r>
                        <a:t>41</a:t>
                      </a:r>
                    </a:p>
                  </a:txBody>
                  <a:tcPr/>
                </a:tc>
                <a:tc>
                  <a:txBody>
                    <a:bodyPr/>
                    <a:lstStyle/>
                    <a:p>
                      <a:r>
                        <a:t>14</a:t>
                      </a:r>
                    </a:p>
                  </a:txBody>
                  <a:tcPr/>
                </a:tc>
                <a:tc>
                  <a:txBody>
                    <a:bodyPr/>
                    <a:lstStyle/>
                    <a:p>
                      <a:r>
                        <a:t>120</a:t>
                      </a:r>
                    </a:p>
                  </a:txBody>
                  <a:tcPr/>
                </a:tc>
              </a:tr>
              <a:tr h="182880">
                <a:tc>
                  <a:txBody>
                    <a:bodyPr/>
                    <a:lstStyle/>
                    <a:p>
                      <a:r>
                        <a:t>Krsg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Other</a:t>
                      </a:r>
                    </a:p>
                  </a:txBody>
                  <a:tcPr/>
                </a:tc>
                <a:tc>
                  <a:txBody>
                    <a:bodyPr/>
                    <a:lstStyle/>
                    <a:p>
                      <a:r>
                        <a:t>3</a:t>
                      </a:r>
                    </a:p>
                  </a:txBody>
                  <a:tcPr/>
                </a:tc>
                <a:tc>
                  <a:txBody>
                    <a:bodyPr/>
                    <a:lstStyle/>
                    <a:p>
                      <a:r>
                        <a:t>17</a:t>
                      </a:r>
                    </a:p>
                  </a:txBody>
                  <a:tcPr/>
                </a:tc>
                <a:tc>
                  <a:txBody>
                    <a:bodyPr/>
                    <a:lstStyle/>
                    <a:p>
                      <a:r>
                        <a:t>0</a:t>
                      </a:r>
                    </a:p>
                  </a:txBody>
                  <a:tcPr/>
                </a:tc>
                <a:tc>
                  <a:txBody>
                    <a:bodyPr/>
                    <a:lstStyle/>
                    <a:p>
                      <a:r>
                        <a:t>0</a:t>
                      </a:r>
                    </a:p>
                  </a:txBody>
                  <a:tcPr/>
                </a:tc>
                <a:tc>
                  <a:txBody>
                    <a:bodyPr/>
                    <a:lstStyle/>
                    <a:p>
                      <a:r>
                        <a:t>0</a:t>
                      </a:r>
                    </a:p>
                  </a:txBody>
                  <a:tcPr/>
                </a:tc>
              </a:tr>
              <a:tr h="182880">
                <a:tc>
                  <a:txBody>
                    <a:bodyPr/>
                    <a:lstStyle/>
                    <a:p>
                      <a:r>
                        <a:t>Pondy formulations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R&amp;d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Seml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Total</a:t>
                      </a:r>
                    </a:p>
                  </a:txBody>
                  <a:tcPr/>
                </a:tc>
                <a:tc>
                  <a:txBody>
                    <a:bodyPr/>
                    <a:lstStyle/>
                    <a:p>
                      <a:r>
                        <a:t>35</a:t>
                      </a:r>
                    </a:p>
                  </a:txBody>
                  <a:tcPr/>
                </a:tc>
                <a:tc>
                  <a:txBody>
                    <a:bodyPr/>
                    <a:lstStyle/>
                    <a:p>
                      <a:r>
                        <a:t>361</a:t>
                      </a:r>
                    </a:p>
                  </a:txBody>
                  <a:tcPr/>
                </a:tc>
                <a:tc>
                  <a:txBody>
                    <a:bodyPr/>
                    <a:lstStyle/>
                    <a:p>
                      <a:r>
                        <a:t>56</a:t>
                      </a:r>
                    </a:p>
                  </a:txBody>
                  <a:tcPr/>
                </a:tc>
                <a:tc>
                  <a:txBody>
                    <a:bodyPr/>
                    <a:lstStyle/>
                    <a:p>
                      <a:r>
                        <a:t>25</a:t>
                      </a:r>
                    </a:p>
                  </a:txBody>
                  <a:tcPr/>
                </a:tc>
                <a:tc>
                  <a:txBody>
                    <a:bodyPr/>
                    <a:lstStyle/>
                    <a:p>
                      <a:r>
                        <a:t>263</a:t>
                      </a:r>
                    </a:p>
                  </a:txBody>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182880">
                <a:tc>
                  <a:txBody>
                    <a:bodyPr/>
                    <a:lstStyle/>
                    <a:p/>
                  </a:txBody>
                  <a:tcPr/>
                </a:tc>
                <a:tc>
                  <a:txBody>
                    <a:bodyPr/>
                    <a:lstStyle/>
                    <a:p>
                      <a:r>
                        <a:t>First Impressions</a:t>
                      </a:r>
                    </a:p>
                  </a:txBody>
                  <a:tcPr/>
                </a:tc>
                <a:tc>
                  <a:txBody>
                    <a:bodyPr/>
                    <a:lstStyle/>
                    <a:p>
                      <a:r>
                        <a:t>Getting to Yes</a:t>
                      </a:r>
                    </a:p>
                  </a:txBody>
                  <a:tcPr/>
                </a:tc>
                <a:tc>
                  <a:txBody>
                    <a:bodyPr/>
                    <a:lstStyle/>
                    <a:p>
                      <a:r>
                        <a:t>Goal Setting</a:t>
                      </a:r>
                    </a:p>
                  </a:txBody>
                  <a:tcPr/>
                </a:tc>
                <a:tc>
                  <a:txBody>
                    <a:bodyPr/>
                    <a:lstStyle/>
                    <a:p>
                      <a:r>
                        <a:t>Gratitude For Success</a:t>
                      </a:r>
                    </a:p>
                  </a:txBody>
                  <a:tcPr/>
                </a:tc>
                <a:tc>
                  <a:txBody>
                    <a:bodyPr/>
                    <a:lstStyle/>
                    <a:p>
                      <a:r>
                        <a:t>Induction</a:t>
                      </a:r>
                    </a:p>
                  </a:txBody>
                  <a:tcPr/>
                </a:tc>
              </a:tr>
              <a:tr h="182880">
                <a:tc>
                  <a:txBody>
                    <a:bodyPr/>
                    <a:lstStyle/>
                    <a:p>
                      <a:r>
                        <a:t>Alathur</a:t>
                      </a:r>
                    </a:p>
                  </a:txBody>
                  <a:tcPr/>
                </a:tc>
                <a:tc>
                  <a:txBody>
                    <a:bodyPr/>
                    <a:lstStyle/>
                    <a:p>
                      <a:r>
                        <a:t>7</a:t>
                      </a:r>
                    </a:p>
                  </a:txBody>
                  <a:tcPr/>
                </a:tc>
                <a:tc>
                  <a:txBody>
                    <a:bodyPr/>
                    <a:lstStyle/>
                    <a:p>
                      <a:r>
                        <a:t>10</a:t>
                      </a:r>
                    </a:p>
                  </a:txBody>
                  <a:tcPr/>
                </a:tc>
                <a:tc>
                  <a:txBody>
                    <a:bodyPr/>
                    <a:lstStyle/>
                    <a:p>
                      <a:r>
                        <a:t>63</a:t>
                      </a:r>
                    </a:p>
                  </a:txBody>
                  <a:tcPr/>
                </a:tc>
                <a:tc>
                  <a:txBody>
                    <a:bodyPr/>
                    <a:lstStyle/>
                    <a:p>
                      <a:r>
                        <a:t>115</a:t>
                      </a:r>
                    </a:p>
                  </a:txBody>
                  <a:tcPr/>
                </a:tc>
                <a:tc>
                  <a:txBody>
                    <a:bodyPr/>
                    <a:lstStyle/>
                    <a:p>
                      <a:r>
                        <a:t>4</a:t>
                      </a:r>
                    </a:p>
                  </a:txBody>
                  <a:tcPr/>
                </a:tc>
              </a:tr>
              <a:tr h="182880">
                <a:tc>
                  <a:txBody>
                    <a:bodyPr/>
                    <a:lstStyle/>
                    <a:p>
                      <a:r>
                        <a:t>Arcolab</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Corporate</a:t>
                      </a:r>
                    </a:p>
                  </a:txBody>
                  <a:tcPr/>
                </a:tc>
                <a:tc>
                  <a:txBody>
                    <a:bodyPr/>
                    <a:lstStyle/>
                    <a:p>
                      <a:r>
                        <a:t>4</a:t>
                      </a:r>
                    </a:p>
                  </a:txBody>
                  <a:tcPr/>
                </a:tc>
                <a:tc>
                  <a:txBody>
                    <a:bodyPr/>
                    <a:lstStyle/>
                    <a:p>
                      <a:r>
                        <a:t>8</a:t>
                      </a:r>
                    </a:p>
                  </a:txBody>
                  <a:tcPr/>
                </a:tc>
                <a:tc>
                  <a:txBody>
                    <a:bodyPr/>
                    <a:lstStyle/>
                    <a:p>
                      <a:r>
                        <a:t>0</a:t>
                      </a:r>
                    </a:p>
                  </a:txBody>
                  <a:tcPr/>
                </a:tc>
                <a:tc>
                  <a:txBody>
                    <a:bodyPr/>
                    <a:lstStyle/>
                    <a:p>
                      <a:r>
                        <a:t>52</a:t>
                      </a:r>
                    </a:p>
                  </a:txBody>
                  <a:tcPr/>
                </a:tc>
                <a:tc>
                  <a:txBody>
                    <a:bodyPr/>
                    <a:lstStyle/>
                    <a:p>
                      <a:r>
                        <a:t>0</a:t>
                      </a:r>
                    </a:p>
                  </a:txBody>
                  <a:tcPr/>
                </a:tc>
              </a:tr>
              <a:tr h="182880">
                <a:tc>
                  <a:txBody>
                    <a:bodyPr/>
                    <a:lstStyle/>
                    <a:p>
                      <a:r>
                        <a:t>Krsg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Other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Pondy formulations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R&amp;d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Seml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Total</a:t>
                      </a:r>
                    </a:p>
                  </a:txBody>
                  <a:tcPr/>
                </a:tc>
                <a:tc>
                  <a:txBody>
                    <a:bodyPr/>
                    <a:lstStyle/>
                    <a:p>
                      <a:r>
                        <a:t>11</a:t>
                      </a:r>
                    </a:p>
                  </a:txBody>
                  <a:tcPr/>
                </a:tc>
                <a:tc>
                  <a:txBody>
                    <a:bodyPr/>
                    <a:lstStyle/>
                    <a:p>
                      <a:r>
                        <a:t>18</a:t>
                      </a:r>
                    </a:p>
                  </a:txBody>
                  <a:tcPr/>
                </a:tc>
                <a:tc>
                  <a:txBody>
                    <a:bodyPr/>
                    <a:lstStyle/>
                    <a:p>
                      <a:r>
                        <a:t>63</a:t>
                      </a:r>
                    </a:p>
                  </a:txBody>
                  <a:tcPr/>
                </a:tc>
                <a:tc>
                  <a:txBody>
                    <a:bodyPr/>
                    <a:lstStyle/>
                    <a:p>
                      <a:r>
                        <a:t>167</a:t>
                      </a:r>
                    </a:p>
                  </a:txBody>
                  <a:tcPr/>
                </a:tc>
                <a:tc>
                  <a:txBody>
                    <a:bodyPr/>
                    <a:lstStyle/>
                    <a:p>
                      <a:r>
                        <a:t>4</a:t>
                      </a:r>
                    </a:p>
                  </a:txBody>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182880">
                <a:tc>
                  <a:txBody>
                    <a:bodyPr/>
                    <a:lstStyle/>
                    <a:p/>
                  </a:txBody>
                  <a:tcPr/>
                </a:tc>
                <a:tc>
                  <a:txBody>
                    <a:bodyPr/>
                    <a:lstStyle/>
                    <a:p>
                      <a:r>
                        <a:t>Ken Blanchard's Balances Work And Life</a:t>
                      </a:r>
                    </a:p>
                  </a:txBody>
                  <a:tcPr/>
                </a:tc>
                <a:tc>
                  <a:txBody>
                    <a:bodyPr/>
                    <a:lstStyle/>
                    <a:p>
                      <a:r>
                        <a:t>Leaders and Leadership Styles</a:t>
                      </a:r>
                    </a:p>
                  </a:txBody>
                  <a:tcPr/>
                </a:tc>
                <a:tc>
                  <a:txBody>
                    <a:bodyPr/>
                    <a:lstStyle/>
                    <a:p>
                      <a:r>
                        <a:t>Listening Skills - CPD</a:t>
                      </a:r>
                    </a:p>
                  </a:txBody>
                  <a:tcPr/>
                </a:tc>
                <a:tc>
                  <a:txBody>
                    <a:bodyPr/>
                    <a:lstStyle/>
                    <a:p>
                      <a:r>
                        <a:t>Managing Oneself</a:t>
                      </a:r>
                    </a:p>
                  </a:txBody>
                  <a:tcPr/>
                </a:tc>
                <a:tc>
                  <a:txBody>
                    <a:bodyPr/>
                    <a:lstStyle/>
                    <a:p>
                      <a:r>
                        <a:t>Negotiation</a:t>
                      </a:r>
                    </a:p>
                  </a:txBody>
                  <a:tcPr/>
                </a:tc>
              </a:tr>
              <a:tr h="182880">
                <a:tc>
                  <a:txBody>
                    <a:bodyPr/>
                    <a:lstStyle/>
                    <a:p>
                      <a:r>
                        <a:t>Alathur</a:t>
                      </a:r>
                    </a:p>
                  </a:txBody>
                  <a:tcPr/>
                </a:tc>
                <a:tc>
                  <a:txBody>
                    <a:bodyPr/>
                    <a:lstStyle/>
                    <a:p>
                      <a:r>
                        <a:t>7</a:t>
                      </a:r>
                    </a:p>
                  </a:txBody>
                  <a:tcPr/>
                </a:tc>
                <a:tc>
                  <a:txBody>
                    <a:bodyPr/>
                    <a:lstStyle/>
                    <a:p>
                      <a:r>
                        <a:t>14</a:t>
                      </a:r>
                    </a:p>
                  </a:txBody>
                  <a:tcPr/>
                </a:tc>
                <a:tc>
                  <a:txBody>
                    <a:bodyPr/>
                    <a:lstStyle/>
                    <a:p>
                      <a:r>
                        <a:t>0</a:t>
                      </a:r>
                    </a:p>
                  </a:txBody>
                  <a:tcPr/>
                </a:tc>
                <a:tc>
                  <a:txBody>
                    <a:bodyPr/>
                    <a:lstStyle/>
                    <a:p>
                      <a:r>
                        <a:t>5</a:t>
                      </a:r>
                    </a:p>
                  </a:txBody>
                  <a:tcPr/>
                </a:tc>
                <a:tc>
                  <a:txBody>
                    <a:bodyPr/>
                    <a:lstStyle/>
                    <a:p>
                      <a:r>
                        <a:t>2</a:t>
                      </a:r>
                    </a:p>
                  </a:txBody>
                  <a:tcPr/>
                </a:tc>
              </a:tr>
              <a:tr h="182880">
                <a:tc>
                  <a:txBody>
                    <a:bodyPr/>
                    <a:lstStyle/>
                    <a:p>
                      <a:r>
                        <a:t>Arcolab</a:t>
                      </a:r>
                    </a:p>
                  </a:txBody>
                  <a:tcPr/>
                </a:tc>
                <a:tc>
                  <a:txBody>
                    <a:bodyPr/>
                    <a:lstStyle/>
                    <a:p>
                      <a:r>
                        <a:t>0</a:t>
                      </a:r>
                    </a:p>
                  </a:txBody>
                  <a:tcPr/>
                </a:tc>
                <a:tc>
                  <a:txBody>
                    <a:bodyPr/>
                    <a:lstStyle/>
                    <a:p>
                      <a:r>
                        <a:t>0</a:t>
                      </a:r>
                    </a:p>
                  </a:txBody>
                  <a:tcPr/>
                </a:tc>
                <a:tc>
                  <a:txBody>
                    <a:bodyPr/>
                    <a:lstStyle/>
                    <a:p>
                      <a:r>
                        <a:t>0</a:t>
                      </a:r>
                    </a:p>
                  </a:txBody>
                  <a:tcPr/>
                </a:tc>
                <a:tc>
                  <a:txBody>
                    <a:bodyPr/>
                    <a:lstStyle/>
                    <a:p>
                      <a:r>
                        <a:t>5</a:t>
                      </a:r>
                    </a:p>
                  </a:txBody>
                  <a:tcPr/>
                </a:tc>
                <a:tc>
                  <a:txBody>
                    <a:bodyPr/>
                    <a:lstStyle/>
                    <a:p>
                      <a:r>
                        <a:t>0</a:t>
                      </a:r>
                    </a:p>
                  </a:txBody>
                  <a:tcPr/>
                </a:tc>
              </a:tr>
              <a:tr h="182880">
                <a:tc>
                  <a:txBody>
                    <a:bodyPr/>
                    <a:lstStyle/>
                    <a:p>
                      <a:r>
                        <a:t>Corporate</a:t>
                      </a:r>
                    </a:p>
                  </a:txBody>
                  <a:tcPr/>
                </a:tc>
                <a:tc>
                  <a:txBody>
                    <a:bodyPr/>
                    <a:lstStyle/>
                    <a:p>
                      <a:r>
                        <a:t>21</a:t>
                      </a:r>
                    </a:p>
                  </a:txBody>
                  <a:tcPr/>
                </a:tc>
                <a:tc>
                  <a:txBody>
                    <a:bodyPr/>
                    <a:lstStyle/>
                    <a:p>
                      <a:r>
                        <a:t>2</a:t>
                      </a:r>
                    </a:p>
                  </a:txBody>
                  <a:tcPr/>
                </a:tc>
                <a:tc>
                  <a:txBody>
                    <a:bodyPr/>
                    <a:lstStyle/>
                    <a:p>
                      <a:r>
                        <a:t>0</a:t>
                      </a:r>
                    </a:p>
                  </a:txBody>
                  <a:tcPr/>
                </a:tc>
                <a:tc>
                  <a:txBody>
                    <a:bodyPr/>
                    <a:lstStyle/>
                    <a:p>
                      <a:r>
                        <a:t>7</a:t>
                      </a:r>
                    </a:p>
                  </a:txBody>
                  <a:tcPr/>
                </a:tc>
                <a:tc>
                  <a:txBody>
                    <a:bodyPr/>
                    <a:lstStyle/>
                    <a:p>
                      <a:r>
                        <a:t>2</a:t>
                      </a:r>
                    </a:p>
                  </a:txBody>
                  <a:tcPr/>
                </a:tc>
              </a:tr>
              <a:tr h="182880">
                <a:tc>
                  <a:txBody>
                    <a:bodyPr/>
                    <a:lstStyle/>
                    <a:p>
                      <a:r>
                        <a:t>Krsg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Other</a:t>
                      </a:r>
                    </a:p>
                  </a:txBody>
                  <a:tcPr/>
                </a:tc>
                <a:tc>
                  <a:txBody>
                    <a:bodyPr/>
                    <a:lstStyle/>
                    <a:p>
                      <a:r>
                        <a:t>1</a:t>
                      </a:r>
                    </a:p>
                  </a:txBody>
                  <a:tcPr/>
                </a:tc>
                <a:tc>
                  <a:txBody>
                    <a:bodyPr/>
                    <a:lstStyle/>
                    <a:p>
                      <a:r>
                        <a:t>2</a:t>
                      </a:r>
                    </a:p>
                  </a:txBody>
                  <a:tcPr/>
                </a:tc>
                <a:tc>
                  <a:txBody>
                    <a:bodyPr/>
                    <a:lstStyle/>
                    <a:p>
                      <a:r>
                        <a:t>0</a:t>
                      </a:r>
                    </a:p>
                  </a:txBody>
                  <a:tcPr/>
                </a:tc>
                <a:tc>
                  <a:txBody>
                    <a:bodyPr/>
                    <a:lstStyle/>
                    <a:p>
                      <a:r>
                        <a:t>0</a:t>
                      </a:r>
                    </a:p>
                  </a:txBody>
                  <a:tcPr/>
                </a:tc>
                <a:tc>
                  <a:txBody>
                    <a:bodyPr/>
                    <a:lstStyle/>
                    <a:p>
                      <a:r>
                        <a:t>0</a:t>
                      </a:r>
                    </a:p>
                  </a:txBody>
                  <a:tcPr/>
                </a:tc>
              </a:tr>
              <a:tr h="182880">
                <a:tc>
                  <a:txBody>
                    <a:bodyPr/>
                    <a:lstStyle/>
                    <a:p>
                      <a:r>
                        <a:t>Pondy formulations</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182880">
                <a:tc>
                  <a:txBody>
                    <a:bodyPr/>
                    <a:lstStyle/>
                    <a:p>
                      <a:r>
                        <a:t>R&amp;d</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30</a:t>
                      </a:r>
                    </a:p>
                  </a:txBody>
                  <a:tcPr/>
                </a:tc>
              </a:tr>
              <a:tr h="182880">
                <a:tc>
                  <a:txBody>
                    <a:bodyPr/>
                    <a:lstStyle/>
                    <a:p>
                      <a:r>
                        <a:t>Seml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16</a:t>
                      </a:r>
                    </a:p>
                  </a:txBody>
                  <a:tcPr/>
                </a:tc>
              </a:tr>
              <a:tr h="182880">
                <a:tc>
                  <a:txBody>
                    <a:bodyPr/>
                    <a:lstStyle/>
                    <a:p>
                      <a:r>
                        <a:t>Total</a:t>
                      </a:r>
                    </a:p>
                  </a:txBody>
                  <a:tcPr/>
                </a:tc>
                <a:tc>
                  <a:txBody>
                    <a:bodyPr/>
                    <a:lstStyle/>
                    <a:p>
                      <a:r>
                        <a:t>29</a:t>
                      </a:r>
                    </a:p>
                  </a:txBody>
                  <a:tcPr/>
                </a:tc>
                <a:tc>
                  <a:txBody>
                    <a:bodyPr/>
                    <a:lstStyle/>
                    <a:p>
                      <a:r>
                        <a:t>18</a:t>
                      </a:r>
                    </a:p>
                  </a:txBody>
                  <a:tcPr/>
                </a:tc>
                <a:tc>
                  <a:txBody>
                    <a:bodyPr/>
                    <a:lstStyle/>
                    <a:p>
                      <a:r>
                        <a:t>0</a:t>
                      </a:r>
                    </a:p>
                  </a:txBody>
                  <a:tcPr/>
                </a:tc>
                <a:tc>
                  <a:txBody>
                    <a:bodyPr/>
                    <a:lstStyle/>
                    <a:p>
                      <a:r>
                        <a:t>17</a:t>
                      </a:r>
                    </a:p>
                  </a:txBody>
                  <a:tcPr/>
                </a:tc>
                <a:tc>
                  <a:txBody>
                    <a:bodyPr/>
                    <a:lstStyle/>
                    <a:p>
                      <a:r>
                        <a:t>50</a:t>
                      </a:r>
                    </a:p>
                  </a:txBody>
                  <a:tcPr/>
                </a:tc>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182880">
                <a:tc>
                  <a:txBody>
                    <a:bodyPr/>
                    <a:lstStyle/>
                    <a:p/>
                  </a:txBody>
                  <a:tcPr/>
                </a:tc>
                <a:tc>
                  <a:txBody>
                    <a:bodyPr/>
                    <a:lstStyle/>
                    <a:p>
                      <a:r>
                        <a:t>Situational Leadership</a:t>
                      </a:r>
                    </a:p>
                  </a:txBody>
                  <a:tcPr/>
                </a:tc>
                <a:tc>
                  <a:txBody>
                    <a:bodyPr/>
                    <a:lstStyle/>
                    <a:p>
                      <a:r>
                        <a:t>Not on Learn</a:t>
                      </a:r>
                    </a:p>
                  </a:txBody>
                  <a:tcPr/>
                </a:tc>
                <a:tc>
                  <a:txBody>
                    <a:bodyPr/>
                    <a:lstStyle/>
                    <a:p>
                      <a:r>
                        <a:t>Total</a:t>
                      </a:r>
                    </a:p>
                  </a:txBody>
                  <a:tcPr/>
                </a:tc>
              </a:tr>
              <a:tr h="182880">
                <a:tc>
                  <a:txBody>
                    <a:bodyPr/>
                    <a:lstStyle/>
                    <a:p>
                      <a:r>
                        <a:t>Alathur</a:t>
                      </a:r>
                    </a:p>
                  </a:txBody>
                  <a:tcPr/>
                </a:tc>
                <a:tc>
                  <a:txBody>
                    <a:bodyPr/>
                    <a:lstStyle/>
                    <a:p>
                      <a:r>
                        <a:t>0</a:t>
                      </a:r>
                    </a:p>
                  </a:txBody>
                  <a:tcPr/>
                </a:tc>
                <a:tc>
                  <a:txBody>
                    <a:bodyPr/>
                    <a:lstStyle/>
                    <a:p>
                      <a:r>
                        <a:t>-385</a:t>
                      </a:r>
                    </a:p>
                  </a:txBody>
                  <a:tcPr/>
                </a:tc>
                <a:tc>
                  <a:txBody>
                    <a:bodyPr/>
                    <a:lstStyle/>
                    <a:p>
                      <a:r>
                        <a:t>278</a:t>
                      </a:r>
                    </a:p>
                  </a:txBody>
                  <a:tcPr/>
                </a:tc>
              </a:tr>
              <a:tr h="182880">
                <a:tc>
                  <a:txBody>
                    <a:bodyPr/>
                    <a:lstStyle/>
                    <a:p>
                      <a:r>
                        <a:t>Arcolab</a:t>
                      </a:r>
                    </a:p>
                  </a:txBody>
                  <a:tcPr/>
                </a:tc>
                <a:tc>
                  <a:txBody>
                    <a:bodyPr/>
                    <a:lstStyle/>
                    <a:p>
                      <a:r>
                        <a:t>0</a:t>
                      </a:r>
                    </a:p>
                  </a:txBody>
                  <a:tcPr/>
                </a:tc>
                <a:tc>
                  <a:txBody>
                    <a:bodyPr/>
                    <a:lstStyle/>
                    <a:p>
                      <a:r>
                        <a:t>137</a:t>
                      </a:r>
                    </a:p>
                  </a:txBody>
                  <a:tcPr/>
                </a:tc>
                <a:tc>
                  <a:txBody>
                    <a:bodyPr/>
                    <a:lstStyle/>
                    <a:p>
                      <a:r>
                        <a:t>142</a:t>
                      </a:r>
                    </a:p>
                  </a:txBody>
                  <a:tcPr/>
                </a:tc>
              </a:tr>
              <a:tr h="182880">
                <a:tc>
                  <a:txBody>
                    <a:bodyPr/>
                    <a:lstStyle/>
                    <a:p>
                      <a:r>
                        <a:t>Corporate</a:t>
                      </a:r>
                    </a:p>
                  </a:txBody>
                  <a:tcPr/>
                </a:tc>
                <a:tc>
                  <a:txBody>
                    <a:bodyPr/>
                    <a:lstStyle/>
                    <a:p>
                      <a:r>
                        <a:t>0</a:t>
                      </a:r>
                    </a:p>
                  </a:txBody>
                  <a:tcPr/>
                </a:tc>
                <a:tc>
                  <a:txBody>
                    <a:bodyPr/>
                    <a:lstStyle/>
                    <a:p>
                      <a:r>
                        <a:t>-217</a:t>
                      </a:r>
                    </a:p>
                  </a:txBody>
                  <a:tcPr/>
                </a:tc>
                <a:tc>
                  <a:txBody>
                    <a:bodyPr/>
                    <a:lstStyle/>
                    <a:p>
                      <a:r>
                        <a:t>163</a:t>
                      </a:r>
                    </a:p>
                  </a:txBody>
                  <a:tcPr/>
                </a:tc>
              </a:tr>
              <a:tr h="182880">
                <a:tc>
                  <a:txBody>
                    <a:bodyPr/>
                    <a:lstStyle/>
                    <a:p>
                      <a:r>
                        <a:t>Krsg</a:t>
                      </a:r>
                    </a:p>
                  </a:txBody>
                  <a:tcPr/>
                </a:tc>
                <a:tc>
                  <a:txBody>
                    <a:bodyPr/>
                    <a:lstStyle/>
                    <a:p>
                      <a:r>
                        <a:t>1</a:t>
                      </a:r>
                    </a:p>
                  </a:txBody>
                  <a:tcPr/>
                </a:tc>
                <a:tc>
                  <a:txBody>
                    <a:bodyPr/>
                    <a:lstStyle/>
                    <a:p>
                      <a:r>
                        <a:t>957</a:t>
                      </a:r>
                    </a:p>
                  </a:txBody>
                  <a:tcPr/>
                </a:tc>
                <a:tc>
                  <a:txBody>
                    <a:bodyPr/>
                    <a:lstStyle/>
                    <a:p>
                      <a:r>
                        <a:t>958</a:t>
                      </a:r>
                    </a:p>
                  </a:txBody>
                  <a:tcPr/>
                </a:tc>
              </a:tr>
              <a:tr h="182880">
                <a:tc>
                  <a:txBody>
                    <a:bodyPr/>
                    <a:lstStyle/>
                    <a:p>
                      <a:r>
                        <a:t>Other</a:t>
                      </a:r>
                    </a:p>
                  </a:txBody>
                  <a:tcPr/>
                </a:tc>
                <a:tc>
                  <a:txBody>
                    <a:bodyPr/>
                    <a:lstStyle/>
                    <a:p>
                      <a:r>
                        <a:t>0</a:t>
                      </a:r>
                    </a:p>
                  </a:txBody>
                  <a:tcPr/>
                </a:tc>
                <a:tc>
                  <a:txBody>
                    <a:bodyPr/>
                    <a:lstStyle/>
                    <a:p>
                      <a:r>
                        <a:t>9</a:t>
                      </a:r>
                    </a:p>
                  </a:txBody>
                  <a:tcPr/>
                </a:tc>
                <a:tc>
                  <a:txBody>
                    <a:bodyPr/>
                    <a:lstStyle/>
                    <a:p>
                      <a:r>
                        <a:t>32</a:t>
                      </a:r>
                    </a:p>
                  </a:txBody>
                  <a:tcPr/>
                </a:tc>
              </a:tr>
              <a:tr h="182880">
                <a:tc>
                  <a:txBody>
                    <a:bodyPr/>
                    <a:lstStyle/>
                    <a:p>
                      <a:r>
                        <a:t>Pondy formulations</a:t>
                      </a:r>
                    </a:p>
                  </a:txBody>
                  <a:tcPr/>
                </a:tc>
                <a:tc>
                  <a:txBody>
                    <a:bodyPr/>
                    <a:lstStyle/>
                    <a:p>
                      <a:r>
                        <a:t>1</a:t>
                      </a:r>
                    </a:p>
                  </a:txBody>
                  <a:tcPr/>
                </a:tc>
                <a:tc>
                  <a:txBody>
                    <a:bodyPr/>
                    <a:lstStyle/>
                    <a:p>
                      <a:r>
                        <a:t>609</a:t>
                      </a:r>
                    </a:p>
                  </a:txBody>
                  <a:tcPr/>
                </a:tc>
                <a:tc>
                  <a:txBody>
                    <a:bodyPr/>
                    <a:lstStyle/>
                    <a:p>
                      <a:r>
                        <a:t>610</a:t>
                      </a:r>
                    </a:p>
                  </a:txBody>
                  <a:tcPr/>
                </a:tc>
              </a:tr>
              <a:tr h="182880">
                <a:tc>
                  <a:txBody>
                    <a:bodyPr/>
                    <a:lstStyle/>
                    <a:p>
                      <a:r>
                        <a:t>R&amp;d</a:t>
                      </a:r>
                    </a:p>
                  </a:txBody>
                  <a:tcPr/>
                </a:tc>
                <a:tc>
                  <a:txBody>
                    <a:bodyPr/>
                    <a:lstStyle/>
                    <a:p>
                      <a:r>
                        <a:t>0</a:t>
                      </a:r>
                    </a:p>
                  </a:txBody>
                  <a:tcPr/>
                </a:tc>
                <a:tc>
                  <a:txBody>
                    <a:bodyPr/>
                    <a:lstStyle/>
                    <a:p>
                      <a:r>
                        <a:t>170</a:t>
                      </a:r>
                    </a:p>
                  </a:txBody>
                  <a:tcPr/>
                </a:tc>
                <a:tc>
                  <a:txBody>
                    <a:bodyPr/>
                    <a:lstStyle/>
                    <a:p>
                      <a:r>
                        <a:t>200</a:t>
                      </a:r>
                    </a:p>
                  </a:txBody>
                  <a:tcPr/>
                </a:tc>
              </a:tr>
              <a:tr h="182880">
                <a:tc>
                  <a:txBody>
                    <a:bodyPr/>
                    <a:lstStyle/>
                    <a:p>
                      <a:r>
                        <a:t>Seml</a:t>
                      </a:r>
                    </a:p>
                  </a:txBody>
                  <a:tcPr/>
                </a:tc>
                <a:tc>
                  <a:txBody>
                    <a:bodyPr/>
                    <a:lstStyle/>
                    <a:p>
                      <a:r>
                        <a:t>0</a:t>
                      </a:r>
                    </a:p>
                  </a:txBody>
                  <a:tcPr/>
                </a:tc>
                <a:tc>
                  <a:txBody>
                    <a:bodyPr/>
                    <a:lstStyle/>
                    <a:p>
                      <a:r>
                        <a:t>121</a:t>
                      </a:r>
                    </a:p>
                  </a:txBody>
                  <a:tcPr/>
                </a:tc>
                <a:tc>
                  <a:txBody>
                    <a:bodyPr/>
                    <a:lstStyle/>
                    <a:p>
                      <a:r>
                        <a:t>137</a:t>
                      </a:r>
                    </a:p>
                  </a:txBody>
                  <a:tcPr/>
                </a:tc>
              </a:tr>
              <a:tr h="182880">
                <a:tc>
                  <a:txBody>
                    <a:bodyPr/>
                    <a:lstStyle/>
                    <a:p>
                      <a:r>
                        <a:t>Total</a:t>
                      </a:r>
                    </a:p>
                  </a:txBody>
                  <a:tcPr/>
                </a:tc>
                <a:tc>
                  <a:txBody>
                    <a:bodyPr/>
                    <a:lstStyle/>
                    <a:p>
                      <a:r>
                        <a:t>2</a:t>
                      </a:r>
                    </a:p>
                  </a:txBody>
                  <a:tcPr/>
                </a:tc>
                <a:tc>
                  <a:txBody>
                    <a:bodyPr/>
                    <a:lstStyle/>
                    <a:p>
                      <a:r>
                        <a:t>1401</a:t>
                      </a:r>
                    </a:p>
                  </a:txBody>
                  <a:tcPr/>
                </a:tc>
                <a:tc>
                  <a:txBody>
                    <a:bodyPr/>
                    <a:lstStyle/>
                    <a:p>
                      <a:r>
                        <a:t>2520</a:t>
                      </a:r>
                    </a:p>
                  </a:txBody>
                  <a:tcPr/>
                </a:tc>
              </a:tr>
            </a:tbl>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Active Listening</a:t>
                      </a:r>
                    </a:p>
                  </a:txBody>
                  <a:tcPr/>
                </a:tc>
                <a:tc>
                  <a:txBody>
                    <a:bodyPr/>
                    <a:lstStyle/>
                    <a:p>
                      <a:r>
                        <a:t>Coping with Change</a:t>
                      </a:r>
                    </a:p>
                  </a:txBody>
                  <a:tcPr/>
                </a:tc>
                <a:tc>
                  <a:txBody>
                    <a:bodyPr/>
                    <a:lstStyle/>
                    <a:p>
                      <a:r>
                        <a:t>Dealing with Crises</a:t>
                      </a:r>
                    </a:p>
                  </a:txBody>
                  <a:tcPr/>
                </a:tc>
                <a:tc>
                  <a:txBody>
                    <a:bodyPr/>
                    <a:lstStyle/>
                    <a:p>
                      <a:r>
                        <a:t>Excellence</a:t>
                      </a:r>
                    </a:p>
                  </a:txBody>
                  <a:tcPr/>
                </a:tc>
                <a:tc>
                  <a:txBody>
                    <a:bodyPr/>
                    <a:lstStyle/>
                    <a:p>
                      <a:r>
                        <a:t>Feedback Skills</a:t>
                      </a:r>
                    </a:p>
                  </a:txBody>
                  <a:tcPr/>
                </a:tc>
              </a:tr>
              <a:tr h="457200">
                <a:tc>
                  <a:txBody>
                    <a:bodyPr/>
                    <a:lstStyle/>
                    <a:p>
                      <a:r>
                        <a:t>Ucl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Spg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First Impressions</a:t>
                      </a:r>
                    </a:p>
                  </a:txBody>
                  <a:tcPr/>
                </a:tc>
                <a:tc>
                  <a:txBody>
                    <a:bodyPr/>
                    <a:lstStyle/>
                    <a:p>
                      <a:r>
                        <a:t>Getting to Yes</a:t>
                      </a:r>
                    </a:p>
                  </a:txBody>
                  <a:tcPr/>
                </a:tc>
                <a:tc>
                  <a:txBody>
                    <a:bodyPr/>
                    <a:lstStyle/>
                    <a:p>
                      <a:r>
                        <a:t>Goal Setting</a:t>
                      </a:r>
                    </a:p>
                  </a:txBody>
                  <a:tcPr/>
                </a:tc>
                <a:tc>
                  <a:txBody>
                    <a:bodyPr/>
                    <a:lstStyle/>
                    <a:p>
                      <a:r>
                        <a:t>Gratitude For Success</a:t>
                      </a:r>
                    </a:p>
                  </a:txBody>
                  <a:tcPr/>
                </a:tc>
                <a:tc>
                  <a:txBody>
                    <a:bodyPr/>
                    <a:lstStyle/>
                    <a:p>
                      <a:r>
                        <a:t>Induction</a:t>
                      </a:r>
                    </a:p>
                  </a:txBody>
                  <a:tcPr/>
                </a:tc>
              </a:tr>
              <a:tr h="457200">
                <a:tc>
                  <a:txBody>
                    <a:bodyPr/>
                    <a:lstStyle/>
                    <a:p>
                      <a:r>
                        <a:t>Ucl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Spg</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r h="457200">
                <a:tc>
                  <a:txBody>
                    <a:bodyPr/>
                    <a:lstStyle/>
                    <a:p>
                      <a:r>
                        <a:t>Total</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1</a:t>
                      </a: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