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Jnanipath Award</c:v>
                </c:pt>
                <c:pt idx="1">
                  <c:v>Moortidevi Award</c:v>
                </c:pt>
                <c:pt idx="2">
                  <c:v>Sahitya Akademi A...</c:v>
                </c:pt>
              </c:strCache>
            </c:strRef>
          </c:cat>
          <c:val>
            <c:numRef>
              <c:f>Sheet1!$B$2:$B$4</c:f>
              <c:numCache>
                <c:formatCode>General</c:formatCode>
                <c:ptCount val="3"/>
                <c:pt idx="0">
                  <c:v>0.6923076923076923</c:v>
                </c:pt>
                <c:pt idx="1">
                  <c:v>0.0</c:v>
                </c:pt>
                <c:pt idx="2">
                  <c:v>0.3076923076923077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Jnanipath Award</c:v>
                </c:pt>
                <c:pt idx="2">
                  <c:v>Manthan Award</c:v>
                </c:pt>
              </c:strCache>
            </c:strRef>
          </c:cat>
          <c:val>
            <c:numRef>
              <c:f>Sheet1!$B$2:$B$4</c:f>
              <c:numCache>
                <c:formatCode>General</c:formatCode>
                <c:ptCount val="3"/>
                <c:pt idx="0">
                  <c:v>0.6</c:v>
                </c:pt>
                <c:pt idx="1">
                  <c:v>0.4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Grammy Award</c:v>
                </c:pt>
                <c:pt idx="1">
                  <c:v>Sangeet Natak Aka...</c:v>
                </c:pt>
                <c:pt idx="2">
                  <c:v>Dadasaheb Phalke ...</c:v>
                </c:pt>
              </c:strCache>
            </c:strRef>
          </c:cat>
          <c:val>
            <c:numRef>
              <c:f>Sheet1!$B$2:$B$4</c:f>
              <c:numCache>
                <c:formatCode>General</c:formatCode>
                <c:ptCount val="3"/>
                <c:pt idx="0">
                  <c:v>0.0</c:v>
                </c:pt>
                <c:pt idx="1">
                  <c:v>0.7</c:v>
                </c:pt>
                <c:pt idx="2">
                  <c:v>0.3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Param Vir Chakra</c:v>
                </c:pt>
                <c:pt idx="1">
                  <c:v>Ashoka Chakra</c:v>
                </c:pt>
                <c:pt idx="2">
                  <c:v>Shaurya Chakra</c:v>
                </c:pt>
              </c:strCache>
            </c:strRef>
          </c:cat>
          <c:val>
            <c:numRef>
              <c:f>Sheet1!$B$2:$B$4</c:f>
              <c:numCache>
                <c:formatCode>General</c:formatCode>
                <c:ptCount val="3"/>
                <c:pt idx="0">
                  <c:v>0.8181818181818182</c:v>
                </c:pt>
                <c:pt idx="1">
                  <c:v>0.18181818181818182</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0.8732394366197183</c:v>
                </c:pt>
                <c:pt idx="1">
                  <c:v>0.1267605633802817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1.0</c:v>
                </c:pt>
                <c:pt idx="1">
                  <c:v>0.0</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0.7692307692307693</c:v>
                </c:pt>
                <c:pt idx="1">
                  <c:v>0.0</c:v>
                </c:pt>
                <c:pt idx="2">
                  <c:v>0.23076923076923078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Vibhushan</c:v>
                </c:pt>
                <c:pt idx="1">
                  <c:v>Padma Bhushan</c:v>
                </c:pt>
                <c:pt idx="2">
                  <c:v>Dhyan Chand Award</c:v>
                </c:pt>
              </c:strCache>
            </c:strRef>
          </c:cat>
          <c:val>
            <c:numRef>
              <c:f>Sheet1!$B$2:$B$4</c:f>
              <c:numCache>
                <c:formatCode>General</c:formatCode>
                <c:ptCount val="3"/>
                <c:pt idx="0">
                  <c:v>0.6470588235294118</c:v>
                </c:pt>
                <c:pt idx="1">
                  <c:v>0.35294117647058826</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c:v>
                </c:pt>
                <c:pt idx="1">
                  <c:v>Yes, it is easy a...</c:v>
                </c:pt>
              </c:strCache>
            </c:strRef>
          </c:cat>
          <c:val>
            <c:numRef>
              <c:f>Sheet1!$B$2:$B$3</c:f>
              <c:numCache>
                <c:formatCode>General</c:formatCode>
                <c:ptCount val="2"/>
                <c:pt idx="0">
                  <c:v>0.0</c:v>
                </c:pt>
                <c:pt idx="1">
                  <c:v>1.0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c:v>
                </c:pt>
                <c:pt idx="2">
                  <c:v>I need to know mo...</c:v>
                </c:pt>
              </c:strCache>
            </c:strRef>
          </c:cat>
          <c:val>
            <c:numRef>
              <c:f>Sheet1!$B$2:$B$4</c:f>
              <c:numCache>
                <c:formatCode>General</c:formatCode>
                <c:ptCount val="3"/>
                <c:pt idx="0">
                  <c:v>0.7777777777777778</c:v>
                </c:pt>
                <c:pt idx="1">
                  <c:v>0.0</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Ladakh</c:v>
                </c:pt>
                <c:pt idx="1">
                  <c:v>Great Himalayas</c:v>
                </c:pt>
                <c:pt idx="2">
                  <c:v>Karakoram</c:v>
                </c:pt>
                <c:pt idx="3">
                  <c:v>Pangong</c:v>
                </c:pt>
              </c:strCache>
            </c:strRef>
          </c:cat>
          <c:val>
            <c:numRef>
              <c:f>Sheet1!$B$2:$B$5</c:f>
              <c:numCache>
                <c:formatCode>General</c:formatCode>
                <c:ptCount val="4"/>
                <c:pt idx="0">
                  <c:v>0.15384615384615385</c:v>
                </c:pt>
                <c:pt idx="1">
                  <c:v>0.7692307692307693</c:v>
                </c:pt>
                <c:pt idx="2">
                  <c:v>0.0</c:v>
                </c:pt>
                <c:pt idx="3">
                  <c:v>0.07692307692307693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Ganga</c:v>
                </c:pt>
                <c:pt idx="1">
                  <c:v>Godavari</c:v>
                </c:pt>
                <c:pt idx="2">
                  <c:v>Indus</c:v>
                </c:pt>
                <c:pt idx="3">
                  <c:v>Krishna</c:v>
                </c:pt>
              </c:strCache>
            </c:strRef>
          </c:cat>
          <c:val>
            <c:numRef>
              <c:f>Sheet1!$B$2:$B$5</c:f>
              <c:numCache>
                <c:formatCode>General</c:formatCode>
                <c:ptCount val="4"/>
                <c:pt idx="0">
                  <c:v>0.7272727272727273</c:v>
                </c:pt>
                <c:pt idx="1">
                  <c:v>0.0</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Gangotri glacier</c:v>
                </c:pt>
                <c:pt idx="1">
                  <c:v>Nanda Devi Glacier</c:v>
                </c:pt>
                <c:pt idx="2">
                  <c:v>Lateral Glacier</c:v>
                </c:pt>
                <c:pt idx="3">
                  <c:v>Bandar Panch Glacier</c:v>
                </c:pt>
              </c:strCache>
            </c:strRef>
          </c:cat>
          <c:val>
            <c:numRef>
              <c:f>Sheet1!$B$2:$B$5</c:f>
              <c:numCache>
                <c:formatCode>General</c:formatCode>
                <c:ptCount val="4"/>
                <c:pt idx="0">
                  <c:v>0.8571428571428571</c:v>
                </c:pt>
                <c:pt idx="1">
                  <c:v>0.0</c:v>
                </c:pt>
                <c:pt idx="2">
                  <c:v>0.14285714285714285</c:v>
                </c:pt>
                <c:pt idx="3">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0.18181818181818182</c:v>
                </c:pt>
                <c:pt idx="1">
                  <c:v>0.18181818181818182</c:v>
                </c:pt>
                <c:pt idx="2">
                  <c:v>0.45454545454545453</c:v>
                </c:pt>
                <c:pt idx="3">
                  <c:v>0.0</c:v>
                </c:pt>
                <c:pt idx="4">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0.3333333333333333</c:v>
                </c:pt>
                <c:pt idx="1">
                  <c:v>0.0</c:v>
                </c:pt>
                <c:pt idx="2">
                  <c:v>0.6666666666666666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2022-05-01 to 2022-06-14</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Saraswati Samman</a:t>
                      </a:r>
                    </a:p>
                  </a:txBody>
                  <a:tcPr/>
                </a:tc>
                <a:tc>
                  <a:txBody>
                    <a:bodyPr/>
                    <a:lstStyle/>
                    <a:p>
                      <a:r>
                        <a:t>0</a:t>
                      </a:r>
                    </a:p>
                  </a:txBody>
                  <a:tcPr/>
                </a:tc>
                <a:tc>
                  <a:txBody>
                    <a:bodyPr/>
                    <a:lstStyle/>
                    <a:p>
                      <a:r>
                        <a:t>6</a:t>
                      </a:r>
                    </a:p>
                  </a:txBody>
                  <a:tcPr/>
                </a:tc>
              </a:tr>
              <a:tr h="365760">
                <a:tc>
                  <a:txBody>
                    <a:bodyPr/>
                    <a:lstStyle/>
                    <a:p>
                      <a:r>
                        <a:t>Jnanpith Award</a:t>
                      </a:r>
                    </a:p>
                  </a:txBody>
                  <a:tcPr/>
                </a:tc>
                <a:tc>
                  <a:txBody>
                    <a:bodyPr/>
                    <a:lstStyle/>
                    <a:p>
                      <a:r>
                        <a:t>0</a:t>
                      </a:r>
                    </a:p>
                  </a:txBody>
                  <a:tcPr/>
                </a:tc>
                <a:tc>
                  <a:txBody>
                    <a:bodyPr/>
                    <a:lstStyle/>
                    <a:p>
                      <a:r>
                        <a:t>1</a:t>
                      </a:r>
                    </a:p>
                  </a:txBody>
                  <a:tcPr/>
                </a:tc>
              </a:tr>
              <a:tr h="365760">
                <a:tc>
                  <a:txBody>
                    <a:bodyPr/>
                    <a:lstStyle/>
                    <a:p>
                      <a:r>
                        <a:t>Vyas Samman</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Dadasaheb Phalke Award</a:t>
                      </a:r>
                    </a:p>
                  </a:txBody>
                  <a:tcPr/>
                </a:tc>
                <a:tc>
                  <a:txBody>
                    <a:bodyPr/>
                    <a:lstStyle/>
                    <a:p>
                      <a:r>
                        <a:t>0</a:t>
                      </a:r>
                    </a:p>
                  </a:txBody>
                  <a:tcPr/>
                </a:tc>
                <a:tc>
                  <a:txBody>
                    <a:bodyPr/>
                    <a:lstStyle/>
                    <a:p>
                      <a:r>
                        <a:t>13</a:t>
                      </a:r>
                    </a:p>
                  </a:txBody>
                  <a:tcPr/>
                </a:tc>
              </a:tr>
              <a:tr h="365760">
                <a:tc>
                  <a:txBody>
                    <a:bodyPr/>
                    <a:lstStyle/>
                    <a:p>
                      <a:r>
                        <a:t>Sahitya Akademi Award</a:t>
                      </a:r>
                    </a:p>
                  </a:txBody>
                  <a:tcPr/>
                </a:tc>
                <a:tc>
                  <a:txBody>
                    <a:bodyPr/>
                    <a:lstStyle/>
                    <a:p>
                      <a:r>
                        <a:t>0</a:t>
                      </a:r>
                    </a:p>
                  </a:txBody>
                  <a:tcPr/>
                </a:tc>
                <a:tc>
                  <a:txBody>
                    <a:bodyPr/>
                    <a:lstStyle/>
                    <a:p>
                      <a:r>
                        <a:t>1</a:t>
                      </a:r>
                    </a:p>
                  </a:txBody>
                  <a:tcPr/>
                </a:tc>
              </a:tr>
              <a:tr h="365760">
                <a:tc>
                  <a:txBody>
                    <a:bodyPr/>
                    <a:lstStyle/>
                    <a:p>
                      <a:r>
                        <a:t>Oscar Aaward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Rajiv Gandhi Khel Ratna Award</a:t>
                      </a:r>
                    </a:p>
                  </a:txBody>
                  <a:tcPr/>
                </a:tc>
                <a:tc>
                  <a:txBody>
                    <a:bodyPr/>
                    <a:lstStyle/>
                    <a:p>
                      <a:r>
                        <a:t>0</a:t>
                      </a:r>
                    </a:p>
                  </a:txBody>
                  <a:tcPr/>
                </a:tc>
                <a:tc>
                  <a:txBody>
                    <a:bodyPr/>
                    <a:lstStyle/>
                    <a:p>
                      <a:r>
                        <a:t>5</a:t>
                      </a:r>
                    </a:p>
                  </a:txBody>
                  <a:tcPr/>
                </a:tc>
              </a:tr>
              <a:tr h="365760">
                <a:tc>
                  <a:txBody>
                    <a:bodyPr/>
                    <a:lstStyle/>
                    <a:p>
                      <a:r>
                        <a:t>Arjuna Award</a:t>
                      </a:r>
                    </a:p>
                  </a:txBody>
                  <a:tcPr/>
                </a:tc>
                <a:tc>
                  <a:txBody>
                    <a:bodyPr/>
                    <a:lstStyle/>
                    <a:p>
                      <a:r>
                        <a:t>0</a:t>
                      </a:r>
                    </a:p>
                  </a:txBody>
                  <a:tcPr/>
                </a:tc>
                <a:tc>
                  <a:txBody>
                    <a:bodyPr/>
                    <a:lstStyle/>
                    <a:p>
                      <a:r>
                        <a:t>7</a:t>
                      </a:r>
                    </a:p>
                  </a:txBody>
                  <a:tcPr/>
                </a:tc>
              </a:tr>
              <a:tr h="365760">
                <a:tc>
                  <a:txBody>
                    <a:bodyPr/>
                    <a:lstStyle/>
                    <a:p>
                      <a:r>
                        <a:t>Dronacharya Award</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Bharat Ratna</a:t>
                      </a:r>
                    </a:p>
                  </a:txBody>
                  <a:tcPr/>
                </a:tc>
                <a:tc>
                  <a:txBody>
                    <a:bodyPr/>
                    <a:lstStyle/>
                    <a:p>
                      <a:r>
                        <a:t>0</a:t>
                      </a:r>
                    </a:p>
                  </a:txBody>
                  <a:tcPr/>
                </a:tc>
                <a:tc>
                  <a:txBody>
                    <a:bodyPr/>
                    <a:lstStyle/>
                    <a:p>
                      <a:r>
                        <a:t>3</a:t>
                      </a:r>
                    </a:p>
                  </a:txBody>
                  <a:tcPr/>
                </a:tc>
              </a:tr>
              <a:tr h="365760">
                <a:tc>
                  <a:txBody>
                    <a:bodyPr/>
                    <a:lstStyle/>
                    <a:p>
                      <a:r>
                        <a:t>Padma Vibhushan</a:t>
                      </a:r>
                    </a:p>
                  </a:txBody>
                  <a:tcPr/>
                </a:tc>
                <a:tc>
                  <a:txBody>
                    <a:bodyPr/>
                    <a:lstStyle/>
                    <a:p>
                      <a:r>
                        <a:t>0</a:t>
                      </a:r>
                    </a:p>
                  </a:txBody>
                  <a:tcPr/>
                </a:tc>
                <a:tc>
                  <a:txBody>
                    <a:bodyPr/>
                    <a:lstStyle/>
                    <a:p>
                      <a:r>
                        <a:t>5</a:t>
                      </a:r>
                    </a:p>
                  </a:txBody>
                  <a:tcPr/>
                </a:tc>
              </a:tr>
              <a:tr h="365760">
                <a:tc>
                  <a:txBody>
                    <a:bodyPr/>
                    <a:lstStyle/>
                    <a:p>
                      <a:r>
                        <a:t>Padma Bhushan</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IIFA Awards</a:t>
                      </a:r>
                    </a:p>
                  </a:txBody>
                  <a:tcPr/>
                </a:tc>
                <a:tc>
                  <a:txBody>
                    <a:bodyPr/>
                    <a:lstStyle/>
                    <a:p>
                      <a:r>
                        <a:t>0</a:t>
                      </a:r>
                    </a:p>
                  </a:txBody>
                  <a:tcPr/>
                </a:tc>
                <a:tc>
                  <a:txBody>
                    <a:bodyPr/>
                    <a:lstStyle/>
                    <a:p>
                      <a:r>
                        <a:t>13</a:t>
                      </a:r>
                    </a:p>
                  </a:txBody>
                  <a:tcPr/>
                </a:tc>
              </a:tr>
              <a:tr h="365760">
                <a:tc>
                  <a:txBody>
                    <a:bodyPr/>
                    <a:lstStyle/>
                    <a:p>
                      <a:r>
                        <a:t>National Films Awards</a:t>
                      </a:r>
                    </a:p>
                  </a:txBody>
                  <a:tcPr/>
                </a:tc>
                <a:tc>
                  <a:txBody>
                    <a:bodyPr/>
                    <a:lstStyle/>
                    <a:p>
                      <a:r>
                        <a:t>0</a:t>
                      </a:r>
                    </a:p>
                  </a:txBody>
                  <a:tcPr/>
                </a:tc>
                <a:tc>
                  <a:txBody>
                    <a:bodyPr/>
                    <a:lstStyle/>
                    <a:p>
                      <a:r>
                        <a:t>2</a:t>
                      </a:r>
                    </a:p>
                  </a:txBody>
                  <a:tcPr/>
                </a:tc>
              </a:tr>
              <a:tr h="365760">
                <a:tc>
                  <a:txBody>
                    <a:bodyPr/>
                    <a:lstStyle/>
                    <a:p>
                      <a:r>
                        <a:t>Dadasaheb Phalke Award</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Shanti Swarup Bhatnagar Prize</a:t>
                      </a:r>
                    </a:p>
                  </a:txBody>
                  <a:tcPr/>
                </a:tc>
                <a:tc>
                  <a:txBody>
                    <a:bodyPr/>
                    <a:lstStyle/>
                    <a:p>
                      <a:r>
                        <a:t>0</a:t>
                      </a:r>
                    </a:p>
                  </a:txBody>
                  <a:tcPr/>
                </a:tc>
                <a:tc>
                  <a:txBody>
                    <a:bodyPr/>
                    <a:lstStyle/>
                    <a:p>
                      <a:r>
                        <a:t>10</a:t>
                      </a:r>
                    </a:p>
                  </a:txBody>
                  <a:tcPr/>
                </a:tc>
              </a:tr>
              <a:tr h="365760">
                <a:tc>
                  <a:txBody>
                    <a:bodyPr/>
                    <a:lstStyle/>
                    <a:p>
                      <a:r>
                        <a:t>Green Star Award</a:t>
                      </a:r>
                    </a:p>
                  </a:txBody>
                  <a:tcPr/>
                </a:tc>
                <a:tc>
                  <a:txBody>
                    <a:bodyPr/>
                    <a:lstStyle/>
                    <a:p>
                      <a:r>
                        <a:t>0</a:t>
                      </a:r>
                    </a:p>
                  </a:txBody>
                  <a:tcPr/>
                </a:tc>
                <a:tc>
                  <a:txBody>
                    <a:bodyPr/>
                    <a:lstStyle/>
                    <a:p>
                      <a:r>
                        <a:t>4</a:t>
                      </a:r>
                    </a:p>
                  </a:txBody>
                  <a:tcPr/>
                </a:tc>
              </a:tr>
              <a:tr h="365760">
                <a:tc>
                  <a:txBody>
                    <a:bodyPr/>
                    <a:lstStyle/>
                    <a:p>
                      <a:r>
                        <a:t>Manthan Award</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Bharat Ratna</a:t>
                      </a:r>
                    </a:p>
                  </a:txBody>
                  <a:tcPr/>
                </a:tc>
                <a:tc>
                  <a:txBody>
                    <a:bodyPr/>
                    <a:lstStyle/>
                    <a:p>
                      <a:r>
                        <a:t>0</a:t>
                      </a:r>
                    </a:p>
                  </a:txBody>
                  <a:tcPr/>
                </a:tc>
                <a:tc>
                  <a:txBody>
                    <a:bodyPr/>
                    <a:lstStyle/>
                    <a:p>
                      <a:r>
                        <a:t>2</a:t>
                      </a:r>
                    </a:p>
                  </a:txBody>
                  <a:tcPr/>
                </a:tc>
              </a:tr>
              <a:tr h="365760">
                <a:tc>
                  <a:txBody>
                    <a:bodyPr/>
                    <a:lstStyle/>
                    <a:p>
                      <a:r>
                        <a:t>Ashoka Chakra</a:t>
                      </a:r>
                    </a:p>
                  </a:txBody>
                  <a:tcPr/>
                </a:tc>
                <a:tc>
                  <a:txBody>
                    <a:bodyPr/>
                    <a:lstStyle/>
                    <a:p>
                      <a:r>
                        <a:t>0</a:t>
                      </a:r>
                    </a:p>
                  </a:txBody>
                  <a:tcPr/>
                </a:tc>
                <a:tc>
                  <a:txBody>
                    <a:bodyPr/>
                    <a:lstStyle/>
                    <a:p>
                      <a:r>
                        <a:t>6</a:t>
                      </a:r>
                    </a:p>
                  </a:txBody>
                  <a:tcPr/>
                </a:tc>
              </a:tr>
              <a:tr h="365760">
                <a:tc>
                  <a:txBody>
                    <a:bodyPr/>
                    <a:lstStyle/>
                    <a:p>
                      <a:r>
                        <a:t>Maha Vir Chakra</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16</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Dronacharya Award</a:t>
                      </a:r>
                    </a:p>
                  </a:txBody>
                  <a:tcPr/>
                </a:tc>
                <a:tc>
                  <a:txBody>
                    <a:bodyPr/>
                    <a:lstStyle/>
                    <a:p>
                      <a:r>
                        <a:t>0</a:t>
                      </a:r>
                    </a:p>
                  </a:txBody>
                  <a:tcPr/>
                </a:tc>
                <a:tc>
                  <a:txBody>
                    <a:bodyPr/>
                    <a:lstStyle/>
                    <a:p>
                      <a:r>
                        <a:t>10</a:t>
                      </a:r>
                    </a:p>
                  </a:txBody>
                  <a:tcPr/>
                </a:tc>
              </a:tr>
              <a:tr h="365760">
                <a:tc>
                  <a:txBody>
                    <a:bodyPr/>
                    <a:lstStyle/>
                    <a:p>
                      <a:r>
                        <a:t>Arjuna Award</a:t>
                      </a:r>
                    </a:p>
                  </a:txBody>
                  <a:tcPr/>
                </a:tc>
                <a:tc>
                  <a:txBody>
                    <a:bodyPr/>
                    <a:lstStyle/>
                    <a:p>
                      <a:r>
                        <a:t>0</a:t>
                      </a:r>
                    </a:p>
                  </a:txBody>
                  <a:tcPr/>
                </a:tc>
                <a:tc>
                  <a:txBody>
                    <a:bodyPr/>
                    <a:lstStyle/>
                    <a:p>
                      <a:r>
                        <a:t>2</a:t>
                      </a:r>
                    </a:p>
                  </a:txBody>
                  <a:tcPr/>
                </a:tc>
              </a:tr>
              <a:tr h="365760">
                <a:tc>
                  <a:txBody>
                    <a:bodyPr/>
                    <a:lstStyle/>
                    <a:p>
                      <a:r>
                        <a:t>Rajiv Gandhi Khel Ratna 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Sahitya Akademi Award</a:t>
                      </a:r>
                    </a:p>
                  </a:txBody>
                  <a:tcPr/>
                </a:tc>
                <a:tc>
                  <a:txBody>
                    <a:bodyPr/>
                    <a:lstStyle/>
                    <a:p>
                      <a:r>
                        <a:t>0</a:t>
                      </a:r>
                    </a:p>
                  </a:txBody>
                  <a:tcPr/>
                </a:tc>
                <a:tc>
                  <a:txBody>
                    <a:bodyPr/>
                    <a:lstStyle/>
                    <a:p>
                      <a:r>
                        <a:t>6</a:t>
                      </a:r>
                    </a:p>
                  </a:txBody>
                  <a:tcPr/>
                </a:tc>
              </a:tr>
              <a:tr h="365760">
                <a:tc>
                  <a:txBody>
                    <a:bodyPr/>
                    <a:lstStyle/>
                    <a:p>
                      <a:r>
                        <a:t>Manthan Award</a:t>
                      </a:r>
                    </a:p>
                  </a:txBody>
                  <a:tcPr/>
                </a:tc>
                <a:tc>
                  <a:txBody>
                    <a:bodyPr/>
                    <a:lstStyle/>
                    <a:p>
                      <a:r>
                        <a:t>0</a:t>
                      </a:r>
                    </a:p>
                  </a:txBody>
                  <a:tcPr/>
                </a:tc>
                <a:tc>
                  <a:txBody>
                    <a:bodyPr/>
                    <a:lstStyle/>
                    <a:p>
                      <a:r>
                        <a:t>4</a:t>
                      </a:r>
                    </a:p>
                  </a:txBody>
                  <a:tcPr/>
                </a:tc>
              </a:tr>
              <a:tr h="365760">
                <a:tc>
                  <a:txBody>
                    <a:bodyPr/>
                    <a:lstStyle/>
                    <a:p>
                      <a:r>
                        <a:t>Abel Prize</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Lal Bahadur Shastri National Award</a:t>
                      </a:r>
                    </a:p>
                  </a:txBody>
                  <a:tcPr/>
                </a:tc>
                <a:tc>
                  <a:txBody>
                    <a:bodyPr/>
                    <a:lstStyle/>
                    <a:p>
                      <a:r>
                        <a:t>0</a:t>
                      </a:r>
                    </a:p>
                  </a:txBody>
                  <a:tcPr/>
                </a:tc>
                <a:tc>
                  <a:txBody>
                    <a:bodyPr/>
                    <a:lstStyle/>
                    <a:p>
                      <a:r>
                        <a:t>7</a:t>
                      </a:r>
                    </a:p>
                  </a:txBody>
                  <a:tcPr/>
                </a:tc>
              </a:tr>
              <a:tr h="365760">
                <a:tc>
                  <a:txBody>
                    <a:bodyPr/>
                    <a:lstStyle/>
                    <a:p>
                      <a:r>
                        <a:t>R.D Birla Award</a:t>
                      </a:r>
                    </a:p>
                  </a:txBody>
                  <a:tcPr/>
                </a:tc>
                <a:tc>
                  <a:txBody>
                    <a:bodyPr/>
                    <a:lstStyle/>
                    <a:p>
                      <a:r>
                        <a:t>0</a:t>
                      </a:r>
                    </a:p>
                  </a:txBody>
                  <a:tcPr/>
                </a:tc>
                <a:tc>
                  <a:txBody>
                    <a:bodyPr/>
                    <a:lstStyle/>
                    <a:p>
                      <a:r>
                        <a:t>6</a:t>
                      </a:r>
                    </a:p>
                  </a:txBody>
                  <a:tcPr/>
                </a:tc>
              </a:tr>
              <a:tr h="365760">
                <a:tc>
                  <a:txBody>
                    <a:bodyPr/>
                    <a:lstStyle/>
                    <a:p>
                      <a:r>
                        <a:t>Shanti Swarup Bhatnagar Prize</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Junior</a:t>
                      </a:r>
                    </a:p>
                  </a:txBody>
                  <a:tcPr/>
                </a:tc>
                <a:tc>
                  <a:txBody>
                    <a:bodyPr/>
                    <a:lstStyle/>
                    <a:p>
                      <a:r>
                        <a:t>1475</a:t>
                      </a:r>
                    </a:p>
                  </a:txBody>
                  <a:tcPr/>
                </a:tc>
                <a:tc>
                  <a:txBody>
                    <a:bodyPr/>
                    <a:lstStyle/>
                    <a:p>
                      <a:r>
                        <a:t>15191</a:t>
                      </a:r>
                    </a:p>
                  </a:txBody>
                  <a:tcPr/>
                </a:tc>
                <a:tc>
                  <a:txBody>
                    <a:bodyPr/>
                    <a:lstStyle/>
                    <a:p>
                      <a:r>
                        <a:t>16666</a:t>
                      </a:r>
                    </a:p>
                  </a:txBody>
                  <a:tcPr/>
                </a:tc>
                <a:tc>
                  <a:txBody>
                    <a:bodyPr/>
                    <a:lstStyle/>
                    <a:p>
                      <a:r>
                        <a:t>9%</a:t>
                      </a:r>
                    </a:p>
                  </a:txBody>
                  <a:tcPr/>
                </a:tc>
              </a:tr>
              <a:tr h="457200">
                <a:tc>
                  <a:txBody>
                    <a:bodyPr/>
                    <a:lstStyle/>
                    <a:p>
                      <a:r>
                        <a:t>Senior</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Vyas Samman</a:t>
                      </a:r>
                    </a:p>
                  </a:txBody>
                  <a:tcPr/>
                </a:tc>
                <a:tc>
                  <a:txBody>
                    <a:bodyPr/>
                    <a:lstStyle/>
                    <a:p>
                      <a:r>
                        <a:t>0</a:t>
                      </a:r>
                    </a:p>
                  </a:txBody>
                  <a:tcPr/>
                </a:tc>
                <a:tc>
                  <a:txBody>
                    <a:bodyPr/>
                    <a:lstStyle/>
                    <a:p>
                      <a:r>
                        <a:t>1</a:t>
                      </a:r>
                    </a:p>
                  </a:txBody>
                  <a:tcPr/>
                </a:tc>
              </a:tr>
              <a:tr h="365760">
                <a:tc>
                  <a:txBody>
                    <a:bodyPr/>
                    <a:lstStyle/>
                    <a:p>
                      <a:r>
                        <a:t>R.D Birla Award</a:t>
                      </a:r>
                    </a:p>
                  </a:txBody>
                  <a:tcPr/>
                </a:tc>
                <a:tc>
                  <a:txBody>
                    <a:bodyPr/>
                    <a:lstStyle/>
                    <a:p>
                      <a:r>
                        <a:t>0</a:t>
                      </a:r>
                    </a:p>
                  </a:txBody>
                  <a:tcPr/>
                </a:tc>
                <a:tc>
                  <a:txBody>
                    <a:bodyPr/>
                    <a:lstStyle/>
                    <a:p>
                      <a:r>
                        <a:t>2</a:t>
                      </a:r>
                    </a:p>
                  </a:txBody>
                  <a:tcPr/>
                </a:tc>
              </a:tr>
              <a:tr h="365760">
                <a:tc>
                  <a:txBody>
                    <a:bodyPr/>
                    <a:lstStyle/>
                    <a:p>
                      <a:r>
                        <a:t>Dr. B. C. Roy Award</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Indira Gandhi Prize</a:t>
                      </a:r>
                    </a:p>
                  </a:txBody>
                  <a:tcPr/>
                </a:tc>
                <a:tc>
                  <a:txBody>
                    <a:bodyPr/>
                    <a:lstStyle/>
                    <a:p>
                      <a:r>
                        <a:t>0</a:t>
                      </a:r>
                    </a:p>
                  </a:txBody>
                  <a:tcPr/>
                </a:tc>
                <a:tc>
                  <a:txBody>
                    <a:bodyPr/>
                    <a:lstStyle/>
                    <a:p>
                      <a:r>
                        <a:t>5</a:t>
                      </a:r>
                    </a:p>
                  </a:txBody>
                  <a:tcPr/>
                </a:tc>
              </a:tr>
              <a:tr h="365760">
                <a:tc>
                  <a:txBody>
                    <a:bodyPr/>
                    <a:lstStyle/>
                    <a:p>
                      <a:r>
                        <a:t>Nobel Prize</a:t>
                      </a:r>
                    </a:p>
                  </a:txBody>
                  <a:tcPr/>
                </a:tc>
                <a:tc>
                  <a:txBody>
                    <a:bodyPr/>
                    <a:lstStyle/>
                    <a:p>
                      <a:r>
                        <a:t>0</a:t>
                      </a:r>
                    </a:p>
                  </a:txBody>
                  <a:tcPr/>
                </a:tc>
                <a:tc>
                  <a:txBody>
                    <a:bodyPr/>
                    <a:lstStyle/>
                    <a:p>
                      <a:r>
                        <a:t>5</a:t>
                      </a:r>
                    </a:p>
                  </a:txBody>
                  <a:tcPr/>
                </a:tc>
              </a:tr>
              <a:tr h="365760">
                <a:tc>
                  <a:txBody>
                    <a:bodyPr/>
                    <a:lstStyle/>
                    <a:p>
                      <a:r>
                        <a:t>Jawaharlal Nehru Award</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Bhushan</a:t>
                      </a:r>
                    </a:p>
                  </a:txBody>
                  <a:tcPr/>
                </a:tc>
                <a:tc>
                  <a:txBody>
                    <a:bodyPr/>
                    <a:lstStyle/>
                    <a:p>
                      <a:r>
                        <a:t>0</a:t>
                      </a:r>
                    </a:p>
                  </a:txBody>
                  <a:tcPr/>
                </a:tc>
                <a:tc>
                  <a:txBody>
                    <a:bodyPr/>
                    <a:lstStyle/>
                    <a:p>
                      <a:r>
                        <a:t>3</a:t>
                      </a:r>
                    </a:p>
                  </a:txBody>
                  <a:tcPr/>
                </a:tc>
              </a:tr>
              <a:tr h="365760">
                <a:tc>
                  <a:txBody>
                    <a:bodyPr/>
                    <a:lstStyle/>
                    <a:p>
                      <a:r>
                        <a:t>Padma Vibhushan</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Jnanipath Award</a:t>
                      </a:r>
                    </a:p>
                  </a:txBody>
                  <a:tcPr/>
                </a:tc>
                <a:tc>
                  <a:txBody>
                    <a:bodyPr/>
                    <a:lstStyle/>
                    <a:p>
                      <a:r>
                        <a:t>0</a:t>
                      </a:r>
                    </a:p>
                  </a:txBody>
                  <a:tcPr/>
                </a:tc>
                <a:tc>
                  <a:txBody>
                    <a:bodyPr/>
                    <a:lstStyle/>
                    <a:p>
                      <a:r>
                        <a:t>9</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R.D Birla Award</a:t>
                      </a:r>
                    </a:p>
                  </a:txBody>
                  <a:tcPr/>
                </a:tc>
                <a:tc>
                  <a:txBody>
                    <a:bodyPr/>
                    <a:lstStyle/>
                    <a:p>
                      <a:r>
                        <a:t>0</a:t>
                      </a:r>
                    </a:p>
                  </a:txBody>
                  <a:tcPr/>
                </a:tc>
                <a:tc>
                  <a:txBody>
                    <a:bodyPr/>
                    <a:lstStyle/>
                    <a:p>
                      <a:r>
                        <a:t>3</a:t>
                      </a:r>
                    </a:p>
                  </a:txBody>
                  <a:tcPr/>
                </a:tc>
              </a:tr>
              <a:tr h="365760">
                <a:tc>
                  <a:txBody>
                    <a:bodyPr/>
                    <a:lstStyle/>
                    <a:p>
                      <a:r>
                        <a:t>Vyas Samman</a:t>
                      </a:r>
                    </a:p>
                  </a:txBody>
                  <a:tcPr/>
                </a:tc>
                <a:tc>
                  <a:txBody>
                    <a:bodyPr/>
                    <a:lstStyle/>
                    <a:p>
                      <a:r>
                        <a:t>0</a:t>
                      </a:r>
                    </a:p>
                  </a:txBody>
                  <a:tcPr/>
                </a:tc>
                <a:tc>
                  <a:txBody>
                    <a:bodyPr/>
                    <a:lstStyle/>
                    <a:p>
                      <a:r>
                        <a:t>2</a:t>
                      </a:r>
                    </a:p>
                  </a:txBody>
                  <a:tcPr/>
                </a:tc>
              </a:tr>
              <a:tr h="365760">
                <a:tc>
                  <a:txBody>
                    <a:bodyPr/>
                    <a:lstStyle/>
                    <a:p>
                      <a:r>
                        <a:t>Sahitya Akademi Award</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Sahitya Akademi Award</a:t>
                      </a:r>
                    </a:p>
                  </a:txBody>
                  <a:tcPr/>
                </a:tc>
                <a:tc>
                  <a:txBody>
                    <a:bodyPr/>
                    <a:lstStyle/>
                    <a:p>
                      <a:r>
                        <a:t>0</a:t>
                      </a:r>
                    </a:p>
                  </a:txBody>
                  <a:tcPr/>
                </a:tc>
                <a:tc>
                  <a:txBody>
                    <a:bodyPr/>
                    <a:lstStyle/>
                    <a:p>
                      <a:r>
                        <a:t>6</a:t>
                      </a:r>
                    </a:p>
                  </a:txBody>
                  <a:tcPr/>
                </a:tc>
              </a:tr>
              <a:tr h="365760">
                <a:tc>
                  <a:txBody>
                    <a:bodyPr/>
                    <a:lstStyle/>
                    <a:p>
                      <a:r>
                        <a:t>Jnanipath Award</a:t>
                      </a:r>
                    </a:p>
                  </a:txBody>
                  <a:tcPr/>
                </a:tc>
                <a:tc>
                  <a:txBody>
                    <a:bodyPr/>
                    <a:lstStyle/>
                    <a:p>
                      <a:r>
                        <a:t>0</a:t>
                      </a:r>
                    </a:p>
                  </a:txBody>
                  <a:tcPr/>
                </a:tc>
                <a:tc>
                  <a:txBody>
                    <a:bodyPr/>
                    <a:lstStyle/>
                    <a:p>
                      <a:r>
                        <a:t>4</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0</a:t>
                      </a:r>
                    </a:p>
                  </a:txBody>
                  <a:tcPr/>
                </a:tc>
                <a:tc>
                  <a:txBody>
                    <a:bodyPr/>
                    <a:lstStyle/>
                    <a:p>
                      <a:r>
                        <a:t>7</a:t>
                      </a:r>
                    </a:p>
                  </a:txBody>
                  <a:tcPr/>
                </a:tc>
              </a:tr>
              <a:tr h="365760">
                <a:tc>
                  <a:txBody>
                    <a:bodyPr/>
                    <a:lstStyle/>
                    <a:p>
                      <a:r>
                        <a:t>Dadasaheb Phalke Award</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Abel Prize</a:t>
                      </a:r>
                    </a:p>
                  </a:txBody>
                  <a:tcPr/>
                </a:tc>
                <a:tc>
                  <a:txBody>
                    <a:bodyPr/>
                    <a:lstStyle/>
                    <a:p>
                      <a:r>
                        <a:t>0</a:t>
                      </a:r>
                    </a:p>
                  </a:txBody>
                  <a:tcPr/>
                </a:tc>
                <a:tc>
                  <a:txBody>
                    <a:bodyPr/>
                    <a:lstStyle/>
                    <a:p>
                      <a:r>
                        <a:t>2</a:t>
                      </a:r>
                    </a:p>
                  </a:txBody>
                  <a:tcPr/>
                </a:tc>
              </a:tr>
              <a:tr h="365760">
                <a:tc>
                  <a:txBody>
                    <a:bodyPr/>
                    <a:lstStyle/>
                    <a:p>
                      <a:r>
                        <a:t>Nobel Prize</a:t>
                      </a:r>
                    </a:p>
                  </a:txBody>
                  <a:tcPr/>
                </a:tc>
                <a:tc>
                  <a:txBody>
                    <a:bodyPr/>
                    <a:lstStyle/>
                    <a:p>
                      <a:r>
                        <a:t>0</a:t>
                      </a:r>
                    </a:p>
                  </a:txBody>
                  <a:tcPr/>
                </a:tc>
                <a:tc>
                  <a:txBody>
                    <a:bodyPr/>
                    <a:lstStyle/>
                    <a:p>
                      <a:r>
                        <a:t>2</a:t>
                      </a:r>
                    </a:p>
                  </a:txBody>
                  <a:tcPr/>
                </a:tc>
              </a:tr>
              <a:tr h="365760">
                <a:tc>
                  <a:txBody>
                    <a:bodyPr/>
                    <a:lstStyle/>
                    <a:p>
                      <a:r>
                        <a:t>Green Star Award</a:t>
                      </a:r>
                    </a:p>
                  </a:txBody>
                  <a:tcPr/>
                </a:tc>
                <a:tc>
                  <a:txBody>
                    <a:bodyPr/>
                    <a:lstStyle/>
                    <a:p>
                      <a:r>
                        <a:t>0</a:t>
                      </a:r>
                    </a:p>
                  </a:txBody>
                  <a:tcPr/>
                </a:tc>
                <a:tc>
                  <a:txBody>
                    <a:bodyPr/>
                    <a:lstStyle/>
                    <a:p>
                      <a:r>
                        <a:t>7</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Stirling Prize</a:t>
                      </a:r>
                    </a:p>
                  </a:txBody>
                  <a:tcPr/>
                </a:tc>
                <a:tc>
                  <a:txBody>
                    <a:bodyPr/>
                    <a:lstStyle/>
                    <a:p>
                      <a:r>
                        <a:t>0</a:t>
                      </a:r>
                    </a:p>
                  </a:txBody>
                  <a:tcPr/>
                </a:tc>
                <a:tc>
                  <a:txBody>
                    <a:bodyPr/>
                    <a:lstStyle/>
                    <a:p>
                      <a:r>
                        <a:t>2</a:t>
                      </a:r>
                    </a:p>
                  </a:txBody>
                  <a:tcPr/>
                </a:tc>
              </a:tr>
              <a:tr h="365760">
                <a:tc>
                  <a:txBody>
                    <a:bodyPr/>
                    <a:lstStyle/>
                    <a:p>
                      <a:r>
                        <a:t>Pritzker Architecture Prize</a:t>
                      </a:r>
                    </a:p>
                  </a:txBody>
                  <a:tcPr/>
                </a:tc>
                <a:tc>
                  <a:txBody>
                    <a:bodyPr/>
                    <a:lstStyle/>
                    <a:p>
                      <a:r>
                        <a:t>0</a:t>
                      </a:r>
                    </a:p>
                  </a:txBody>
                  <a:tcPr/>
                </a:tc>
                <a:tc>
                  <a:txBody>
                    <a:bodyPr/>
                    <a:lstStyle/>
                    <a:p>
                      <a:r>
                        <a:t>3</a:t>
                      </a:r>
                    </a:p>
                  </a:txBody>
                  <a:tcPr/>
                </a:tc>
              </a:tr>
              <a:tr h="365760">
                <a:tc>
                  <a:txBody>
                    <a:bodyPr/>
                    <a:lstStyle/>
                    <a:p>
                      <a:r>
                        <a:t>Abel Prize</a:t>
                      </a:r>
                    </a:p>
                  </a:txBody>
                  <a:tcPr/>
                </a:tc>
                <a:tc>
                  <a:txBody>
                    <a:bodyPr/>
                    <a:lstStyle/>
                    <a:p>
                      <a:r>
                        <a:t>0</a:t>
                      </a:r>
                    </a:p>
                  </a:txBody>
                  <a:tcPr/>
                </a:tc>
                <a:tc>
                  <a:txBody>
                    <a:bodyPr/>
                    <a:lstStyle/>
                    <a:p>
                      <a:r>
                        <a:t>5</a:t>
                      </a:r>
                    </a:p>
                  </a:txBody>
                  <a:tcPr/>
                </a:tc>
              </a:tr>
              <a:tr h="365760">
                <a:tc>
                  <a:txBody>
                    <a:bodyPr/>
                    <a:lstStyle/>
                    <a:p>
                      <a:r>
                        <a:t>Total</a:t>
                      </a:r>
                    </a:p>
                  </a:txBody>
                  <a:tcPr/>
                </a:tc>
                <a:tc>
                  <a:txBody>
                    <a:bodyPr/>
                    <a:lstStyle/>
                    <a:p>
                      <a:r>
                        <a:t>0</a:t>
                      </a:r>
                    </a:p>
                  </a:txBody>
                  <a:tcPr/>
                </a:tc>
                <a:tc>
                  <a:txBody>
                    <a:bodyPr/>
                    <a:lstStyle/>
                    <a:p>
                      <a:r>
                        <a:t>10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Param Vir Chakra</a:t>
                      </a:r>
                    </a:p>
                  </a:txBody>
                  <a:tcPr/>
                </a:tc>
                <a:tc>
                  <a:txBody>
                    <a:bodyPr/>
                    <a:lstStyle/>
                    <a:p>
                      <a:r>
                        <a:t>0</a:t>
                      </a:r>
                    </a:p>
                  </a:txBody>
                  <a:tcPr/>
                </a:tc>
                <a:tc>
                  <a:txBody>
                    <a:bodyPr/>
                    <a:lstStyle/>
                    <a:p>
                      <a:r>
                        <a:t>9</a:t>
                      </a:r>
                    </a:p>
                  </a:txBody>
                  <a:tcPr/>
                </a:tc>
              </a:tr>
              <a:tr h="365760">
                <a:tc>
                  <a:txBody>
                    <a:bodyPr/>
                    <a:lstStyle/>
                    <a:p>
                      <a:r>
                        <a:t>Ashoka Chakra</a:t>
                      </a:r>
                    </a:p>
                  </a:txBody>
                  <a:tcPr/>
                </a:tc>
                <a:tc>
                  <a:txBody>
                    <a:bodyPr/>
                    <a:lstStyle/>
                    <a:p>
                      <a:r>
                        <a:t>0</a:t>
                      </a:r>
                    </a:p>
                  </a:txBody>
                  <a:tcPr/>
                </a:tc>
                <a:tc>
                  <a:txBody>
                    <a:bodyPr/>
                    <a:lstStyle/>
                    <a:p>
                      <a:r>
                        <a:t>2</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Junior</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r h="45720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National Bravery Award</a:t>
                      </a:r>
                    </a:p>
                  </a:txBody>
                  <a:tcPr/>
                </a:tc>
                <a:tc>
                  <a:txBody>
                    <a:bodyPr/>
                    <a:lstStyle/>
                    <a:p>
                      <a:r>
                        <a:t>0</a:t>
                      </a:r>
                    </a:p>
                  </a:txBody>
                  <a:tcPr/>
                </a:tc>
                <a:tc>
                  <a:txBody>
                    <a:bodyPr/>
                    <a:lstStyle/>
                    <a:p>
                      <a:r>
                        <a:t>10</a:t>
                      </a:r>
                    </a:p>
                  </a:txBody>
                  <a:tcPr/>
                </a:tc>
              </a:tr>
              <a:tr h="365760">
                <a:tc>
                  <a:txBody>
                    <a:bodyPr/>
                    <a:lstStyle/>
                    <a:p>
                      <a:r>
                        <a:t>Rani Laxmi Bai Bravery Award</a:t>
                      </a:r>
                    </a:p>
                  </a:txBody>
                  <a:tcPr/>
                </a:tc>
                <a:tc>
                  <a:txBody>
                    <a:bodyPr/>
                    <a:lstStyle/>
                    <a:p>
                      <a:r>
                        <a:t>0</a:t>
                      </a:r>
                    </a:p>
                  </a:txBody>
                  <a:tcPr/>
                </a:tc>
                <a:tc>
                  <a:txBody>
                    <a:bodyPr/>
                    <a:lstStyle/>
                    <a:p>
                      <a:r>
                        <a:t>1</a:t>
                      </a:r>
                    </a:p>
                  </a:txBody>
                  <a:tcPr/>
                </a:tc>
              </a:tr>
              <a:tr h="365760">
                <a:tc>
                  <a:txBody>
                    <a:bodyPr/>
                    <a:lstStyle/>
                    <a:p>
                      <a:r>
                        <a:t>Nari Shakti Puraskar</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Are you a good listener?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a:t>
                      </a:r>
                    </a:p>
                  </a:txBody>
                  <a:tcPr/>
                </a:tc>
                <a:tc>
                  <a:txBody>
                    <a:bodyPr/>
                    <a:lstStyle/>
                    <a:p>
                      <a:r>
                        <a:t>0</a:t>
                      </a:r>
                    </a:p>
                  </a:txBody>
                  <a:tcPr/>
                </a:tc>
                <a:tc>
                  <a:txBody>
                    <a:bodyPr/>
                    <a:lstStyle/>
                    <a:p>
                      <a:r>
                        <a:t>124</a:t>
                      </a:r>
                    </a:p>
                  </a:txBody>
                  <a:tcPr/>
                </a:tc>
              </a:tr>
              <a:tr h="365760">
                <a:tc>
                  <a:txBody>
                    <a:bodyPr/>
                    <a:lstStyle/>
                    <a:p>
                      <a:r>
                        <a:t>Sometimes</a:t>
                      </a:r>
                    </a:p>
                  </a:txBody>
                  <a:tcPr/>
                </a:tc>
                <a:tc>
                  <a:txBody>
                    <a:bodyPr/>
                    <a:lstStyle/>
                    <a:p>
                      <a:r>
                        <a:t>0</a:t>
                      </a:r>
                    </a:p>
                  </a:txBody>
                  <a:tcPr/>
                </a:tc>
                <a:tc>
                  <a:txBody>
                    <a:bodyPr/>
                    <a:lstStyle/>
                    <a:p>
                      <a:r>
                        <a:t>18</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142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agree</a:t>
                      </a:r>
                    </a:p>
                  </a:txBody>
                  <a:tcPr/>
                </a:tc>
                <a:tc>
                  <a:txBody>
                    <a:bodyPr/>
                    <a:lstStyle/>
                    <a:p>
                      <a:r>
                        <a:t>0</a:t>
                      </a:r>
                    </a:p>
                  </a:txBody>
                  <a:tcPr/>
                </a:tc>
                <a:tc>
                  <a:txBody>
                    <a:bodyPr/>
                    <a:lstStyle/>
                    <a:p>
                      <a:r>
                        <a:t>108</a:t>
                      </a:r>
                    </a:p>
                  </a:txBody>
                  <a:tcPr/>
                </a:tc>
              </a:tr>
              <a:tr h="457200">
                <a:tc>
                  <a:txBody>
                    <a:bodyPr/>
                    <a:lstStyle/>
                    <a:p>
                      <a:r>
                        <a:t>I don’t agree</a:t>
                      </a:r>
                    </a:p>
                  </a:txBody>
                  <a:tcPr/>
                </a:tc>
                <a:tc>
                  <a:txBody>
                    <a:bodyPr/>
                    <a:lstStyle/>
                    <a:p>
                      <a:r>
                        <a:t>0</a:t>
                      </a:r>
                    </a:p>
                  </a:txBody>
                  <a:tcPr/>
                </a:tc>
                <a:tc>
                  <a:txBody>
                    <a:bodyPr/>
                    <a:lstStyle/>
                    <a:p>
                      <a:r>
                        <a:t>16</a:t>
                      </a:r>
                    </a:p>
                  </a:txBody>
                  <a:tcPr/>
                </a:tc>
              </a:tr>
              <a:tr h="457200">
                <a:tc>
                  <a:txBody>
                    <a:bodyPr/>
                    <a:lstStyle/>
                    <a:p>
                      <a:r>
                        <a:t>Total</a:t>
                      </a:r>
                    </a:p>
                  </a:txBody>
                  <a:tcPr/>
                </a:tc>
                <a:tc>
                  <a:txBody>
                    <a:bodyPr/>
                    <a:lstStyle/>
                    <a:p>
                      <a:r>
                        <a:t>0</a:t>
                      </a:r>
                    </a:p>
                  </a:txBody>
                  <a:tcPr/>
                </a:tc>
                <a:tc>
                  <a:txBody>
                    <a:bodyPr/>
                    <a:lstStyle/>
                    <a:p>
                      <a:r>
                        <a:t>124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After GIGS, your incentives have increased or decreased?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Increased</a:t>
                      </a:r>
                    </a:p>
                  </a:txBody>
                  <a:tcPr/>
                </a:tc>
                <a:tc>
                  <a:txBody>
                    <a:bodyPr/>
                    <a:lstStyle/>
                    <a:p>
                      <a:r>
                        <a:t>0</a:t>
                      </a:r>
                    </a:p>
                  </a:txBody>
                  <a:tcPr/>
                </a:tc>
                <a:tc>
                  <a:txBody>
                    <a:bodyPr/>
                    <a:lstStyle/>
                    <a:p>
                      <a:r>
                        <a:t>49</a:t>
                      </a:r>
                    </a:p>
                  </a:txBody>
                  <a:tcPr/>
                </a:tc>
              </a:tr>
              <a:tr h="457200">
                <a:tc>
                  <a:txBody>
                    <a:bodyPr/>
                    <a:lstStyle/>
                    <a:p>
                      <a:r>
                        <a:t>Decreased</a:t>
                      </a:r>
                    </a:p>
                  </a:txBody>
                  <a:tcPr/>
                </a:tc>
                <a:tc>
                  <a:txBody>
                    <a:bodyPr/>
                    <a:lstStyle/>
                    <a:p>
                      <a:r>
                        <a:t>0</a:t>
                      </a:r>
                    </a:p>
                  </a:txBody>
                  <a:tcPr/>
                </a:tc>
                <a:tc>
                  <a:txBody>
                    <a:bodyPr/>
                    <a:lstStyle/>
                    <a:p>
                      <a:r>
                        <a:t>24</a:t>
                      </a:r>
                    </a:p>
                  </a:txBody>
                  <a:tcPr/>
                </a:tc>
              </a:tr>
              <a:tr h="457200">
                <a:tc>
                  <a:txBody>
                    <a:bodyPr/>
                    <a:lstStyle/>
                    <a:p>
                      <a:r>
                        <a:t>Total</a:t>
                      </a:r>
                    </a:p>
                  </a:txBody>
                  <a:tcPr/>
                </a:tc>
                <a:tc>
                  <a:txBody>
                    <a:bodyPr/>
                    <a:lstStyle/>
                    <a:p>
                      <a:r>
                        <a:t>0</a:t>
                      </a:r>
                    </a:p>
                  </a:txBody>
                  <a:tcPr/>
                </a:tc>
                <a:tc>
                  <a:txBody>
                    <a:bodyPr/>
                    <a:lstStyle/>
                    <a:p>
                      <a:r>
                        <a:t>73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the main challenge at the hotel/restaurant end?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Longer waiting time</a:t>
                      </a:r>
                    </a:p>
                  </a:txBody>
                  <a:tcPr/>
                </a:tc>
                <a:tc>
                  <a:txBody>
                    <a:bodyPr/>
                    <a:lstStyle/>
                    <a:p>
                      <a:r>
                        <a:t>0</a:t>
                      </a:r>
                    </a:p>
                  </a:txBody>
                  <a:tcPr/>
                </a:tc>
                <a:tc>
                  <a:txBody>
                    <a:bodyPr/>
                    <a:lstStyle/>
                    <a:p>
                      <a:r>
                        <a:t>56</a:t>
                      </a:r>
                    </a:p>
                  </a:txBody>
                  <a:tcPr/>
                </a:tc>
              </a:tr>
              <a:tr h="365760">
                <a:tc>
                  <a:txBody>
                    <a:bodyPr/>
                    <a:lstStyle/>
                    <a:p>
                      <a:r>
                        <a:t>Improper food packaging</a:t>
                      </a:r>
                    </a:p>
                  </a:txBody>
                  <a:tcPr/>
                </a:tc>
                <a:tc>
                  <a:txBody>
                    <a:bodyPr/>
                    <a:lstStyle/>
                    <a:p>
                      <a:r>
                        <a:t>0</a:t>
                      </a:r>
                    </a:p>
                  </a:txBody>
                  <a:tcPr/>
                </a:tc>
                <a:tc>
                  <a:txBody>
                    <a:bodyPr/>
                    <a:lstStyle/>
                    <a:p>
                      <a:r>
                        <a:t>14</a:t>
                      </a:r>
                    </a:p>
                  </a:txBody>
                  <a:tcPr/>
                </a:tc>
              </a:tr>
              <a:tr h="365760">
                <a:tc>
                  <a:txBody>
                    <a:bodyPr/>
                    <a:lstStyle/>
                    <a:p>
                      <a:r>
                        <a:t>Rude behavior of staff</a:t>
                      </a:r>
                    </a:p>
                  </a:txBody>
                  <a:tcPr/>
                </a:tc>
                <a:tc>
                  <a:txBody>
                    <a:bodyPr/>
                    <a:lstStyle/>
                    <a:p>
                      <a:r>
                        <a:t>0</a:t>
                      </a:r>
                    </a:p>
                  </a:txBody>
                  <a:tcPr/>
                </a:tc>
                <a:tc>
                  <a:txBody>
                    <a:bodyPr/>
                    <a:lstStyle/>
                    <a:p>
                      <a:r>
                        <a:t>9</a:t>
                      </a:r>
                    </a:p>
                  </a:txBody>
                  <a:tcPr/>
                </a:tc>
              </a:tr>
              <a:tr h="365760">
                <a:tc>
                  <a:txBody>
                    <a:bodyPr/>
                    <a:lstStyle/>
                    <a:p>
                      <a:r>
                        <a:t>Total</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orders do you get daily?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Less than 5</a:t>
                      </a:r>
                    </a:p>
                  </a:txBody>
                  <a:tcPr/>
                </a:tc>
                <a:tc>
                  <a:txBody>
                    <a:bodyPr/>
                    <a:lstStyle/>
                    <a:p>
                      <a:r>
                        <a:t>0</a:t>
                      </a:r>
                    </a:p>
                  </a:txBody>
                  <a:tcPr/>
                </a:tc>
                <a:tc>
                  <a:txBody>
                    <a:bodyPr/>
                    <a:lstStyle/>
                    <a:p>
                      <a:r>
                        <a:t>9</a:t>
                      </a:r>
                    </a:p>
                  </a:txBody>
                  <a:tcPr/>
                </a:tc>
              </a:tr>
              <a:tr h="365760">
                <a:tc>
                  <a:txBody>
                    <a:bodyPr/>
                    <a:lstStyle/>
                    <a:p>
                      <a:r>
                        <a:t>Between 5 to 10</a:t>
                      </a:r>
                    </a:p>
                  </a:txBody>
                  <a:tcPr/>
                </a:tc>
                <a:tc>
                  <a:txBody>
                    <a:bodyPr/>
                    <a:lstStyle/>
                    <a:p>
                      <a:r>
                        <a:t>0</a:t>
                      </a:r>
                    </a:p>
                  </a:txBody>
                  <a:tcPr/>
                </a:tc>
                <a:tc>
                  <a:txBody>
                    <a:bodyPr/>
                    <a:lstStyle/>
                    <a:p>
                      <a:r>
                        <a:t>23</a:t>
                      </a:r>
                    </a:p>
                  </a:txBody>
                  <a:tcPr/>
                </a:tc>
              </a:tr>
              <a:tr h="365760">
                <a:tc>
                  <a:txBody>
                    <a:bodyPr/>
                    <a:lstStyle/>
                    <a:p>
                      <a:r>
                        <a:t>More than 10</a:t>
                      </a:r>
                    </a:p>
                  </a:txBody>
                  <a:tcPr/>
                </a:tc>
                <a:tc>
                  <a:txBody>
                    <a:bodyPr/>
                    <a:lstStyle/>
                    <a:p>
                      <a:r>
                        <a:t>0</a:t>
                      </a:r>
                    </a:p>
                  </a:txBody>
                  <a:tcPr/>
                </a:tc>
                <a:tc>
                  <a:txBody>
                    <a:bodyPr/>
                    <a:lstStyle/>
                    <a:p>
                      <a:r>
                        <a:t>59</a:t>
                      </a:r>
                    </a:p>
                  </a:txBody>
                  <a:tcPr/>
                </a:tc>
              </a:tr>
              <a:tr h="365760">
                <a:tc>
                  <a:txBody>
                    <a:bodyPr/>
                    <a:lstStyle/>
                    <a:p>
                      <a:r>
                        <a:t>Total</a:t>
                      </a:r>
                    </a:p>
                  </a:txBody>
                  <a:tcPr/>
                </a:tc>
                <a:tc>
                  <a:txBody>
                    <a:bodyPr/>
                    <a:lstStyle/>
                    <a:p>
                      <a:r>
                        <a:t>0</a:t>
                      </a:r>
                    </a:p>
                  </a:txBody>
                  <a:tcPr/>
                </a:tc>
                <a:tc>
                  <a:txBody>
                    <a:bodyPr/>
                    <a:lstStyle/>
                    <a:p>
                      <a:r>
                        <a:t>91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During which shift the orders are maximum?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Morning to Afternoon</a:t>
                      </a:r>
                    </a:p>
                  </a:txBody>
                  <a:tcPr/>
                </a:tc>
                <a:tc>
                  <a:txBody>
                    <a:bodyPr/>
                    <a:lstStyle/>
                    <a:p>
                      <a:r>
                        <a:t>0</a:t>
                      </a:r>
                    </a:p>
                  </a:txBody>
                  <a:tcPr/>
                </a:tc>
                <a:tc>
                  <a:txBody>
                    <a:bodyPr/>
                    <a:lstStyle/>
                    <a:p>
                      <a:r>
                        <a:t>6</a:t>
                      </a:r>
                    </a:p>
                  </a:txBody>
                  <a:tcPr/>
                </a:tc>
              </a:tr>
              <a:tr h="304800">
                <a:tc>
                  <a:txBody>
                    <a:bodyPr/>
                    <a:lstStyle/>
                    <a:p>
                      <a:r>
                        <a:t>Afternoon to Evening</a:t>
                      </a:r>
                    </a:p>
                  </a:txBody>
                  <a:tcPr/>
                </a:tc>
                <a:tc>
                  <a:txBody>
                    <a:bodyPr/>
                    <a:lstStyle/>
                    <a:p>
                      <a:r>
                        <a:t>0</a:t>
                      </a:r>
                    </a:p>
                  </a:txBody>
                  <a:tcPr/>
                </a:tc>
                <a:tc>
                  <a:txBody>
                    <a:bodyPr/>
                    <a:lstStyle/>
                    <a:p>
                      <a:r>
                        <a:t>15</a:t>
                      </a:r>
                    </a:p>
                  </a:txBody>
                  <a:tcPr/>
                </a:tc>
              </a:tr>
              <a:tr h="304800">
                <a:tc>
                  <a:txBody>
                    <a:bodyPr/>
                    <a:lstStyle/>
                    <a:p>
                      <a:r>
                        <a:t>Evening to Night</a:t>
                      </a:r>
                    </a:p>
                  </a:txBody>
                  <a:tcPr/>
                </a:tc>
                <a:tc>
                  <a:txBody>
                    <a:bodyPr/>
                    <a:lstStyle/>
                    <a:p>
                      <a:r>
                        <a:t>0</a:t>
                      </a:r>
                    </a:p>
                  </a:txBody>
                  <a:tcPr/>
                </a:tc>
                <a:tc>
                  <a:txBody>
                    <a:bodyPr/>
                    <a:lstStyle/>
                    <a:p>
                      <a:r>
                        <a:t>40</a:t>
                      </a:r>
                    </a:p>
                  </a:txBody>
                  <a:tcPr/>
                </a:tc>
              </a:tr>
              <a:tr h="304800">
                <a:tc>
                  <a:txBody>
                    <a:bodyPr/>
                    <a:lstStyle/>
                    <a:p>
                      <a:r>
                        <a:t>Night to Late Night</a:t>
                      </a:r>
                    </a:p>
                  </a:txBody>
                  <a:tcPr/>
                </a:tc>
                <a:tc>
                  <a:txBody>
                    <a:bodyPr/>
                    <a:lstStyle/>
                    <a:p>
                      <a:r>
                        <a:t>0</a:t>
                      </a:r>
                    </a:p>
                  </a:txBody>
                  <a:tcPr/>
                </a:tc>
                <a:tc>
                  <a:txBody>
                    <a:bodyPr/>
                    <a:lstStyle/>
                    <a:p>
                      <a:r>
                        <a:t>11</a:t>
                      </a:r>
                    </a:p>
                  </a:txBody>
                  <a:tcPr/>
                </a:tc>
              </a:tr>
              <a:tr h="304800">
                <a:tc>
                  <a:txBody>
                    <a:bodyPr/>
                    <a:lstStyle/>
                    <a:p>
                      <a:r>
                        <a:t>Total</a:t>
                      </a:r>
                    </a:p>
                  </a:txBody>
                  <a:tcPr/>
                </a:tc>
                <a:tc>
                  <a:txBody>
                    <a:bodyPr/>
                    <a:lstStyle/>
                    <a:p>
                      <a:r>
                        <a:t>0</a:t>
                      </a:r>
                    </a:p>
                  </a:txBody>
                  <a:tcPr/>
                </a:tc>
                <a:tc>
                  <a:txBody>
                    <a:bodyPr/>
                    <a:lstStyle/>
                    <a:p>
                      <a:r>
                        <a:t>72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I agree</a:t>
                      </a:r>
                    </a:p>
                  </a:txBody>
                  <a:tcPr/>
                </a:tc>
                <a:tc>
                  <a:txBody>
                    <a:bodyPr/>
                    <a:lstStyle/>
                    <a:p>
                      <a:r>
                        <a:t>0</a:t>
                      </a:r>
                    </a:p>
                  </a:txBody>
                  <a:tcPr/>
                </a:tc>
                <a:tc>
                  <a:txBody>
                    <a:bodyPr/>
                    <a:lstStyle/>
                    <a:p>
                      <a:r>
                        <a:t>16</a:t>
                      </a:r>
                    </a:p>
                  </a:txBody>
                  <a:tcPr/>
                </a:tc>
              </a:tr>
              <a:tr h="457200">
                <a:tc>
                  <a:txBody>
                    <a:bodyPr/>
                    <a:lstStyle/>
                    <a:p>
                      <a:r>
                        <a:t>I don’t agree</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Sometimes you can quickly calm an angry customer by simply listening.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Yes</a:t>
                      </a:r>
                    </a:p>
                  </a:txBody>
                  <a:tcPr/>
                </a:tc>
                <a:tc>
                  <a:txBody>
                    <a:bodyPr/>
                    <a:lstStyle/>
                    <a:p>
                      <a:r>
                        <a:t>0</a:t>
                      </a:r>
                    </a:p>
                  </a:txBody>
                  <a:tcPr/>
                </a:tc>
                <a:tc>
                  <a:txBody>
                    <a:bodyPr/>
                    <a:lstStyle/>
                    <a:p>
                      <a:r>
                        <a:t>71</a:t>
                      </a:r>
                    </a:p>
                  </a:txBody>
                  <a:tcPr/>
                </a:tc>
              </a:tr>
              <a:tr h="457200">
                <a:tc>
                  <a:txBody>
                    <a:bodyPr/>
                    <a:lstStyle/>
                    <a:p>
                      <a:r>
                        <a:t>No</a:t>
                      </a:r>
                    </a:p>
                  </a:txBody>
                  <a:tcPr/>
                </a:tc>
                <a:tc>
                  <a:txBody>
                    <a:bodyPr/>
                    <a:lstStyle/>
                    <a:p>
                      <a:r>
                        <a:t>0</a:t>
                      </a:r>
                    </a:p>
                  </a:txBody>
                  <a:tcPr/>
                </a:tc>
                <a:tc>
                  <a:txBody>
                    <a:bodyPr/>
                    <a:lstStyle/>
                    <a:p>
                      <a:r>
                        <a:t>7</a:t>
                      </a:r>
                    </a:p>
                  </a:txBody>
                  <a:tcPr/>
                </a:tc>
              </a:tr>
              <a:tr h="457200">
                <a:tc>
                  <a:txBody>
                    <a:bodyPr/>
                    <a:lstStyle/>
                    <a:p>
                      <a:r>
                        <a:t>Total</a:t>
                      </a:r>
                    </a:p>
                  </a:txBody>
                  <a:tcPr/>
                </a:tc>
                <a:tc>
                  <a:txBody>
                    <a:bodyPr/>
                    <a:lstStyle/>
                    <a:p>
                      <a:r>
                        <a:t>0</a:t>
                      </a:r>
                    </a:p>
                  </a:txBody>
                  <a:tcPr/>
                </a:tc>
                <a:tc>
                  <a:txBody>
                    <a:bodyPr/>
                    <a:lstStyle/>
                    <a:p>
                      <a:r>
                        <a:t>78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Yes, very much</a:t>
                      </a:r>
                    </a:p>
                  </a:txBody>
                  <a:tcPr/>
                </a:tc>
                <a:tc>
                  <a:txBody>
                    <a:bodyPr/>
                    <a:lstStyle/>
                    <a:p>
                      <a:r>
                        <a:t>0</a:t>
                      </a:r>
                    </a:p>
                  </a:txBody>
                  <a:tcPr/>
                </a:tc>
                <a:tc>
                  <a:txBody>
                    <a:bodyPr/>
                    <a:lstStyle/>
                    <a:p>
                      <a:r>
                        <a:t>16</a:t>
                      </a:r>
                    </a:p>
                  </a:txBody>
                  <a:tcPr/>
                </a:tc>
              </a:tr>
              <a:tr h="457200">
                <a:tc>
                  <a:txBody>
                    <a:bodyPr/>
                    <a:lstStyle/>
                    <a:p>
                      <a:r>
                        <a:t>No, it’s still the same</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Junior</a:t>
                      </a:r>
                    </a:p>
                  </a:txBody>
                  <a:tcPr/>
                </a:tc>
                <a:tc>
                  <a:txBody>
                    <a:bodyPr/>
                    <a:lstStyle/>
                    <a:p>
                      <a:r>
                        <a:t>34</a:t>
                      </a:r>
                    </a:p>
                  </a:txBody>
                  <a:tcPr/>
                </a:tc>
                <a:tc>
                  <a:txBody>
                    <a:bodyPr/>
                    <a:lstStyle/>
                    <a:p>
                      <a:r>
                        <a:t>15052</a:t>
                      </a:r>
                    </a:p>
                  </a:txBody>
                  <a:tcPr/>
                </a:tc>
                <a:tc>
                  <a:txBody>
                    <a:bodyPr/>
                    <a:lstStyle/>
                    <a:p>
                      <a:r>
                        <a:t>16666</a:t>
                      </a:r>
                    </a:p>
                  </a:txBody>
                  <a:tcPr/>
                </a:tc>
              </a:tr>
              <a:tr h="457200">
                <a:tc>
                  <a:txBody>
                    <a:bodyPr/>
                    <a:lstStyle/>
                    <a:p>
                      <a:r>
                        <a:t>Senior</a:t>
                      </a:r>
                    </a:p>
                  </a:txBody>
                  <a:tcPr/>
                </a:tc>
                <a:tc>
                  <a:txBody>
                    <a:bodyPr/>
                    <a:lstStyle/>
                    <a:p>
                      <a:r>
                        <a:t>0</a:t>
                      </a:r>
                    </a:p>
                  </a:txBody>
                  <a:tcPr/>
                </a:tc>
                <a:tc>
                  <a:txBody>
                    <a:bodyPr/>
                    <a:lstStyle/>
                    <a:p>
                      <a:r>
                        <a:t>4</a:t>
                      </a:r>
                    </a:p>
                  </a:txBody>
                  <a:tcPr/>
                </a:tc>
                <a:tc>
                  <a:txBody>
                    <a:bodyPr/>
                    <a:lstStyle/>
                    <a:p>
                      <a:r>
                        <a:t>4</a:t>
                      </a:r>
                    </a:p>
                  </a:txBody>
                  <a:tcPr/>
                </a:tc>
              </a:tr>
              <a:tr h="457200">
                <a:tc>
                  <a:txBody>
                    <a:bodyPr/>
                    <a:lstStyle/>
                    <a:p>
                      <a:r>
                        <a:t>Total</a:t>
                      </a:r>
                    </a:p>
                  </a:txBody>
                  <a:tcPr/>
                </a:tc>
                <a:tc>
                  <a:txBody>
                    <a:bodyPr/>
                    <a:lstStyle/>
                    <a:p>
                      <a:r>
                        <a:t>34</a:t>
                      </a:r>
                    </a:p>
                  </a:txBody>
                  <a:tcPr/>
                </a:tc>
                <a:tc>
                  <a:txBody>
                    <a:bodyPr/>
                    <a:lstStyle/>
                    <a:p>
                      <a:r>
                        <a:t>15056</a:t>
                      </a:r>
                    </a:p>
                  </a:txBody>
                  <a:tcPr/>
                </a:tc>
                <a:tc>
                  <a:txBody>
                    <a:bodyPr/>
                    <a:lstStyle/>
                    <a:p>
                      <a:r>
                        <a:t>16670</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Positively</a:t>
                      </a:r>
                    </a:p>
                  </a:txBody>
                  <a:tcPr/>
                </a:tc>
                <a:tc>
                  <a:txBody>
                    <a:bodyPr/>
                    <a:lstStyle/>
                    <a:p>
                      <a:r>
                        <a:t>0</a:t>
                      </a:r>
                    </a:p>
                  </a:txBody>
                  <a:tcPr/>
                </a:tc>
                <a:tc>
                  <a:txBody>
                    <a:bodyPr/>
                    <a:lstStyle/>
                    <a:p>
                      <a:r>
                        <a:t>13</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Agree</a:t>
                      </a:r>
                    </a:p>
                  </a:txBody>
                  <a:tcPr/>
                </a:tc>
                <a:tc>
                  <a:txBody>
                    <a:bodyPr/>
                    <a:lstStyle/>
                    <a:p>
                      <a:r>
                        <a:t>0</a:t>
                      </a:r>
                    </a:p>
                  </a:txBody>
                  <a:tcPr/>
                </a:tc>
                <a:tc>
                  <a:txBody>
                    <a:bodyPr/>
                    <a:lstStyle/>
                    <a:p>
                      <a:r>
                        <a:t>10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0</a:t>
                      </a:r>
                    </a:p>
                  </a:txBody>
                  <a:tcPr/>
                </a:tc>
                <a:tc>
                  <a:txBody>
                    <a:bodyPr/>
                    <a:lstStyle/>
                    <a:p>
                      <a:r>
                        <a:t>3</a:t>
                      </a:r>
                    </a:p>
                  </a:txBody>
                  <a:tcPr/>
                </a:tc>
              </a:tr>
              <a:tr h="36576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an appropriate response for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I can't help you</a:t>
                      </a:r>
                    </a:p>
                  </a:txBody>
                  <a:tcPr/>
                </a:tc>
                <a:tc>
                  <a:txBody>
                    <a:bodyPr/>
                    <a:lstStyle/>
                    <a:p>
                      <a:r>
                        <a:t>0</a:t>
                      </a:r>
                    </a:p>
                  </a:txBody>
                  <a:tcPr/>
                </a:tc>
                <a:tc>
                  <a:txBody>
                    <a:bodyPr/>
                    <a:lstStyle/>
                    <a:p>
                      <a:r>
                        <a:t>7</a:t>
                      </a:r>
                    </a:p>
                  </a:txBody>
                  <a:tcPr/>
                </a:tc>
              </a:tr>
              <a:tr h="304800">
                <a:tc>
                  <a:txBody>
                    <a:bodyPr/>
                    <a:lstStyle/>
                    <a:p>
                      <a:r>
                        <a:t>Let’s find a solution</a:t>
                      </a:r>
                    </a:p>
                  </a:txBody>
                  <a:tcPr/>
                </a:tc>
                <a:tc>
                  <a:txBody>
                    <a:bodyPr/>
                    <a:lstStyle/>
                    <a:p>
                      <a:r>
                        <a:t>0</a:t>
                      </a:r>
                    </a:p>
                  </a:txBody>
                  <a:tcPr/>
                </a:tc>
                <a:tc>
                  <a:txBody>
                    <a:bodyPr/>
                    <a:lstStyle/>
                    <a:p>
                      <a:r>
                        <a:t>34</a:t>
                      </a:r>
                    </a:p>
                  </a:txBody>
                  <a:tcPr/>
                </a:tc>
              </a:tr>
              <a:tr h="304800">
                <a:tc>
                  <a:txBody>
                    <a:bodyPr/>
                    <a:lstStyle/>
                    <a:p>
                      <a:r>
                        <a:t>That's not my problem</a:t>
                      </a:r>
                    </a:p>
                  </a:txBody>
                  <a:tcPr/>
                </a:tc>
                <a:tc>
                  <a:txBody>
                    <a:bodyPr/>
                    <a:lstStyle/>
                    <a:p>
                      <a:r>
                        <a:t>0</a:t>
                      </a:r>
                    </a:p>
                  </a:txBody>
                  <a:tcPr/>
                </a:tc>
                <a:tc>
                  <a:txBody>
                    <a:bodyPr/>
                    <a:lstStyle/>
                    <a:p>
                      <a:r>
                        <a:t>3</a:t>
                      </a:r>
                    </a:p>
                  </a:txBody>
                  <a:tcPr/>
                </a:tc>
              </a:tr>
              <a:tr h="304800">
                <a:tc>
                  <a:txBody>
                    <a:bodyPr/>
                    <a:lstStyle/>
                    <a:p>
                      <a:r>
                        <a:t>Talk to customer care</a:t>
                      </a:r>
                    </a:p>
                  </a:txBody>
                  <a:tcPr/>
                </a:tc>
                <a:tc>
                  <a:txBody>
                    <a:bodyPr/>
                    <a:lstStyle/>
                    <a:p>
                      <a:r>
                        <a:t>0</a:t>
                      </a:r>
                    </a:p>
                  </a:txBody>
                  <a:tcPr/>
                </a:tc>
                <a:tc>
                  <a:txBody>
                    <a:bodyPr/>
                    <a:lstStyle/>
                    <a:p>
                      <a:r>
                        <a:t>50</a:t>
                      </a:r>
                    </a:p>
                  </a:txBody>
                  <a:tcPr/>
                </a:tc>
              </a:tr>
              <a:tr h="304800">
                <a:tc>
                  <a:txBody>
                    <a:bodyPr/>
                    <a:lstStyle/>
                    <a:p>
                      <a:r>
                        <a:t>Total</a:t>
                      </a:r>
                    </a:p>
                  </a:txBody>
                  <a:tcPr/>
                </a:tc>
                <a:tc>
                  <a:txBody>
                    <a:bodyPr/>
                    <a:lstStyle/>
                    <a:p>
                      <a:r>
                        <a:t>0</a:t>
                      </a:r>
                    </a:p>
                  </a:txBody>
                  <a:tcPr/>
                </a:tc>
                <a:tc>
                  <a:txBody>
                    <a:bodyPr/>
                    <a:lstStyle/>
                    <a:p>
                      <a:r>
                        <a:t>94</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Respond in a low and quiet voice</a:t>
                      </a:r>
                    </a:p>
                  </a:txBody>
                  <a:tcPr/>
                </a:tc>
                <a:tc>
                  <a:txBody>
                    <a:bodyPr/>
                    <a:lstStyle/>
                    <a:p>
                      <a:r>
                        <a:t>0</a:t>
                      </a:r>
                    </a:p>
                  </a:txBody>
                  <a:tcPr/>
                </a:tc>
                <a:tc>
                  <a:txBody>
                    <a:bodyPr/>
                    <a:lstStyle/>
                    <a:p>
                      <a:r>
                        <a:t>71</a:t>
                      </a:r>
                    </a:p>
                  </a:txBody>
                  <a:tcPr/>
                </a:tc>
              </a:tr>
              <a:tr h="457200">
                <a:tc>
                  <a:txBody>
                    <a:bodyPr/>
                    <a:lstStyle/>
                    <a:p>
                      <a:r>
                        <a:t>Better to shout so they realize their mistake</a:t>
                      </a:r>
                    </a:p>
                  </a:txBody>
                  <a:tcPr/>
                </a:tc>
                <a:tc>
                  <a:txBody>
                    <a:bodyPr/>
                    <a:lstStyle/>
                    <a:p>
                      <a:r>
                        <a:t>0</a:t>
                      </a:r>
                    </a:p>
                  </a:txBody>
                  <a:tcPr/>
                </a:tc>
                <a:tc>
                  <a:txBody>
                    <a:bodyPr/>
                    <a:lstStyle/>
                    <a:p>
                      <a:r>
                        <a:t>8</a:t>
                      </a:r>
                    </a:p>
                  </a:txBody>
                  <a:tcPr/>
                </a:tc>
              </a:tr>
              <a:tr h="457200">
                <a:tc>
                  <a:txBody>
                    <a:bodyPr/>
                    <a:lstStyle/>
                    <a:p>
                      <a:r>
                        <a:t>Total</a:t>
                      </a:r>
                    </a:p>
                  </a:txBody>
                  <a:tcPr/>
                </a:tc>
                <a:tc>
                  <a:txBody>
                    <a:bodyPr/>
                    <a:lstStyle/>
                    <a:p>
                      <a:r>
                        <a:t>0</a:t>
                      </a:r>
                    </a:p>
                  </a:txBody>
                  <a:tcPr/>
                </a:tc>
                <a:tc>
                  <a:txBody>
                    <a:bodyPr/>
                    <a:lstStyle/>
                    <a:p>
                      <a:r>
                        <a:t>79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a customer starts to abuse on the call, best option is 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Hang the phone</a:t>
                      </a:r>
                    </a:p>
                  </a:txBody>
                  <a:tcPr/>
                </a:tc>
                <a:tc>
                  <a:txBody>
                    <a:bodyPr/>
                    <a:lstStyle/>
                    <a:p>
                      <a:r>
                        <a:t>0</a:t>
                      </a:r>
                    </a:p>
                  </a:txBody>
                  <a:tcPr/>
                </a:tc>
                <a:tc>
                  <a:txBody>
                    <a:bodyPr/>
                    <a:lstStyle/>
                    <a:p>
                      <a:r>
                        <a:t>18</a:t>
                      </a:r>
                    </a:p>
                  </a:txBody>
                  <a:tcPr/>
                </a:tc>
              </a:tr>
              <a:tr h="457200">
                <a:tc>
                  <a:txBody>
                    <a:bodyPr/>
                    <a:lstStyle/>
                    <a:p>
                      <a:r>
                        <a:t>Request them to calm down their tone</a:t>
                      </a:r>
                    </a:p>
                  </a:txBody>
                  <a:tcPr/>
                </a:tc>
                <a:tc>
                  <a:txBody>
                    <a:bodyPr/>
                    <a:lstStyle/>
                    <a:p>
                      <a:r>
                        <a:t>0</a:t>
                      </a:r>
                    </a:p>
                  </a:txBody>
                  <a:tcPr/>
                </a:tc>
                <a:tc>
                  <a:txBody>
                    <a:bodyPr/>
                    <a:lstStyle/>
                    <a:p>
                      <a:r>
                        <a:t>63</a:t>
                      </a:r>
                    </a:p>
                  </a:txBody>
                  <a:tcPr/>
                </a:tc>
              </a:tr>
              <a:tr h="457200">
                <a:tc>
                  <a:txBody>
                    <a:bodyPr/>
                    <a:lstStyle/>
                    <a:p>
                      <a:r>
                        <a:t>Total</a:t>
                      </a:r>
                    </a:p>
                  </a:txBody>
                  <a:tcPr/>
                </a:tc>
                <a:tc>
                  <a:txBody>
                    <a:bodyPr/>
                    <a:lstStyle/>
                    <a:p>
                      <a:r>
                        <a:t>0</a:t>
                      </a:r>
                    </a:p>
                  </a:txBody>
                  <a:tcPr/>
                </a:tc>
                <a:tc>
                  <a:txBody>
                    <a:bodyPr/>
                    <a:lstStyle/>
                    <a:p>
                      <a:r>
                        <a:t>81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helps the most when dealing with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Tell them it’s their mistake</a:t>
                      </a:r>
                    </a:p>
                  </a:txBody>
                  <a:tcPr/>
                </a:tc>
                <a:tc>
                  <a:txBody>
                    <a:bodyPr/>
                    <a:lstStyle/>
                    <a:p>
                      <a:r>
                        <a:t>0</a:t>
                      </a:r>
                    </a:p>
                  </a:txBody>
                  <a:tcPr/>
                </a:tc>
                <a:tc>
                  <a:txBody>
                    <a:bodyPr/>
                    <a:lstStyle/>
                    <a:p>
                      <a:r>
                        <a:t>16</a:t>
                      </a:r>
                    </a:p>
                  </a:txBody>
                  <a:tcPr/>
                </a:tc>
              </a:tr>
              <a:tr h="365760">
                <a:tc>
                  <a:txBody>
                    <a:bodyPr/>
                    <a:lstStyle/>
                    <a:p>
                      <a:r>
                        <a:t>Give excuses</a:t>
                      </a:r>
                    </a:p>
                  </a:txBody>
                  <a:tcPr/>
                </a:tc>
                <a:tc>
                  <a:txBody>
                    <a:bodyPr/>
                    <a:lstStyle/>
                    <a:p>
                      <a:r>
                        <a:t>0</a:t>
                      </a:r>
                    </a:p>
                  </a:txBody>
                  <a:tcPr/>
                </a:tc>
                <a:tc>
                  <a:txBody>
                    <a:bodyPr/>
                    <a:lstStyle/>
                    <a:p>
                      <a:r>
                        <a:t>36</a:t>
                      </a:r>
                    </a:p>
                  </a:txBody>
                  <a:tcPr/>
                </a:tc>
              </a:tr>
              <a:tr h="365760">
                <a:tc>
                  <a:txBody>
                    <a:bodyPr/>
                    <a:lstStyle/>
                    <a:p>
                      <a:r>
                        <a:t>Don’t respond with aggression</a:t>
                      </a:r>
                    </a:p>
                  </a:txBody>
                  <a:tcPr/>
                </a:tc>
                <a:tc>
                  <a:txBody>
                    <a:bodyPr/>
                    <a:lstStyle/>
                    <a:p>
                      <a:r>
                        <a:t>0</a:t>
                      </a:r>
                    </a:p>
                  </a:txBody>
                  <a:tcPr/>
                </a:tc>
                <a:tc>
                  <a:txBody>
                    <a:bodyPr/>
                    <a:lstStyle/>
                    <a:p>
                      <a:r>
                        <a:t>33</a:t>
                      </a:r>
                    </a:p>
                  </a:txBody>
                  <a:tcPr/>
                </a:tc>
              </a:tr>
              <a:tr h="365760">
                <a:tc>
                  <a:txBody>
                    <a:bodyPr/>
                    <a:lstStyle/>
                    <a:p>
                      <a:r>
                        <a:t>Total</a:t>
                      </a:r>
                    </a:p>
                  </a:txBody>
                  <a:tcPr/>
                </a:tc>
                <a:tc>
                  <a:txBody>
                    <a:bodyPr/>
                    <a:lstStyle/>
                    <a:p>
                      <a:r>
                        <a:t>0</a:t>
                      </a:r>
                    </a:p>
                  </a:txBody>
                  <a:tcPr/>
                </a:tc>
                <a:tc>
                  <a:txBody>
                    <a:bodyPr/>
                    <a:lstStyle/>
                    <a:p>
                      <a:r>
                        <a:t>85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 appreciation boosts my energy</a:t>
                      </a:r>
                    </a:p>
                  </a:txBody>
                  <a:tcPr/>
                </a:tc>
                <a:tc>
                  <a:txBody>
                    <a:bodyPr/>
                    <a:lstStyle/>
                    <a:p>
                      <a:r>
                        <a:t>0</a:t>
                      </a:r>
                    </a:p>
                  </a:txBody>
                  <a:tcPr/>
                </a:tc>
                <a:tc>
                  <a:txBody>
                    <a:bodyPr/>
                    <a:lstStyle/>
                    <a:p>
                      <a:r>
                        <a:t>9</a:t>
                      </a:r>
                    </a:p>
                  </a:txBody>
                  <a:tcPr/>
                </a:tc>
              </a:tr>
              <a:tr h="365760">
                <a:tc>
                  <a:txBody>
                    <a:bodyPr/>
                    <a:lstStyle/>
                    <a:p>
                      <a:r>
                        <a:t>No, I don’t feel any difference</a:t>
                      </a:r>
                    </a:p>
                  </a:txBody>
                  <a:tcPr/>
                </a:tc>
                <a:tc>
                  <a:txBody>
                    <a:bodyPr/>
                    <a:lstStyle/>
                    <a:p>
                      <a:r>
                        <a:t>0</a:t>
                      </a:r>
                    </a:p>
                  </a:txBody>
                  <a:tcPr/>
                </a:tc>
                <a:tc>
                  <a:txBody>
                    <a:bodyPr/>
                    <a:lstStyle/>
                    <a:p>
                      <a:r>
                        <a:t>1</a:t>
                      </a:r>
                    </a:p>
                  </a:txBody>
                  <a:tcPr/>
                </a:tc>
              </a:tr>
              <a:tr h="365760">
                <a:tc>
                  <a:txBody>
                    <a:bodyPr/>
                    <a:lstStyle/>
                    <a:p>
                      <a:r>
                        <a:t>I don’t get appreciated much</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Senior</a:t>
                      </a:r>
                    </a:p>
                  </a:txBody>
                  <a:tcPr/>
                </a:tc>
                <a:tc>
                  <a:txBody>
                    <a:bodyPr/>
                    <a:lstStyle/>
                    <a:p>
                      <a:r>
                        <a:t>Junior</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0</a:t>
                      </a:r>
                    </a:p>
                  </a:txBody>
                  <a:tcPr/>
                </a:tc>
                <a:tc>
                  <a:txBody>
                    <a:bodyPr/>
                    <a:lstStyle/>
                    <a:p>
                      <a:r>
                        <a:t>11</a:t>
                      </a:r>
                    </a:p>
                  </a:txBody>
                  <a:tcPr/>
                </a:tc>
              </a:tr>
              <a:tr h="4572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About something specific that I did</a:t>
                      </a:r>
                    </a:p>
                  </a:txBody>
                  <a:tcPr/>
                </a:tc>
                <a:tc>
                  <a:txBody>
                    <a:bodyPr/>
                    <a:lstStyle/>
                    <a:p>
                      <a:r>
                        <a:t>0</a:t>
                      </a:r>
                    </a:p>
                  </a:txBody>
                  <a:tcPr/>
                </a:tc>
                <a:tc>
                  <a:txBody>
                    <a:bodyPr/>
                    <a:lstStyle/>
                    <a:p>
                      <a:r>
                        <a:t>3</a:t>
                      </a:r>
                    </a:p>
                  </a:txBody>
                  <a:tcPr/>
                </a:tc>
              </a:tr>
              <a:tr h="365760">
                <a:tc>
                  <a:txBody>
                    <a:bodyPr/>
                    <a:lstStyle/>
                    <a:p>
                      <a:r>
                        <a:t>About me as an individual or about something I value</a:t>
                      </a:r>
                    </a:p>
                  </a:txBody>
                  <a:tcPr/>
                </a:tc>
                <a:tc>
                  <a:txBody>
                    <a:bodyPr/>
                    <a:lstStyle/>
                    <a:p>
                      <a:r>
                        <a:t>0</a:t>
                      </a:r>
                    </a:p>
                  </a:txBody>
                  <a:tcPr/>
                </a:tc>
                <a:tc>
                  <a:txBody>
                    <a:bodyPr/>
                    <a:lstStyle/>
                    <a:p>
                      <a:r>
                        <a:t>4</a:t>
                      </a:r>
                    </a:p>
                  </a:txBody>
                  <a:tcPr/>
                </a:tc>
              </a:tr>
              <a:tr h="365760">
                <a:tc>
                  <a:txBody>
                    <a:bodyPr/>
                    <a:lstStyle/>
                    <a:p>
                      <a:r>
                        <a:t>About the way in which I made a difference to the person who sent me the recognition</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To an extent yes!</a:t>
                      </a:r>
                    </a:p>
                  </a:txBody>
                  <a:tcPr/>
                </a:tc>
                <a:tc>
                  <a:txBody>
                    <a:bodyPr/>
                    <a:lstStyle/>
                    <a:p>
                      <a:r>
                        <a:t>0</a:t>
                      </a:r>
                    </a:p>
                  </a:txBody>
                  <a:tcPr/>
                </a:tc>
                <a:tc>
                  <a:txBody>
                    <a:bodyPr/>
                    <a:lstStyle/>
                    <a:p>
                      <a:r>
                        <a:t>7</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9</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Jnanpith Award</a:t>
                      </a:r>
                    </a:p>
                  </a:txBody>
                  <a:tcPr/>
                </a:tc>
                <a:tc>
                  <a:txBody>
                    <a:bodyPr/>
                    <a:lstStyle/>
                    <a:p>
                      <a:r>
                        <a:t>0</a:t>
                      </a:r>
                    </a:p>
                  </a:txBody>
                  <a:tcPr/>
                </a:tc>
                <a:tc>
                  <a:txBody>
                    <a:bodyPr/>
                    <a:lstStyle/>
                    <a:p>
                      <a:r>
                        <a:t>1</a:t>
                      </a:r>
                    </a:p>
                  </a:txBody>
                  <a:tcPr/>
                </a:tc>
              </a:tr>
              <a:tr h="365760">
                <a:tc>
                  <a:txBody>
                    <a:bodyPr/>
                    <a:lstStyle/>
                    <a:p>
                      <a:r>
                        <a:t>Padma Shri</a:t>
                      </a:r>
                    </a:p>
                  </a:txBody>
                  <a:tcPr/>
                </a:tc>
                <a:tc>
                  <a:txBody>
                    <a:bodyPr/>
                    <a:lstStyle/>
                    <a:p>
                      <a:r>
                        <a:t>0</a:t>
                      </a:r>
                    </a:p>
                  </a:txBody>
                  <a:tcPr/>
                </a:tc>
                <a:tc>
                  <a:txBody>
                    <a:bodyPr/>
                    <a:lstStyle/>
                    <a:p>
                      <a:r>
                        <a:t>5</a:t>
                      </a:r>
                    </a:p>
                  </a:txBody>
                  <a:tcPr/>
                </a:tc>
              </a:tr>
              <a:tr h="365760">
                <a:tc>
                  <a:txBody>
                    <a:bodyPr/>
                    <a:lstStyle/>
                    <a:p>
                      <a:r>
                        <a:t>Bharat Ratna</a:t>
                      </a:r>
                    </a:p>
                  </a:txBody>
                  <a:tcPr/>
                </a:tc>
                <a:tc>
                  <a:txBody>
                    <a:bodyPr/>
                    <a:lstStyle/>
                    <a:p>
                      <a:r>
                        <a:t>0</a:t>
                      </a:r>
                    </a:p>
                  </a:txBody>
                  <a:tcPr/>
                </a:tc>
                <a:tc>
                  <a:txBody>
                    <a:bodyPr/>
                    <a:lstStyle/>
                    <a:p>
                      <a:r>
                        <a:t>14</a:t>
                      </a:r>
                    </a:p>
                  </a:txBody>
                  <a:tcPr/>
                </a:tc>
              </a:tr>
              <a:tr h="365760">
                <a:tc>
                  <a:txBody>
                    <a:bodyPr/>
                    <a:lstStyle/>
                    <a:p>
                      <a:r>
                        <a:t>Total</a:t>
                      </a:r>
                    </a:p>
                  </a:txBody>
                  <a:tcPr/>
                </a:tc>
                <a:tc>
                  <a:txBody>
                    <a:bodyPr/>
                    <a:lstStyle/>
                    <a:p>
                      <a:r>
                        <a:t>0</a:t>
                      </a:r>
                    </a:p>
                  </a:txBody>
                  <a:tcPr/>
                </a:tc>
                <a:tc>
                  <a:txBody>
                    <a:bodyPr/>
                    <a:lstStyle/>
                    <a:p>
                      <a:r>
                        <a:t>20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1-5 hours</a:t>
                      </a:r>
                    </a:p>
                  </a:txBody>
                  <a:tcPr/>
                </a:tc>
                <a:tc>
                  <a:txBody>
                    <a:bodyPr/>
                    <a:lstStyle/>
                    <a:p>
                      <a:r>
                        <a:t>0</a:t>
                      </a:r>
                    </a:p>
                  </a:txBody>
                  <a:tcPr/>
                </a:tc>
                <a:tc>
                  <a:txBody>
                    <a:bodyPr/>
                    <a:lstStyle/>
                    <a:p>
                      <a:r>
                        <a:t>13</a:t>
                      </a:r>
                    </a:p>
                  </a:txBody>
                  <a:tcPr/>
                </a:tc>
              </a:tr>
              <a:tr h="304800">
                <a:tc>
                  <a:txBody>
                    <a:bodyPr/>
                    <a:lstStyle/>
                    <a:p>
                      <a:r>
                        <a:t>5-15hours</a:t>
                      </a:r>
                    </a:p>
                  </a:txBody>
                  <a:tcPr/>
                </a:tc>
                <a:tc>
                  <a:txBody>
                    <a:bodyPr/>
                    <a:lstStyle/>
                    <a:p>
                      <a:r>
                        <a:t>0</a:t>
                      </a:r>
                    </a:p>
                  </a:txBody>
                  <a:tcPr/>
                </a:tc>
                <a:tc>
                  <a:txBody>
                    <a:bodyPr/>
                    <a:lstStyle/>
                    <a:p>
                      <a:r>
                        <a:t>12</a:t>
                      </a:r>
                    </a:p>
                  </a:txBody>
                  <a:tcPr/>
                </a:tc>
              </a:tr>
              <a:tr h="304800">
                <a:tc>
                  <a:txBody>
                    <a:bodyPr/>
                    <a:lstStyle/>
                    <a:p>
                      <a:r>
                        <a:t>16-40 hours</a:t>
                      </a:r>
                    </a:p>
                  </a:txBody>
                  <a:tcPr/>
                </a:tc>
                <a:tc>
                  <a:txBody>
                    <a:bodyPr/>
                    <a:lstStyle/>
                    <a:p>
                      <a:r>
                        <a:t>0</a:t>
                      </a:r>
                    </a:p>
                  </a:txBody>
                  <a:tcPr/>
                </a:tc>
                <a:tc>
                  <a:txBody>
                    <a:bodyPr/>
                    <a:lstStyle/>
                    <a:p>
                      <a:r>
                        <a:t>15</a:t>
                      </a:r>
                    </a:p>
                  </a:txBody>
                  <a:tcPr/>
                </a:tc>
              </a:tr>
              <a:tr h="304800">
                <a:tc>
                  <a:txBody>
                    <a:bodyPr/>
                    <a:lstStyle/>
                    <a:p>
                      <a:r>
                        <a:t>&gt;41 hours</a:t>
                      </a:r>
                    </a:p>
                  </a:txBody>
                  <a:tcPr/>
                </a:tc>
                <a:tc>
                  <a:txBody>
                    <a:bodyPr/>
                    <a:lstStyle/>
                    <a:p>
                      <a:r>
                        <a:t>0</a:t>
                      </a:r>
                    </a:p>
                  </a:txBody>
                  <a:tcPr/>
                </a:tc>
                <a:tc>
                  <a:txBody>
                    <a:bodyPr/>
                    <a:lstStyle/>
                    <a:p>
                      <a:r>
                        <a:t>35</a:t>
                      </a:r>
                    </a:p>
                  </a:txBody>
                  <a:tcPr/>
                </a:tc>
              </a:tr>
              <a:tr h="304800">
                <a:tc>
                  <a:txBody>
                    <a:bodyPr/>
                    <a:lstStyle/>
                    <a:p>
                      <a:r>
                        <a:t>Total</a:t>
                      </a:r>
                    </a:p>
                  </a:txBody>
                  <a:tcPr/>
                </a:tc>
                <a:tc>
                  <a:txBody>
                    <a:bodyPr/>
                    <a:lstStyle/>
                    <a:p>
                      <a:r>
                        <a:t>0</a:t>
                      </a:r>
                    </a:p>
                  </a:txBody>
                  <a:tcPr/>
                </a:tc>
                <a:tc>
                  <a:txBody>
                    <a:bodyPr/>
                    <a:lstStyle/>
                    <a:p>
                      <a:r>
                        <a:t>75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&lt; 3 days</a:t>
                      </a:r>
                    </a:p>
                  </a:txBody>
                  <a:tcPr/>
                </a:tc>
                <a:tc>
                  <a:txBody>
                    <a:bodyPr/>
                    <a:lstStyle/>
                    <a:p>
                      <a:r>
                        <a:t>0</a:t>
                      </a:r>
                    </a:p>
                  </a:txBody>
                  <a:tcPr/>
                </a:tc>
                <a:tc>
                  <a:txBody>
                    <a:bodyPr/>
                    <a:lstStyle/>
                    <a:p>
                      <a:r>
                        <a:t>10</a:t>
                      </a:r>
                    </a:p>
                  </a:txBody>
                  <a:tcPr/>
                </a:tc>
              </a:tr>
              <a:tr h="365760">
                <a:tc>
                  <a:txBody>
                    <a:bodyPr/>
                    <a:lstStyle/>
                    <a:p>
                      <a:r>
                        <a:t>3-5 days</a:t>
                      </a:r>
                    </a:p>
                  </a:txBody>
                  <a:tcPr/>
                </a:tc>
                <a:tc>
                  <a:txBody>
                    <a:bodyPr/>
                    <a:lstStyle/>
                    <a:p>
                      <a:r>
                        <a:t>0</a:t>
                      </a:r>
                    </a:p>
                  </a:txBody>
                  <a:tcPr/>
                </a:tc>
                <a:tc>
                  <a:txBody>
                    <a:bodyPr/>
                    <a:lstStyle/>
                    <a:p>
                      <a:r>
                        <a:t>10</a:t>
                      </a:r>
                    </a:p>
                  </a:txBody>
                  <a:tcPr/>
                </a:tc>
              </a:tr>
              <a:tr h="365760">
                <a:tc>
                  <a:txBody>
                    <a:bodyPr/>
                    <a:lstStyle/>
                    <a:p>
                      <a:r>
                        <a:t>6-7 days</a:t>
                      </a:r>
                    </a:p>
                  </a:txBody>
                  <a:tcPr/>
                </a:tc>
                <a:tc>
                  <a:txBody>
                    <a:bodyPr/>
                    <a:lstStyle/>
                    <a:p>
                      <a:r>
                        <a:t>0</a:t>
                      </a:r>
                    </a:p>
                  </a:txBody>
                  <a:tcPr/>
                </a:tc>
                <a:tc>
                  <a:txBody>
                    <a:bodyPr/>
                    <a:lstStyle/>
                    <a:p>
                      <a:r>
                        <a:t>55</a:t>
                      </a:r>
                    </a:p>
                  </a:txBody>
                  <a:tcPr/>
                </a:tc>
              </a:tr>
              <a:tr h="365760">
                <a:tc>
                  <a:txBody>
                    <a:bodyPr/>
                    <a:lstStyle/>
                    <a:p>
                      <a:r>
                        <a:t>Total</a:t>
                      </a:r>
                    </a:p>
                  </a:txBody>
                  <a:tcPr/>
                </a:tc>
                <a:tc>
                  <a:txBody>
                    <a:bodyPr/>
                    <a:lstStyle/>
                    <a:p>
                      <a:r>
                        <a:t>0</a:t>
                      </a:r>
                    </a:p>
                  </a:txBody>
                  <a:tcPr/>
                </a:tc>
                <a:tc>
                  <a:txBody>
                    <a:bodyPr/>
                    <a:lstStyle/>
                    <a:p>
                      <a:r>
                        <a:t>75</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Yes</a:t>
                      </a:r>
                    </a:p>
                  </a:txBody>
                  <a:tcPr/>
                </a:tc>
                <a:tc>
                  <a:txBody>
                    <a:bodyPr/>
                    <a:lstStyle/>
                    <a:p>
                      <a:r>
                        <a:t>0</a:t>
                      </a:r>
                    </a:p>
                  </a:txBody>
                  <a:tcPr/>
                </a:tc>
                <a:tc>
                  <a:txBody>
                    <a:bodyPr/>
                    <a:lstStyle/>
                    <a:p>
                      <a:r>
                        <a:t>49</a:t>
                      </a:r>
                    </a:p>
                  </a:txBody>
                  <a:tcPr/>
                </a:tc>
              </a:tr>
              <a:tr h="365760">
                <a:tc>
                  <a:txBody>
                    <a:bodyPr/>
                    <a:lstStyle/>
                    <a:p>
                      <a:r>
                        <a:t>No</a:t>
                      </a:r>
                    </a:p>
                  </a:txBody>
                  <a:tcPr/>
                </a:tc>
                <a:tc>
                  <a:txBody>
                    <a:bodyPr/>
                    <a:lstStyle/>
                    <a:p>
                      <a:r>
                        <a:t>0</a:t>
                      </a:r>
                    </a:p>
                  </a:txBody>
                  <a:tcPr/>
                </a:tc>
                <a:tc>
                  <a:txBody>
                    <a:bodyPr/>
                    <a:lstStyle/>
                    <a:p>
                      <a:r>
                        <a:t>7</a:t>
                      </a:r>
                    </a:p>
                  </a:txBody>
                  <a:tcPr/>
                </a:tc>
              </a:tr>
              <a:tr h="365760">
                <a:tc>
                  <a:txBody>
                    <a:bodyPr/>
                    <a:lstStyle/>
                    <a:p>
                      <a:r>
                        <a:t>Sometimes</a:t>
                      </a:r>
                    </a:p>
                  </a:txBody>
                  <a:tcPr/>
                </a:tc>
                <a:tc>
                  <a:txBody>
                    <a:bodyPr/>
                    <a:lstStyle/>
                    <a:p>
                      <a:r>
                        <a:t>0</a:t>
                      </a:r>
                    </a:p>
                  </a:txBody>
                  <a:tcPr/>
                </a:tc>
                <a:tc>
                  <a:txBody>
                    <a:bodyPr/>
                    <a:lstStyle/>
                    <a:p>
                      <a:r>
                        <a:t>12</a:t>
                      </a:r>
                    </a:p>
                  </a:txBody>
                  <a:tcPr/>
                </a:tc>
              </a:tr>
              <a:tr h="365760">
                <a:tc>
                  <a:txBody>
                    <a:bodyPr/>
                    <a:lstStyle/>
                    <a:p>
                      <a:r>
                        <a:t>Total</a:t>
                      </a:r>
                    </a:p>
                  </a:txBody>
                  <a:tcPr/>
                </a:tc>
                <a:tc>
                  <a:txBody>
                    <a:bodyPr/>
                    <a:lstStyle/>
                    <a:p>
                      <a:r>
                        <a:t>0</a:t>
                      </a:r>
                    </a:p>
                  </a:txBody>
                  <a:tcPr/>
                </a:tc>
                <a:tc>
                  <a:txBody>
                    <a:bodyPr/>
                    <a:lstStyle/>
                    <a:p>
                      <a:r>
                        <a:t>68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bounds India on its northern frontiers?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Ladakh</a:t>
                      </a:r>
                    </a:p>
                  </a:txBody>
                  <a:tcPr/>
                </a:tc>
                <a:tc>
                  <a:txBody>
                    <a:bodyPr/>
                    <a:lstStyle/>
                    <a:p>
                      <a:r>
                        <a:t>0</a:t>
                      </a:r>
                    </a:p>
                  </a:txBody>
                  <a:tcPr/>
                </a:tc>
                <a:tc>
                  <a:txBody>
                    <a:bodyPr/>
                    <a:lstStyle/>
                    <a:p>
                      <a:r>
                        <a:t>2</a:t>
                      </a:r>
                    </a:p>
                  </a:txBody>
                  <a:tcPr/>
                </a:tc>
              </a:tr>
              <a:tr h="304800">
                <a:tc>
                  <a:txBody>
                    <a:bodyPr/>
                    <a:lstStyle/>
                    <a:p>
                      <a:r>
                        <a:t>Great Himalayas</a:t>
                      </a:r>
                    </a:p>
                  </a:txBody>
                  <a:tcPr/>
                </a:tc>
                <a:tc>
                  <a:txBody>
                    <a:bodyPr/>
                    <a:lstStyle/>
                    <a:p>
                      <a:r>
                        <a:t>0</a:t>
                      </a:r>
                    </a:p>
                  </a:txBody>
                  <a:tcPr/>
                </a:tc>
                <a:tc>
                  <a:txBody>
                    <a:bodyPr/>
                    <a:lstStyle/>
                    <a:p>
                      <a:r>
                        <a:t>10</a:t>
                      </a:r>
                    </a:p>
                  </a:txBody>
                  <a:tcPr/>
                </a:tc>
              </a:tr>
              <a:tr h="304800">
                <a:tc>
                  <a:txBody>
                    <a:bodyPr/>
                    <a:lstStyle/>
                    <a:p>
                      <a:r>
                        <a:t>Karakoram</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0</a:t>
                      </a:r>
                    </a:p>
                  </a:txBody>
                  <a:tcPr/>
                </a:tc>
                <a:tc>
                  <a:txBody>
                    <a:bodyPr/>
                    <a:lstStyle/>
                    <a:p>
                      <a:r>
                        <a:t>1</a:t>
                      </a:r>
                    </a:p>
                  </a:txBody>
                  <a:tcPr/>
                </a:tc>
              </a:tr>
              <a:tr h="304800">
                <a:tc>
                  <a:txBody>
                    <a:bodyPr/>
                    <a:lstStyle/>
                    <a:p>
                      <a:r>
                        <a:t>Total</a:t>
                      </a:r>
                    </a:p>
                  </a:txBody>
                  <a:tcPr/>
                </a:tc>
                <a:tc>
                  <a:txBody>
                    <a:bodyPr/>
                    <a:lstStyle/>
                    <a:p>
                      <a:r>
                        <a:t>0</a:t>
                      </a:r>
                    </a:p>
                  </a:txBody>
                  <a:tcPr/>
                </a:tc>
                <a:tc>
                  <a:txBody>
                    <a:bodyPr/>
                    <a:lstStyle/>
                    <a:p>
                      <a:r>
                        <a:t>13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forms the southern point of the Peninsular plateau?</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Nilgiri Hills</a:t>
                      </a:r>
                    </a:p>
                  </a:txBody>
                  <a:tcPr/>
                </a:tc>
                <a:tc>
                  <a:txBody>
                    <a:bodyPr/>
                    <a:lstStyle/>
                    <a:p>
                      <a:r>
                        <a:t>0</a:t>
                      </a:r>
                    </a:p>
                  </a:txBody>
                  <a:tcPr/>
                </a:tc>
                <a:tc>
                  <a:txBody>
                    <a:bodyPr/>
                    <a:lstStyle/>
                    <a:p>
                      <a:r>
                        <a:t>6</a:t>
                      </a:r>
                    </a:p>
                  </a:txBody>
                  <a:tcPr/>
                </a:tc>
              </a:tr>
              <a:tr h="304800">
                <a:tc>
                  <a:txBody>
                    <a:bodyPr/>
                    <a:lstStyle/>
                    <a:p>
                      <a:r>
                        <a:t>Cardamom Hills</a:t>
                      </a:r>
                    </a:p>
                  </a:txBody>
                  <a:tcPr/>
                </a:tc>
                <a:tc>
                  <a:txBody>
                    <a:bodyPr/>
                    <a:lstStyle/>
                    <a:p>
                      <a:r>
                        <a:t>0</a:t>
                      </a:r>
                    </a:p>
                  </a:txBody>
                  <a:tcPr/>
                </a:tc>
                <a:tc>
                  <a:txBody>
                    <a:bodyPr/>
                    <a:lstStyle/>
                    <a:p>
                      <a:r>
                        <a:t>2</a:t>
                      </a:r>
                    </a:p>
                  </a:txBody>
                  <a:tcPr/>
                </a:tc>
              </a:tr>
              <a:tr h="304800">
                <a:tc>
                  <a:txBody>
                    <a:bodyPr/>
                    <a:lstStyle/>
                    <a:p>
                      <a:r>
                        <a:t>Aravalli Hills</a:t>
                      </a:r>
                    </a:p>
                  </a:txBody>
                  <a:tcPr/>
                </a:tc>
                <a:tc>
                  <a:txBody>
                    <a:bodyPr/>
                    <a:lstStyle/>
                    <a:p>
                      <a:r>
                        <a:t>0</a:t>
                      </a:r>
                    </a:p>
                  </a:txBody>
                  <a:tcPr/>
                </a:tc>
                <a:tc>
                  <a:txBody>
                    <a:bodyPr/>
                    <a:lstStyle/>
                    <a:p>
                      <a:r>
                        <a:t>1</a:t>
                      </a:r>
                    </a:p>
                  </a:txBody>
                  <a:tcPr/>
                </a:tc>
              </a:tr>
              <a:tr h="304800">
                <a:tc>
                  <a:txBody>
                    <a:bodyPr/>
                    <a:lstStyle/>
                    <a:p>
                      <a:r>
                        <a:t>Kanchenjunga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among the following is regarded as a continuation of the Western Ghats?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Nilgiri Hills</a:t>
                      </a:r>
                    </a:p>
                  </a:txBody>
                  <a:tcPr/>
                </a:tc>
                <a:tc>
                  <a:txBody>
                    <a:bodyPr/>
                    <a:lstStyle/>
                    <a:p>
                      <a:r>
                        <a:t>0</a:t>
                      </a:r>
                    </a:p>
                  </a:txBody>
                  <a:tcPr/>
                </a:tc>
                <a:tc>
                  <a:txBody>
                    <a:bodyPr/>
                    <a:lstStyle/>
                    <a:p>
                      <a:r>
                        <a:t>4</a:t>
                      </a:r>
                    </a:p>
                  </a:txBody>
                  <a:tcPr/>
                </a:tc>
              </a:tr>
              <a:tr h="304800">
                <a:tc>
                  <a:txBody>
                    <a:bodyPr/>
                    <a:lstStyle/>
                    <a:p>
                      <a:r>
                        <a:t>Cardamom Hills</a:t>
                      </a:r>
                    </a:p>
                  </a:txBody>
                  <a:tcPr/>
                </a:tc>
                <a:tc>
                  <a:txBody>
                    <a:bodyPr/>
                    <a:lstStyle/>
                    <a:p>
                      <a:r>
                        <a:t>0</a:t>
                      </a:r>
                    </a:p>
                  </a:txBody>
                  <a:tcPr/>
                </a:tc>
                <a:tc>
                  <a:txBody>
                    <a:bodyPr/>
                    <a:lstStyle/>
                    <a:p>
                      <a:r>
                        <a:t>4</a:t>
                      </a:r>
                    </a:p>
                  </a:txBody>
                  <a:tcPr/>
                </a:tc>
              </a:tr>
              <a:tr h="304800">
                <a:tc>
                  <a:txBody>
                    <a:bodyPr/>
                    <a:lstStyle/>
                    <a:p>
                      <a:r>
                        <a:t>Aravalli Hills</a:t>
                      </a:r>
                    </a:p>
                  </a:txBody>
                  <a:tcPr/>
                </a:tc>
                <a:tc>
                  <a:txBody>
                    <a:bodyPr/>
                    <a:lstStyle/>
                    <a:p>
                      <a:r>
                        <a:t>0</a:t>
                      </a:r>
                    </a:p>
                  </a:txBody>
                  <a:tcPr/>
                </a:tc>
                <a:tc>
                  <a:txBody>
                    <a:bodyPr/>
                    <a:lstStyle/>
                    <a:p>
                      <a:r>
                        <a:t>2</a:t>
                      </a:r>
                    </a:p>
                  </a:txBody>
                  <a:tcPr/>
                </a:tc>
              </a:tr>
              <a:tr h="304800">
                <a:tc>
                  <a:txBody>
                    <a:bodyPr/>
                    <a:lstStyle/>
                    <a:p>
                      <a:r>
                        <a:t>Kanchenjunga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12</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the largest river basin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Ganga</a:t>
                      </a:r>
                    </a:p>
                  </a:txBody>
                  <a:tcPr/>
                </a:tc>
                <a:tc>
                  <a:txBody>
                    <a:bodyPr/>
                    <a:lstStyle/>
                    <a:p>
                      <a:r>
                        <a:t>0</a:t>
                      </a:r>
                    </a:p>
                  </a:txBody>
                  <a:tcPr/>
                </a:tc>
                <a:tc>
                  <a:txBody>
                    <a:bodyPr/>
                    <a:lstStyle/>
                    <a:p>
                      <a:r>
                        <a:t>8</a:t>
                      </a:r>
                    </a:p>
                  </a:txBody>
                  <a:tcPr/>
                </a:tc>
              </a:tr>
              <a:tr h="304800">
                <a:tc>
                  <a:txBody>
                    <a:bodyPr/>
                    <a:lstStyle/>
                    <a:p>
                      <a:r>
                        <a:t>Godavari</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0</a:t>
                      </a:r>
                    </a:p>
                  </a:txBody>
                  <a:tcPr/>
                </a:tc>
                <a:tc>
                  <a:txBody>
                    <a:bodyPr/>
                    <a:lstStyle/>
                    <a:p>
                      <a:r>
                        <a:t>1</a:t>
                      </a:r>
                    </a:p>
                  </a:txBody>
                  <a:tcPr/>
                </a:tc>
              </a:tr>
              <a:tr h="304800">
                <a:tc>
                  <a:txBody>
                    <a:bodyPr/>
                    <a:lstStyle/>
                    <a:p>
                      <a:r>
                        <a:t>Krishna</a:t>
                      </a:r>
                    </a:p>
                  </a:txBody>
                  <a:tcPr/>
                </a:tc>
                <a:tc>
                  <a:txBody>
                    <a:bodyPr/>
                    <a:lstStyle/>
                    <a:p>
                      <a:r>
                        <a:t>0</a:t>
                      </a:r>
                    </a:p>
                  </a:txBody>
                  <a:tcPr/>
                </a:tc>
                <a:tc>
                  <a:txBody>
                    <a:bodyPr/>
                    <a:lstStyle/>
                    <a:p>
                      <a:r>
                        <a:t>2</a:t>
                      </a:r>
                    </a:p>
                  </a:txBody>
                  <a:tcPr/>
                </a:tc>
              </a:tr>
              <a:tr h="30480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Where does Bhagirathi rise from?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Senior</a:t>
                      </a:r>
                    </a:p>
                  </a:txBody>
                  <a:tcPr/>
                </a:tc>
                <a:tc>
                  <a:txBody>
                    <a:bodyPr/>
                    <a:lstStyle/>
                    <a:p>
                      <a:r>
                        <a:t>Junior</a:t>
                      </a:r>
                    </a:p>
                  </a:txBody>
                  <a:tcPr/>
                </a:tc>
              </a:tr>
              <a:tr h="304800">
                <a:tc>
                  <a:txBody>
                    <a:bodyPr/>
                    <a:lstStyle/>
                    <a:p>
                      <a:r>
                        <a:t>Gangotri glacier</a:t>
                      </a:r>
                    </a:p>
                  </a:txBody>
                  <a:tcPr/>
                </a:tc>
                <a:tc>
                  <a:txBody>
                    <a:bodyPr/>
                    <a:lstStyle/>
                    <a:p>
                      <a:r>
                        <a:t>0</a:t>
                      </a:r>
                    </a:p>
                  </a:txBody>
                  <a:tcPr/>
                </a:tc>
                <a:tc>
                  <a:txBody>
                    <a:bodyPr/>
                    <a:lstStyle/>
                    <a:p>
                      <a:r>
                        <a:t>6</a:t>
                      </a:r>
                    </a:p>
                  </a:txBody>
                  <a:tcPr/>
                </a:tc>
              </a:tr>
              <a:tr h="304800">
                <a:tc>
                  <a:txBody>
                    <a:bodyPr/>
                    <a:lstStyle/>
                    <a:p>
                      <a:r>
                        <a:t>Nanda Devi Glacier</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0</a:t>
                      </a:r>
                    </a:p>
                  </a:txBody>
                  <a:tcPr/>
                </a:tc>
                <a:tc>
                  <a:txBody>
                    <a:bodyPr/>
                    <a:lstStyle/>
                    <a:p>
                      <a:r>
                        <a:t>1</a:t>
                      </a:r>
                    </a:p>
                  </a:txBody>
                  <a:tcPr/>
                </a:tc>
              </a:tr>
              <a:tr h="304800">
                <a:tc>
                  <a:txBody>
                    <a:bodyPr/>
                    <a:lstStyle/>
                    <a:p>
                      <a:r>
                        <a:t>Bandar Panch Glacier</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your Educational qualification?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261257">
                <a:tc>
                  <a:txBody>
                    <a:bodyPr/>
                    <a:lstStyle/>
                    <a:p>
                      <a:r>
                        <a:t>Response</a:t>
                      </a:r>
                    </a:p>
                  </a:txBody>
                  <a:tcPr/>
                </a:tc>
                <a:tc>
                  <a:txBody>
                    <a:bodyPr/>
                    <a:lstStyle/>
                    <a:p>
                      <a:r>
                        <a:t>Senior</a:t>
                      </a:r>
                    </a:p>
                  </a:txBody>
                  <a:tcPr/>
                </a:tc>
                <a:tc>
                  <a:txBody>
                    <a:bodyPr/>
                    <a:lstStyle/>
                    <a:p>
                      <a:r>
                        <a:t>Junior</a:t>
                      </a:r>
                    </a:p>
                  </a:txBody>
                  <a:tcPr/>
                </a:tc>
              </a:tr>
              <a:tr h="261257">
                <a:tc>
                  <a:txBody>
                    <a:bodyPr/>
                    <a:lstStyle/>
                    <a:p>
                      <a:r>
                        <a:t>SSC</a:t>
                      </a:r>
                    </a:p>
                  </a:txBody>
                  <a:tcPr/>
                </a:tc>
                <a:tc>
                  <a:txBody>
                    <a:bodyPr/>
                    <a:lstStyle/>
                    <a:p>
                      <a:r>
                        <a:t>0</a:t>
                      </a:r>
                    </a:p>
                  </a:txBody>
                  <a:tcPr/>
                </a:tc>
                <a:tc>
                  <a:txBody>
                    <a:bodyPr/>
                    <a:lstStyle/>
                    <a:p>
                      <a:r>
                        <a:t>8</a:t>
                      </a:r>
                    </a:p>
                  </a:txBody>
                  <a:tcPr/>
                </a:tc>
              </a:tr>
              <a:tr h="261257">
                <a:tc>
                  <a:txBody>
                    <a:bodyPr/>
                    <a:lstStyle/>
                    <a:p>
                      <a:r>
                        <a:t>HSC</a:t>
                      </a:r>
                    </a:p>
                  </a:txBody>
                  <a:tcPr/>
                </a:tc>
                <a:tc>
                  <a:txBody>
                    <a:bodyPr/>
                    <a:lstStyle/>
                    <a:p>
                      <a:r>
                        <a:t>0</a:t>
                      </a:r>
                    </a:p>
                  </a:txBody>
                  <a:tcPr/>
                </a:tc>
                <a:tc>
                  <a:txBody>
                    <a:bodyPr/>
                    <a:lstStyle/>
                    <a:p>
                      <a:r>
                        <a:t>4</a:t>
                      </a:r>
                    </a:p>
                  </a:txBody>
                  <a:tcPr/>
                </a:tc>
              </a:tr>
              <a:tr h="261257">
                <a:tc>
                  <a:txBody>
                    <a:bodyPr/>
                    <a:lstStyle/>
                    <a:p>
                      <a:r>
                        <a:t>Diploma</a:t>
                      </a:r>
                    </a:p>
                  </a:txBody>
                  <a:tcPr/>
                </a:tc>
                <a:tc>
                  <a:txBody>
                    <a:bodyPr/>
                    <a:lstStyle/>
                    <a:p>
                      <a:r>
                        <a:t>0</a:t>
                      </a:r>
                    </a:p>
                  </a:txBody>
                  <a:tcPr/>
                </a:tc>
                <a:tc>
                  <a:txBody>
                    <a:bodyPr/>
                    <a:lstStyle/>
                    <a:p>
                      <a:r>
                        <a:t>9</a:t>
                      </a:r>
                    </a:p>
                  </a:txBody>
                  <a:tcPr/>
                </a:tc>
              </a:tr>
              <a:tr h="261257">
                <a:tc>
                  <a:txBody>
                    <a:bodyPr/>
                    <a:lstStyle/>
                    <a:p>
                      <a:r>
                        <a:t>Graduate</a:t>
                      </a:r>
                    </a:p>
                  </a:txBody>
                  <a:tcPr/>
                </a:tc>
                <a:tc>
                  <a:txBody>
                    <a:bodyPr/>
                    <a:lstStyle/>
                    <a:p>
                      <a:r>
                        <a:t>0</a:t>
                      </a:r>
                    </a:p>
                  </a:txBody>
                  <a:tcPr/>
                </a:tc>
                <a:tc>
                  <a:txBody>
                    <a:bodyPr/>
                    <a:lstStyle/>
                    <a:p>
                      <a:r>
                        <a:t>11</a:t>
                      </a:r>
                    </a:p>
                  </a:txBody>
                  <a:tcPr/>
                </a:tc>
              </a:tr>
              <a:tr h="261257">
                <a:tc>
                  <a:txBody>
                    <a:bodyPr/>
                    <a:lstStyle/>
                    <a:p>
                      <a:r>
                        <a:t>Post-Graduate</a:t>
                      </a:r>
                    </a:p>
                  </a:txBody>
                  <a:tcPr/>
                </a:tc>
                <a:tc>
                  <a:txBody>
                    <a:bodyPr/>
                    <a:lstStyle/>
                    <a:p>
                      <a:r>
                        <a:t>0</a:t>
                      </a:r>
                    </a:p>
                  </a:txBody>
                  <a:tcPr/>
                </a:tc>
                <a:tc>
                  <a:txBody>
                    <a:bodyPr/>
                    <a:lstStyle/>
                    <a:p>
                      <a:r>
                        <a:t>2</a:t>
                      </a:r>
                    </a:p>
                  </a:txBody>
                  <a:tcPr/>
                </a:tc>
              </a:tr>
              <a:tr h="261258">
                <a:tc>
                  <a:txBody>
                    <a:bodyPr/>
                    <a:lstStyle/>
                    <a:p>
                      <a:r>
                        <a:t>Total</a:t>
                      </a:r>
                    </a:p>
                  </a:txBody>
                  <a:tcPr/>
                </a:tc>
                <a:tc>
                  <a:txBody>
                    <a:bodyPr/>
                    <a:lstStyle/>
                    <a:p>
                      <a:r>
                        <a:t>0</a:t>
                      </a:r>
                    </a:p>
                  </a:txBody>
                  <a:tcPr/>
                </a:tc>
                <a:tc>
                  <a:txBody>
                    <a:bodyPr/>
                    <a:lstStyle/>
                    <a:p>
                      <a:r>
                        <a:t>34</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261257">
                <a:tc>
                  <a:txBody>
                    <a:bodyPr/>
                    <a:lstStyle/>
                    <a:p>
                      <a:r>
                        <a:t>Response</a:t>
                      </a:r>
                    </a:p>
                  </a:txBody>
                  <a:tcPr/>
                </a:tc>
                <a:tc>
                  <a:txBody>
                    <a:bodyPr/>
                    <a:lstStyle/>
                    <a:p>
                      <a:r>
                        <a:t>Senior</a:t>
                      </a:r>
                    </a:p>
                  </a:txBody>
                  <a:tcPr/>
                </a:tc>
                <a:tc>
                  <a:txBody>
                    <a:bodyPr/>
                    <a:lstStyle/>
                    <a:p>
                      <a:r>
                        <a:t>Junior</a:t>
                      </a:r>
                    </a:p>
                  </a:txBody>
                  <a:tcPr/>
                </a:tc>
              </a:tr>
              <a:tr h="261257">
                <a:tc>
                  <a:txBody>
                    <a:bodyPr/>
                    <a:lstStyle/>
                    <a:p>
                      <a:r>
                        <a:t>Arya</a:t>
                      </a:r>
                    </a:p>
                  </a:txBody>
                  <a:tcPr/>
                </a:tc>
                <a:tc>
                  <a:txBody>
                    <a:bodyPr/>
                    <a:lstStyle/>
                    <a:p>
                      <a:r>
                        <a:t>0</a:t>
                      </a:r>
                    </a:p>
                  </a:txBody>
                  <a:tcPr/>
                </a:tc>
                <a:tc>
                  <a:txBody>
                    <a:bodyPr/>
                    <a:lstStyle/>
                    <a:p>
                      <a:r>
                        <a:t>2</a:t>
                      </a:r>
                    </a:p>
                  </a:txBody>
                  <a:tcPr/>
                </a:tc>
              </a:tr>
              <a:tr h="261257">
                <a:tc>
                  <a:txBody>
                    <a:bodyPr/>
                    <a:lstStyle/>
                    <a:p>
                      <a:r>
                        <a:t>Kumar</a:t>
                      </a:r>
                    </a:p>
                  </a:txBody>
                  <a:tcPr/>
                </a:tc>
                <a:tc>
                  <a:txBody>
                    <a:bodyPr/>
                    <a:lstStyle/>
                    <a:p>
                      <a:r>
                        <a:t>0</a:t>
                      </a:r>
                    </a:p>
                  </a:txBody>
                  <a:tcPr/>
                </a:tc>
                <a:tc>
                  <a:txBody>
                    <a:bodyPr/>
                    <a:lstStyle/>
                    <a:p>
                      <a:r>
                        <a:t>2</a:t>
                      </a:r>
                    </a:p>
                  </a:txBody>
                  <a:tcPr/>
                </a:tc>
              </a:tr>
              <a:tr h="261257">
                <a:tc>
                  <a:txBody>
                    <a:bodyPr/>
                    <a:lstStyle/>
                    <a:p>
                      <a:r>
                        <a:t>Ali</a:t>
                      </a:r>
                    </a:p>
                  </a:txBody>
                  <a:tcPr/>
                </a:tc>
                <a:tc>
                  <a:txBody>
                    <a:bodyPr/>
                    <a:lstStyle/>
                    <a:p>
                      <a:r>
                        <a:t>0</a:t>
                      </a:r>
                    </a:p>
                  </a:txBody>
                  <a:tcPr/>
                </a:tc>
                <a:tc>
                  <a:txBody>
                    <a:bodyPr/>
                    <a:lstStyle/>
                    <a:p>
                      <a:r>
                        <a:t>5</a:t>
                      </a:r>
                    </a:p>
                  </a:txBody>
                  <a:tcPr/>
                </a:tc>
              </a:tr>
              <a:tr h="261257">
                <a:tc>
                  <a:txBody>
                    <a:bodyPr/>
                    <a:lstStyle/>
                    <a:p>
                      <a:r>
                        <a:t>Sara</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0</a:t>
                      </a:r>
                    </a:p>
                  </a:txBody>
                  <a:tcPr/>
                </a:tc>
                <a:tc>
                  <a:txBody>
                    <a:bodyPr/>
                    <a:lstStyle/>
                    <a:p>
                      <a:r>
                        <a:t>2</a:t>
                      </a:r>
                    </a:p>
                  </a:txBody>
                  <a:tcPr/>
                </a:tc>
              </a:tr>
              <a:tr h="261258">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Sri</a:t>
                      </a:r>
                    </a:p>
                  </a:txBody>
                  <a:tcPr/>
                </a:tc>
                <a:tc>
                  <a:txBody>
                    <a:bodyPr/>
                    <a:lstStyle/>
                    <a:p>
                      <a:r>
                        <a:t>0</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3</a:t>
                      </a:r>
                    </a:p>
                  </a:txBody>
                  <a:tcPr/>
                </a:tc>
              </a:tr>
              <a:tr h="365760">
                <a:tc>
                  <a:txBody>
                    <a:bodyPr/>
                    <a:lstStyle/>
                    <a:p>
                      <a:r>
                        <a:t>Rajiv Gandhi Khel Ratna Award</a:t>
                      </a:r>
                    </a:p>
                  </a:txBody>
                  <a:tcPr/>
                </a:tc>
                <a:tc>
                  <a:txBody>
                    <a:bodyPr/>
                    <a:lstStyle/>
                    <a:p>
                      <a:r>
                        <a:t>0</a:t>
                      </a:r>
                    </a:p>
                  </a:txBody>
                  <a:tcPr/>
                </a:tc>
                <a:tc>
                  <a:txBody>
                    <a:bodyPr/>
                    <a:lstStyle/>
                    <a:p>
                      <a:r>
                        <a:t>13</a:t>
                      </a:r>
                    </a:p>
                  </a:txBody>
                  <a:tcPr/>
                </a:tc>
              </a:tr>
              <a:tr h="365760">
                <a:tc>
                  <a:txBody>
                    <a:bodyPr/>
                    <a:lstStyle/>
                    <a:p>
                      <a:r>
                        <a:t>Total</a:t>
                      </a:r>
                    </a:p>
                  </a:txBody>
                  <a:tcPr/>
                </a:tc>
                <a:tc>
                  <a:txBody>
                    <a:bodyPr/>
                    <a:lstStyle/>
                    <a:p>
                      <a:r>
                        <a:t>0</a:t>
                      </a:r>
                    </a:p>
                  </a:txBody>
                  <a:tcPr/>
                </a:tc>
                <a:tc>
                  <a:txBody>
                    <a:bodyPr/>
                    <a:lstStyle/>
                    <a:p>
                      <a:r>
                        <a:t>18</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a:t>
                      </a:r>
                    </a:p>
                  </a:txBody>
                  <a:tcPr/>
                </a:tc>
                <a:tc>
                  <a:txBody>
                    <a:bodyPr/>
                    <a:lstStyle/>
                    <a:p>
                      <a:r>
                        <a:t>0</a:t>
                      </a:r>
                    </a:p>
                  </a:txBody>
                  <a:tcPr/>
                </a:tc>
                <a:tc>
                  <a:txBody>
                    <a:bodyPr/>
                    <a:lstStyle/>
                    <a:p>
                      <a:r>
                        <a:t>8</a:t>
                      </a:r>
                    </a:p>
                  </a:txBody>
                  <a:tcPr/>
                </a:tc>
              </a:tr>
              <a:tr h="365760">
                <a:tc>
                  <a:txBody>
                    <a:bodyPr/>
                    <a:lstStyle/>
                    <a:p>
                      <a:r>
                        <a:t>B</a:t>
                      </a:r>
                    </a:p>
                  </a:txBody>
                  <a:tcPr/>
                </a:tc>
                <a:tc>
                  <a:txBody>
                    <a:bodyPr/>
                    <a:lstStyle/>
                    <a:p>
                      <a:r>
                        <a:t>0</a:t>
                      </a:r>
                    </a:p>
                  </a:txBody>
                  <a:tcPr/>
                </a:tc>
                <a:tc>
                  <a:txBody>
                    <a:bodyPr/>
                    <a:lstStyle/>
                    <a:p>
                      <a:r>
                        <a:t>2</a:t>
                      </a:r>
                    </a:p>
                  </a:txBody>
                  <a:tcPr/>
                </a:tc>
              </a:tr>
              <a:tr h="365760">
                <a:tc>
                  <a:txBody>
                    <a:bodyPr/>
                    <a:lstStyle/>
                    <a:p>
                      <a:r>
                        <a:t>C</a:t>
                      </a:r>
                    </a:p>
                  </a:txBody>
                  <a:tcPr/>
                </a:tc>
                <a:tc>
                  <a:txBody>
                    <a:bodyPr/>
                    <a:lstStyle/>
                    <a:p>
                      <a:r>
                        <a:t>0</a:t>
                      </a:r>
                    </a:p>
                  </a:txBody>
                  <a:tcPr/>
                </a:tc>
                <a:tc>
                  <a:txBody>
                    <a:bodyPr/>
                    <a:lstStyle/>
                    <a:p>
                      <a:r>
                        <a:t>1</a:t>
                      </a:r>
                    </a:p>
                  </a:txBody>
                  <a:tcPr/>
                </a:tc>
              </a:tr>
              <a:tr h="365760">
                <a:tc>
                  <a:txBody>
                    <a:bodyPr/>
                    <a:lstStyle/>
                    <a:p>
                      <a:r>
                        <a:t>Total</a:t>
                      </a:r>
                    </a:p>
                  </a:txBody>
                  <a:tcPr/>
                </a:tc>
                <a:tc>
                  <a:txBody>
                    <a:bodyPr/>
                    <a:lstStyle/>
                    <a:p>
                      <a:r>
                        <a:t>0</a:t>
                      </a:r>
                    </a:p>
                  </a:txBody>
                  <a:tcPr/>
                </a:tc>
                <a:tc>
                  <a:txBody>
                    <a:bodyPr/>
                    <a:lstStyle/>
                    <a:p>
                      <a:r>
                        <a:t>11</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uploads/thought/ggNAalB8Pi8H393H07vgPpOtBULYBcUgL38WZiXs.jpg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A</a:t>
                      </a:r>
                    </a:p>
                  </a:txBody>
                  <a:tcPr/>
                </a:tc>
                <a:tc>
                  <a:txBody>
                    <a:bodyPr/>
                    <a:lstStyle/>
                    <a:p>
                      <a:r>
                        <a:t>0</a:t>
                      </a:r>
                    </a:p>
                  </a:txBody>
                  <a:tcPr/>
                </a:tc>
                <a:tc>
                  <a:txBody>
                    <a:bodyPr/>
                    <a:lstStyle/>
                    <a:p>
                      <a:r>
                        <a:t>1</a:t>
                      </a:r>
                    </a:p>
                  </a:txBody>
                  <a:tcPr/>
                </a:tc>
              </a:tr>
              <a:tr h="365760">
                <a:tc>
                  <a:txBody>
                    <a:bodyPr/>
                    <a:lstStyle/>
                    <a:p>
                      <a:r>
                        <a:t>B</a:t>
                      </a:r>
                    </a:p>
                  </a:txBody>
                  <a:tcPr/>
                </a:tc>
                <a:tc>
                  <a:txBody>
                    <a:bodyPr/>
                    <a:lstStyle/>
                    <a:p>
                      <a:r>
                        <a:t>0</a:t>
                      </a:r>
                    </a:p>
                  </a:txBody>
                  <a:tcPr/>
                </a:tc>
                <a:tc>
                  <a:txBody>
                    <a:bodyPr/>
                    <a:lstStyle/>
                    <a:p>
                      <a:r>
                        <a:t>0</a:t>
                      </a:r>
                    </a:p>
                  </a:txBody>
                  <a:tcPr/>
                </a:tc>
              </a:tr>
              <a:tr h="365760">
                <a:tc>
                  <a:txBody>
                    <a:bodyPr/>
                    <a:lstStyle/>
                    <a:p>
                      <a:r>
                        <a:t>C</a:t>
                      </a:r>
                    </a:p>
                  </a:txBody>
                  <a:tcPr/>
                </a:tc>
                <a:tc>
                  <a:txBody>
                    <a:bodyPr/>
                    <a:lstStyle/>
                    <a:p>
                      <a:r>
                        <a:t>0</a:t>
                      </a:r>
                    </a:p>
                  </a:txBody>
                  <a:tcPr/>
                </a:tc>
                <a:tc>
                  <a:txBody>
                    <a:bodyPr/>
                    <a:lstStyle/>
                    <a:p>
                      <a:r>
                        <a:t>2</a:t>
                      </a:r>
                    </a:p>
                  </a:txBody>
                  <a:tcPr/>
                </a:tc>
              </a:tr>
              <a:tr h="365760">
                <a:tc>
                  <a:txBody>
                    <a:bodyPr/>
                    <a:lstStyle/>
                    <a:p>
                      <a:r>
                        <a:t>Total</a:t>
                      </a:r>
                    </a:p>
                  </a:txBody>
                  <a:tcPr/>
                </a:tc>
                <a:tc>
                  <a:txBody>
                    <a:bodyPr/>
                    <a:lstStyle/>
                    <a:p>
                      <a:r>
                        <a:t>0</a:t>
                      </a:r>
                    </a:p>
                  </a:txBody>
                  <a:tcPr/>
                </a:tc>
                <a:tc>
                  <a:txBody>
                    <a:bodyPr/>
                    <a:lstStyle/>
                    <a:p>
                      <a:r>
                        <a:t>3</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Saraswati Samman</a:t>
                      </a:r>
                    </a:p>
                  </a:txBody>
                  <a:tcPr/>
                </a:tc>
                <a:tc>
                  <a:txBody>
                    <a:bodyPr/>
                    <a:lstStyle/>
                    <a:p>
                      <a:r>
                        <a:t>0</a:t>
                      </a:r>
                    </a:p>
                  </a:txBody>
                  <a:tcPr/>
                </a:tc>
                <a:tc>
                  <a:txBody>
                    <a:bodyPr/>
                    <a:lstStyle/>
                    <a:p>
                      <a:r>
                        <a:t>1</a:t>
                      </a:r>
                    </a:p>
                  </a:txBody>
                  <a:tcPr/>
                </a:tc>
              </a:tr>
              <a:tr h="365760">
                <a:tc>
                  <a:txBody>
                    <a:bodyPr/>
                    <a:lstStyle/>
                    <a:p>
                      <a:r>
                        <a:t>Jnanpith Award</a:t>
                      </a:r>
                    </a:p>
                  </a:txBody>
                  <a:tcPr/>
                </a:tc>
                <a:tc>
                  <a:txBody>
                    <a:bodyPr/>
                    <a:lstStyle/>
                    <a:p>
                      <a:r>
                        <a:t>0</a:t>
                      </a:r>
                    </a:p>
                  </a:txBody>
                  <a:tcPr/>
                </a:tc>
                <a:tc>
                  <a:txBody>
                    <a:bodyPr/>
                    <a:lstStyle/>
                    <a:p>
                      <a:r>
                        <a:t>12</a:t>
                      </a:r>
                    </a:p>
                  </a:txBody>
                  <a:tcPr/>
                </a:tc>
              </a:tr>
              <a:tr h="365760">
                <a:tc>
                  <a:txBody>
                    <a:bodyPr/>
                    <a:lstStyle/>
                    <a:p>
                      <a:r>
                        <a:t>Padma Bhushan</a:t>
                      </a:r>
                    </a:p>
                  </a:txBody>
                  <a:tcPr/>
                </a:tc>
                <a:tc>
                  <a:txBody>
                    <a:bodyPr/>
                    <a:lstStyle/>
                    <a:p>
                      <a:r>
                        <a:t>0</a:t>
                      </a:r>
                    </a:p>
                  </a:txBody>
                  <a:tcPr/>
                </a:tc>
                <a:tc>
                  <a:txBody>
                    <a:bodyPr/>
                    <a:lstStyle/>
                    <a:p>
                      <a:r>
                        <a:t>4</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Padma Vibhushan</a:t>
                      </a:r>
                    </a:p>
                  </a:txBody>
                  <a:tcPr/>
                </a:tc>
                <a:tc>
                  <a:txBody>
                    <a:bodyPr/>
                    <a:lstStyle/>
                    <a:p>
                      <a:r>
                        <a:t>0</a:t>
                      </a:r>
                    </a:p>
                  </a:txBody>
                  <a:tcPr/>
                </a:tc>
                <a:tc>
                  <a:txBody>
                    <a:bodyPr/>
                    <a:lstStyle/>
                    <a:p>
                      <a:r>
                        <a:t>11</a:t>
                      </a:r>
                    </a:p>
                  </a:txBody>
                  <a:tcPr/>
                </a:tc>
              </a:tr>
              <a:tr h="365760">
                <a:tc>
                  <a:txBody>
                    <a:bodyPr/>
                    <a:lstStyle/>
                    <a:p>
                      <a:r>
                        <a:t>Padma Bhushan</a:t>
                      </a:r>
                    </a:p>
                  </a:txBody>
                  <a:tcPr/>
                </a:tc>
                <a:tc>
                  <a:txBody>
                    <a:bodyPr/>
                    <a:lstStyle/>
                    <a:p>
                      <a:r>
                        <a:t>0</a:t>
                      </a:r>
                    </a:p>
                  </a:txBody>
                  <a:tcPr/>
                </a:tc>
                <a:tc>
                  <a:txBody>
                    <a:bodyPr/>
                    <a:lstStyle/>
                    <a:p>
                      <a:r>
                        <a:t>6</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Senior</a:t>
                      </a:r>
                    </a:p>
                  </a:txBody>
                  <a:tcPr/>
                </a:tc>
                <a:tc>
                  <a:txBody>
                    <a:bodyPr/>
                    <a:lstStyle/>
                    <a:p>
                      <a:r>
                        <a:t>Junior</a:t>
                      </a:r>
                    </a:p>
                  </a:txBody>
                  <a:tcPr/>
                </a:tc>
              </a:tr>
              <a:tr h="365760">
                <a:tc>
                  <a:txBody>
                    <a:bodyPr/>
                    <a:lstStyle/>
                    <a:p>
                      <a:r>
                        <a:t>Rajiv Gandhi Khel Ratna Award</a:t>
                      </a:r>
                    </a:p>
                  </a:txBody>
                  <a:tcPr/>
                </a:tc>
                <a:tc>
                  <a:txBody>
                    <a:bodyPr/>
                    <a:lstStyle/>
                    <a:p>
                      <a:r>
                        <a:t>0</a:t>
                      </a:r>
                    </a:p>
                  </a:txBody>
                  <a:tcPr/>
                </a:tc>
                <a:tc>
                  <a:txBody>
                    <a:bodyPr/>
                    <a:lstStyle/>
                    <a:p>
                      <a:r>
                        <a:t>7</a:t>
                      </a:r>
                    </a:p>
                  </a:txBody>
                  <a:tcPr/>
                </a:tc>
              </a:tr>
              <a:tr h="365760">
                <a:tc>
                  <a:txBody>
                    <a:bodyPr/>
                    <a:lstStyle/>
                    <a:p>
                      <a:r>
                        <a:t>Dronacharya Award</a:t>
                      </a:r>
                    </a:p>
                  </a:txBody>
                  <a:tcPr/>
                </a:tc>
                <a:tc>
                  <a:txBody>
                    <a:bodyPr/>
                    <a:lstStyle/>
                    <a:p>
                      <a:r>
                        <a:t>0</a:t>
                      </a:r>
                    </a:p>
                  </a:txBody>
                  <a:tcPr/>
                </a:tc>
                <a:tc>
                  <a:txBody>
                    <a:bodyPr/>
                    <a:lstStyle/>
                    <a:p>
                      <a:r>
                        <a:t>2</a:t>
                      </a:r>
                    </a:p>
                  </a:txBody>
                  <a:tcPr/>
                </a:tc>
              </a:tr>
              <a:tr h="365760">
                <a:tc>
                  <a:txBody>
                    <a:bodyPr/>
                    <a:lstStyle/>
                    <a:p>
                      <a:r>
                        <a:t>Dhyan Chand Award</a:t>
                      </a:r>
                    </a:p>
                  </a:txBody>
                  <a:tcPr/>
                </a:tc>
                <a:tc>
                  <a:txBody>
                    <a:bodyPr/>
                    <a:lstStyle/>
                    <a:p>
                      <a:r>
                        <a:t>0</a:t>
                      </a:r>
                    </a:p>
                  </a:txBody>
                  <a:tcPr/>
                </a:tc>
                <a:tc>
                  <a:txBody>
                    <a:bodyPr/>
                    <a:lstStyle/>
                    <a:p>
                      <a:r>
                        <a:t>8</a:t>
                      </a:r>
                    </a:p>
                  </a:txBody>
                  <a:tcPr/>
                </a:tc>
              </a:tr>
              <a:tr h="365760">
                <a:tc>
                  <a:txBody>
                    <a:bodyPr/>
                    <a:lstStyle/>
                    <a:p>
                      <a:r>
                        <a:t>Total</a:t>
                      </a:r>
                    </a:p>
                  </a:txBody>
                  <a:tcPr/>
                </a:tc>
                <a:tc>
                  <a:txBody>
                    <a:bodyPr/>
                    <a:lstStyle/>
                    <a:p>
                      <a:r>
                        <a:t>0</a:t>
                      </a:r>
                    </a:p>
                  </a:txBody>
                  <a:tcPr/>
                </a:tc>
                <a:tc>
                  <a:txBody>
                    <a:bodyPr/>
                    <a:lstStyle/>
                    <a:p>
                      <a:r>
                        <a:t>17</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