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Report for 1 with download data, learn data, value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2022-05-15 to 2022-05-19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