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1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Yes</c:v>
                </c:pt>
                <c:pt idx="1">
                  <c:v>No</c:v>
                </c:pt>
                <c:pt idx="2">
                  <c:v>Sometimes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0.7205882352941176</c:v>
                </c:pt>
                <c:pt idx="1">
                  <c:v>0.10294117647058823</c:v>
                </c:pt>
                <c:pt idx="2">
                  <c:v>0.17647058823529413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0.3333333333333333</c:v>
                </c:pt>
                <c:pt idx="1">
                  <c:v>0.0</c:v>
                </c:pt>
                <c:pt idx="2">
                  <c:v>0.6666666666666666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Ladakh</c:v>
                </c:pt>
                <c:pt idx="1">
                  <c:v>Great Himalayas</c:v>
                </c:pt>
                <c:pt idx="2">
                  <c:v>Karakoram</c:v>
                </c:pt>
                <c:pt idx="3">
                  <c:v>Pangong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0.15384615384615385</c:v>
                </c:pt>
                <c:pt idx="1">
                  <c:v>0.7692307692307693</c:v>
                </c:pt>
                <c:pt idx="2">
                  <c:v>0.0</c:v>
                </c:pt>
                <c:pt idx="3">
                  <c:v>0.07692307692307693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Nilgiri Hills</c:v>
                </c:pt>
                <c:pt idx="1">
                  <c:v>Cardamom Hills</c:v>
                </c:pt>
                <c:pt idx="2">
                  <c:v>Aravalli Hills</c:v>
                </c:pt>
                <c:pt idx="3">
                  <c:v>Kanchenjunga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0.5454545454545454</c:v>
                </c:pt>
                <c:pt idx="1">
                  <c:v>0.18181818181818182</c:v>
                </c:pt>
                <c:pt idx="2">
                  <c:v>0.09090909090909091</c:v>
                </c:pt>
                <c:pt idx="3">
                  <c:v>0.18181818181818182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Nilgiri Hills</c:v>
                </c:pt>
                <c:pt idx="1">
                  <c:v>Cardamom Hills</c:v>
                </c:pt>
                <c:pt idx="2">
                  <c:v>Aravalli Hills</c:v>
                </c:pt>
                <c:pt idx="3">
                  <c:v>Kanchenjunga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0.3333333333333333</c:v>
                </c:pt>
                <c:pt idx="1">
                  <c:v>0.3333333333333333</c:v>
                </c:pt>
                <c:pt idx="2">
                  <c:v>0.16666666666666666</c:v>
                </c:pt>
                <c:pt idx="3">
                  <c:v>0.16666666666666666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Ganga</c:v>
                </c:pt>
                <c:pt idx="1">
                  <c:v>Godavari</c:v>
                </c:pt>
                <c:pt idx="2">
                  <c:v>Indus</c:v>
                </c:pt>
                <c:pt idx="3">
                  <c:v>Krishna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0.7272727272727273</c:v>
                </c:pt>
                <c:pt idx="1">
                  <c:v>0.0</c:v>
                </c:pt>
                <c:pt idx="2">
                  <c:v>0.09090909090909091</c:v>
                </c:pt>
                <c:pt idx="3">
                  <c:v>0.18181818181818182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Gangotri glacier</c:v>
                </c:pt>
                <c:pt idx="1">
                  <c:v>Nanda Devi Glacier</c:v>
                </c:pt>
                <c:pt idx="2">
                  <c:v>Lateral Glacier</c:v>
                </c:pt>
                <c:pt idx="3">
                  <c:v>Bandar Panch Glacier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0.8571428571428571</c:v>
                </c:pt>
                <c:pt idx="1">
                  <c:v>0.0</c:v>
                </c:pt>
                <c:pt idx="2">
                  <c:v>0.14285714285714285</c:v>
                </c:pt>
                <c:pt idx="3">
                  <c:v>0.0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SSC</c:v>
                </c:pt>
                <c:pt idx="1">
                  <c:v>HSC</c:v>
                </c:pt>
                <c:pt idx="2">
                  <c:v>Diploma</c:v>
                </c:pt>
                <c:pt idx="3">
                  <c:v>Graduate</c:v>
                </c:pt>
                <c:pt idx="4">
                  <c:v>Post-Graduate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0.23529411764705882</c:v>
                </c:pt>
                <c:pt idx="1">
                  <c:v>0.11764705882352941</c:v>
                </c:pt>
                <c:pt idx="2">
                  <c:v>0.2647058823529412</c:v>
                </c:pt>
                <c:pt idx="3">
                  <c:v>0.3235294117647059</c:v>
                </c:pt>
                <c:pt idx="4">
                  <c:v>0.058823529411764705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Arya</c:v>
                </c:pt>
                <c:pt idx="1">
                  <c:v>Kumar</c:v>
                </c:pt>
                <c:pt idx="2">
                  <c:v>Ali</c:v>
                </c:pt>
                <c:pt idx="3">
                  <c:v>Sara</c:v>
                </c:pt>
                <c:pt idx="4">
                  <c:v>Joe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0.18181818181818182</c:v>
                </c:pt>
                <c:pt idx="1">
                  <c:v>0.18181818181818182</c:v>
                </c:pt>
                <c:pt idx="2">
                  <c:v>0.45454545454545453</c:v>
                </c:pt>
                <c:pt idx="3">
                  <c:v>0.0</c:v>
                </c:pt>
                <c:pt idx="4">
                  <c:v>0.18181818181818182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0.7272727272727273</c:v>
                </c:pt>
                <c:pt idx="1">
                  <c:v>0.18181818181818182</c:v>
                </c:pt>
                <c:pt idx="2">
                  <c:v>0.09090909090909091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8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9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10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/>
              <a:t>Full Report for 92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From 2022-06-01 to 2022-06-21</a:t>
            </a:r>
          </a:p>
        </p:txBody>
      </p:sp>
      <p:pic>
        <p:nvPicPr>
          <p:cNvPr id="4" name="Picture 3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79" y="18288"/>
            <a:ext cx="1408176" cy="12984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Where does Bhagirathi rise from?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2286000"/>
          <a:ext cx="6172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40"/>
                <a:gridCol w="1234440"/>
                <a:gridCol w="1234440"/>
                <a:gridCol w="1234440"/>
                <a:gridCol w="1234440"/>
              </a:tblGrid>
              <a:tr h="30480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Administration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Bangalore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Delhi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Hyderabad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Gangotri glacier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Nanda Devi Glacier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Lateral Glacier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Bandar Panch Glacier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What is your Educational qualification?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2286000"/>
          <a:ext cx="6172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40"/>
                <a:gridCol w="1234440"/>
                <a:gridCol w="1234440"/>
                <a:gridCol w="1234440"/>
                <a:gridCol w="1234440"/>
              </a:tblGrid>
              <a:tr h="261257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Administration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Bangalore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Delhi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Hyderabad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SSC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HSC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Diploma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Graduate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Post-Graduate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2286000"/>
          <a:ext cx="274320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Who do you think will make it to the next level?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2286000"/>
          <a:ext cx="6172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40"/>
                <a:gridCol w="1234440"/>
                <a:gridCol w="1234440"/>
                <a:gridCol w="1234440"/>
                <a:gridCol w="1234440"/>
              </a:tblGrid>
              <a:tr h="261257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Administration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Bangalore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Delhi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Hyderabad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2286000"/>
          <a:ext cx="274320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uploads/thought/BEVKgyuyFDL6LYd3YB8zxb3ZbyKyHo8k11u8aoAo.jpg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2286000"/>
          <a:ext cx="6172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40"/>
                <a:gridCol w="1234440"/>
                <a:gridCol w="1234440"/>
                <a:gridCol w="1234440"/>
                <a:gridCol w="123444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Administration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Bangalore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Delhi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Hyderabad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uploads/thought/ggNAalB8Pi8H393H07vgPpOtBULYBcUgL38WZiXs.jpg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2286000"/>
          <a:ext cx="6172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40"/>
                <a:gridCol w="1234440"/>
                <a:gridCol w="1234440"/>
                <a:gridCol w="1234440"/>
                <a:gridCol w="123444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Administration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Bangalore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Delhi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Hyderabad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Download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4980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463040"/>
                <a:gridCol w="1828800"/>
                <a:gridCol w="914400"/>
                <a:gridCol w="1463040"/>
              </a:tblGrid>
              <a:tr h="3048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Downloaded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Yet to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% Download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Bangalore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9%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Hyderabad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97%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Administration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100%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Delhi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25%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16670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" y="1371600"/>
          <a:ext cx="87782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  <a:gridCol w="1463040"/>
              </a:tblGrid>
              <a:tr h="3048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Communication Skills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First Impressions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Grooming 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Interpersonal Skills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Hyderabad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Bangalore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Administration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Delhi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" y="1371600"/>
          <a:ext cx="7772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  <a:gridCol w="2286000"/>
                <a:gridCol w="914400"/>
              </a:tblGrid>
              <a:tr h="3048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Listening Skills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Hyderabad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Bangalore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16425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16625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Administration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Delhi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16670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Is Zomato, your largest source of income?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2286000"/>
          <a:ext cx="6172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40"/>
                <a:gridCol w="1234440"/>
                <a:gridCol w="1234440"/>
                <a:gridCol w="1234440"/>
                <a:gridCol w="123444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Administration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Bangalore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Delhi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Hyderabad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Sometimes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What bounds India on its northern frontiers?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2286000"/>
          <a:ext cx="6172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40"/>
                <a:gridCol w="1234440"/>
                <a:gridCol w="1234440"/>
                <a:gridCol w="1234440"/>
                <a:gridCol w="1234440"/>
              </a:tblGrid>
              <a:tr h="30480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Administration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Bangalore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Delhi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Hyderabad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Ladakh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Great Himalayas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Karakoram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Pangong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What forms the southern point of the Peninsular plateau?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2286000"/>
          <a:ext cx="6172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40"/>
                <a:gridCol w="1234440"/>
                <a:gridCol w="1234440"/>
                <a:gridCol w="1234440"/>
                <a:gridCol w="1234440"/>
              </a:tblGrid>
              <a:tr h="30480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Administration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Bangalore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Delhi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Hyderabad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Nilgiri Hills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Cardamom Hills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Aravalli Hills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Kanchenjunga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Which among the following is regarded as a continuation of the Western Ghats?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2286000"/>
          <a:ext cx="6172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40"/>
                <a:gridCol w="1234440"/>
                <a:gridCol w="1234440"/>
                <a:gridCol w="1234440"/>
                <a:gridCol w="1234440"/>
              </a:tblGrid>
              <a:tr h="30480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Administration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Bangalore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Delhi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Hyderabad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Nilgiri Hills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Cardamom Hills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Aravalli Hills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Kanchenjunga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Which is the largest river basin in India?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2286000"/>
          <a:ext cx="6172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40"/>
                <a:gridCol w="1234440"/>
                <a:gridCol w="1234440"/>
                <a:gridCol w="1234440"/>
                <a:gridCol w="1234440"/>
              </a:tblGrid>
              <a:tr h="30480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Administration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Bangalore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Delhi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Hyderabad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Ganga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Godavari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Indus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Krishna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