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/>
                <a:gridCol w="965200"/>
                <a:gridCol w="965200"/>
                <a:gridCol w="965200"/>
                <a:gridCol w="965200"/>
                <a:gridCol w="965200"/>
                <a:gridCol w="965200"/>
                <a:gridCol w="965200"/>
                <a:gridCol w="965200"/>
              </a:tblGrid>
              <a:tr h="3048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Communication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Grooming 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Interpersonal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Hyderabad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Bangalore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16625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16670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